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73" r:id="rId3"/>
    <p:sldId id="274" r:id="rId4"/>
    <p:sldId id="275" r:id="rId5"/>
    <p:sldId id="276" r:id="rId6"/>
    <p:sldId id="277" r:id="rId7"/>
    <p:sldId id="284" r:id="rId8"/>
    <p:sldId id="278" r:id="rId9"/>
    <p:sldId id="279" r:id="rId10"/>
    <p:sldId id="280" r:id="rId11"/>
    <p:sldId id="281" r:id="rId12"/>
    <p:sldId id="282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5" d="100"/>
          <a:sy n="75" d="100"/>
        </p:scale>
        <p:origin x="979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6193A-4A96-4BFD-80D0-F28F495A1CF0}" type="datetimeFigureOut">
              <a:rPr lang="en-US" smtClean="0"/>
              <a:t>06-Jun-19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C0CC-EFFC-45C0-9C96-66D00979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2ADED-F3CA-41CF-9877-309ADD1D734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92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924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9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4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43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3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07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0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5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DBC-8E74-4D41-8FD1-7E7D44F4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1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75" y="1014880"/>
            <a:ext cx="8380505" cy="40011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06-Jun-19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 noGrp="1"/>
          </p:cNvSpPr>
          <p:nvPr>
            <p:ph type="pic" sz="quarter" idx="16"/>
          </p:nvPr>
        </p:nvSpPr>
        <p:spPr>
          <a:xfrm>
            <a:off x="3789544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9" name="Freeform 18"/>
          <p:cNvSpPr>
            <a:spLocks noGrp="1"/>
          </p:cNvSpPr>
          <p:nvPr>
            <p:ph type="pic" sz="quarter" idx="17"/>
          </p:nvPr>
        </p:nvSpPr>
        <p:spPr>
          <a:xfrm>
            <a:off x="6165143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Freeform 19"/>
          <p:cNvSpPr>
            <a:spLocks noGrp="1"/>
          </p:cNvSpPr>
          <p:nvPr>
            <p:ph type="pic" sz="quarter" idx="18"/>
          </p:nvPr>
        </p:nvSpPr>
        <p:spPr>
          <a:xfrm>
            <a:off x="8540741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75" y="1014880"/>
            <a:ext cx="8380505" cy="40011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06-Jun-19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5"/>
          </p:nvPr>
        </p:nvSpPr>
        <p:spPr>
          <a:xfrm>
            <a:off x="1413946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06-Jun-19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970" y="0"/>
            <a:ext cx="714103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06-Jun-19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9063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62000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404937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5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2485" y="1561579"/>
            <a:ext cx="6604000" cy="535531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06-Jun-19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8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639706"/>
            <a:ext cx="12192000" cy="8099368"/>
          </a:xfrm>
          <a:custGeom>
            <a:avLst/>
            <a:gdLst>
              <a:gd name="connsiteX0" fmla="*/ 6471976 w 12192000"/>
              <a:gd name="connsiteY0" fmla="*/ 6950228 h 8099368"/>
              <a:gd name="connsiteX1" fmla="*/ 6486842 w 12192000"/>
              <a:gd name="connsiteY1" fmla="*/ 6951583 h 8099368"/>
              <a:gd name="connsiteX2" fmla="*/ 6500901 w 12192000"/>
              <a:gd name="connsiteY2" fmla="*/ 6971324 h 8099368"/>
              <a:gd name="connsiteX3" fmla="*/ 6473135 w 12192000"/>
              <a:gd name="connsiteY3" fmla="*/ 6951231 h 8099368"/>
              <a:gd name="connsiteX4" fmla="*/ 9762599 w 12192000"/>
              <a:gd name="connsiteY4" fmla="*/ 6948763 h 8099368"/>
              <a:gd name="connsiteX5" fmla="*/ 9920060 w 12192000"/>
              <a:gd name="connsiteY5" fmla="*/ 7016446 h 8099368"/>
              <a:gd name="connsiteX6" fmla="*/ 10347455 w 12192000"/>
              <a:gd name="connsiteY6" fmla="*/ 7219494 h 8099368"/>
              <a:gd name="connsiteX7" fmla="*/ 9897565 w 12192000"/>
              <a:gd name="connsiteY7" fmla="*/ 7016446 h 8099368"/>
              <a:gd name="connsiteX8" fmla="*/ 9762599 w 12192000"/>
              <a:gd name="connsiteY8" fmla="*/ 6948763 h 8099368"/>
              <a:gd name="connsiteX9" fmla="*/ 7892826 w 12192000"/>
              <a:gd name="connsiteY9" fmla="*/ 6551161 h 8099368"/>
              <a:gd name="connsiteX10" fmla="*/ 7916998 w 12192000"/>
              <a:gd name="connsiteY10" fmla="*/ 6561350 h 8099368"/>
              <a:gd name="connsiteX11" fmla="*/ 7918053 w 12192000"/>
              <a:gd name="connsiteY11" fmla="*/ 6565228 h 8099368"/>
              <a:gd name="connsiteX12" fmla="*/ 7862076 w 12192000"/>
              <a:gd name="connsiteY12" fmla="*/ 6534013 h 8099368"/>
              <a:gd name="connsiteX13" fmla="*/ 7892826 w 12192000"/>
              <a:gd name="connsiteY13" fmla="*/ 6551161 h 8099368"/>
              <a:gd name="connsiteX14" fmla="*/ 7892746 w 12192000"/>
              <a:gd name="connsiteY14" fmla="*/ 6551127 h 8099368"/>
              <a:gd name="connsiteX15" fmla="*/ 7864277 w 12192000"/>
              <a:gd name="connsiteY15" fmla="*/ 6536674 h 8099368"/>
              <a:gd name="connsiteX16" fmla="*/ 4206466 w 12192000"/>
              <a:gd name="connsiteY16" fmla="*/ 6429862 h 8099368"/>
              <a:gd name="connsiteX17" fmla="*/ 4386421 w 12192000"/>
              <a:gd name="connsiteY17" fmla="*/ 6520106 h 8099368"/>
              <a:gd name="connsiteX18" fmla="*/ 4206466 w 12192000"/>
              <a:gd name="connsiteY18" fmla="*/ 6429862 h 8099368"/>
              <a:gd name="connsiteX19" fmla="*/ 7379061 w 12192000"/>
              <a:gd name="connsiteY19" fmla="*/ 6060797 h 8099368"/>
              <a:gd name="connsiteX20" fmla="*/ 7386609 w 12192000"/>
              <a:gd name="connsiteY20" fmla="*/ 6063622 h 8099368"/>
              <a:gd name="connsiteX21" fmla="*/ 7389432 w 12192000"/>
              <a:gd name="connsiteY21" fmla="*/ 6066068 h 8099368"/>
              <a:gd name="connsiteX22" fmla="*/ 7400680 w 12192000"/>
              <a:gd name="connsiteY22" fmla="*/ 6068888 h 8099368"/>
              <a:gd name="connsiteX23" fmla="*/ 7380997 w 12192000"/>
              <a:gd name="connsiteY23" fmla="*/ 6066068 h 8099368"/>
              <a:gd name="connsiteX24" fmla="*/ 1507129 w 12192000"/>
              <a:gd name="connsiteY24" fmla="*/ 5662791 h 8099368"/>
              <a:gd name="connsiteX25" fmla="*/ 1619602 w 12192000"/>
              <a:gd name="connsiteY25" fmla="*/ 5707913 h 8099368"/>
              <a:gd name="connsiteX26" fmla="*/ 1597107 w 12192000"/>
              <a:gd name="connsiteY26" fmla="*/ 5707913 h 8099368"/>
              <a:gd name="connsiteX27" fmla="*/ 1507129 w 12192000"/>
              <a:gd name="connsiteY27" fmla="*/ 5662791 h 8099368"/>
              <a:gd name="connsiteX28" fmla="*/ 1529627 w 12192000"/>
              <a:gd name="connsiteY28" fmla="*/ 5640232 h 8099368"/>
              <a:gd name="connsiteX29" fmla="*/ 1687085 w 12192000"/>
              <a:gd name="connsiteY29" fmla="*/ 5707913 h 8099368"/>
              <a:gd name="connsiteX30" fmla="*/ 1844546 w 12192000"/>
              <a:gd name="connsiteY30" fmla="*/ 5775596 h 8099368"/>
              <a:gd name="connsiteX31" fmla="*/ 2114480 w 12192000"/>
              <a:gd name="connsiteY31" fmla="*/ 5888400 h 8099368"/>
              <a:gd name="connsiteX32" fmla="*/ 2226952 w 12192000"/>
              <a:gd name="connsiteY32" fmla="*/ 5956083 h 8099368"/>
              <a:gd name="connsiteX33" fmla="*/ 2091986 w 12192000"/>
              <a:gd name="connsiteY33" fmla="*/ 5888400 h 8099368"/>
              <a:gd name="connsiteX34" fmla="*/ 2002008 w 12192000"/>
              <a:gd name="connsiteY34" fmla="*/ 5865839 h 8099368"/>
              <a:gd name="connsiteX35" fmla="*/ 1912030 w 12192000"/>
              <a:gd name="connsiteY35" fmla="*/ 5820717 h 8099368"/>
              <a:gd name="connsiteX36" fmla="*/ 1889536 w 12192000"/>
              <a:gd name="connsiteY36" fmla="*/ 5820717 h 8099368"/>
              <a:gd name="connsiteX37" fmla="*/ 1574613 w 12192000"/>
              <a:gd name="connsiteY37" fmla="*/ 5662791 h 8099368"/>
              <a:gd name="connsiteX38" fmla="*/ 1529620 w 12192000"/>
              <a:gd name="connsiteY38" fmla="*/ 5640228 h 8099368"/>
              <a:gd name="connsiteX39" fmla="*/ 1529627 w 12192000"/>
              <a:gd name="connsiteY39" fmla="*/ 5640232 h 8099368"/>
              <a:gd name="connsiteX40" fmla="*/ 1529624 w 12192000"/>
              <a:gd name="connsiteY40" fmla="*/ 5640230 h 8099368"/>
              <a:gd name="connsiteX41" fmla="*/ 10572399 w 12192000"/>
              <a:gd name="connsiteY41" fmla="*/ 2481701 h 8099368"/>
              <a:gd name="connsiteX42" fmla="*/ 10594894 w 12192000"/>
              <a:gd name="connsiteY42" fmla="*/ 2481701 h 8099368"/>
              <a:gd name="connsiteX43" fmla="*/ 10684872 w 12192000"/>
              <a:gd name="connsiteY43" fmla="*/ 2526823 h 8099368"/>
              <a:gd name="connsiteX44" fmla="*/ 10572399 w 12192000"/>
              <a:gd name="connsiteY44" fmla="*/ 2481701 h 8099368"/>
              <a:gd name="connsiteX45" fmla="*/ 4791322 w 12192000"/>
              <a:gd name="connsiteY45" fmla="*/ 2098166 h 8099368"/>
              <a:gd name="connsiteX46" fmla="*/ 4811005 w 12192000"/>
              <a:gd name="connsiteY46" fmla="*/ 2100986 h 8099368"/>
              <a:gd name="connsiteX47" fmla="*/ 4812941 w 12192000"/>
              <a:gd name="connsiteY47" fmla="*/ 2106256 h 8099368"/>
              <a:gd name="connsiteX48" fmla="*/ 4805393 w 12192000"/>
              <a:gd name="connsiteY48" fmla="*/ 2103432 h 8099368"/>
              <a:gd name="connsiteX49" fmla="*/ 4802569 w 12192000"/>
              <a:gd name="connsiteY49" fmla="*/ 2100986 h 8099368"/>
              <a:gd name="connsiteX50" fmla="*/ 4791322 w 12192000"/>
              <a:gd name="connsiteY50" fmla="*/ 2098166 h 8099368"/>
              <a:gd name="connsiteX51" fmla="*/ 7805580 w 12192000"/>
              <a:gd name="connsiteY51" fmla="*/ 1624386 h 8099368"/>
              <a:gd name="connsiteX52" fmla="*/ 7985536 w 12192000"/>
              <a:gd name="connsiteY52" fmla="*/ 1714630 h 8099368"/>
              <a:gd name="connsiteX53" fmla="*/ 7805580 w 12192000"/>
              <a:gd name="connsiteY53" fmla="*/ 1624386 h 8099368"/>
              <a:gd name="connsiteX54" fmla="*/ 4299175 w 12192000"/>
              <a:gd name="connsiteY54" fmla="*/ 1593331 h 8099368"/>
              <a:gd name="connsiteX55" fmla="*/ 4299255 w 12192000"/>
              <a:gd name="connsiteY55" fmla="*/ 1593365 h 8099368"/>
              <a:gd name="connsiteX56" fmla="*/ 4327725 w 12192000"/>
              <a:gd name="connsiteY56" fmla="*/ 1607818 h 8099368"/>
              <a:gd name="connsiteX57" fmla="*/ 4329926 w 12192000"/>
              <a:gd name="connsiteY57" fmla="*/ 1610479 h 8099368"/>
              <a:gd name="connsiteX58" fmla="*/ 4273949 w 12192000"/>
              <a:gd name="connsiteY58" fmla="*/ 1579265 h 8099368"/>
              <a:gd name="connsiteX59" fmla="*/ 4299175 w 12192000"/>
              <a:gd name="connsiteY59" fmla="*/ 1593331 h 8099368"/>
              <a:gd name="connsiteX60" fmla="*/ 4275003 w 12192000"/>
              <a:gd name="connsiteY60" fmla="*/ 1583142 h 8099368"/>
              <a:gd name="connsiteX61" fmla="*/ 4273949 w 12192000"/>
              <a:gd name="connsiteY61" fmla="*/ 1579265 h 8099368"/>
              <a:gd name="connsiteX62" fmla="*/ 1844546 w 12192000"/>
              <a:gd name="connsiteY62" fmla="*/ 879876 h 8099368"/>
              <a:gd name="connsiteX63" fmla="*/ 2294436 w 12192000"/>
              <a:gd name="connsiteY63" fmla="*/ 1105485 h 8099368"/>
              <a:gd name="connsiteX64" fmla="*/ 2429403 w 12192000"/>
              <a:gd name="connsiteY64" fmla="*/ 1173168 h 8099368"/>
              <a:gd name="connsiteX65" fmla="*/ 2271942 w 12192000"/>
              <a:gd name="connsiteY65" fmla="*/ 1105485 h 8099368"/>
              <a:gd name="connsiteX66" fmla="*/ 1844546 w 12192000"/>
              <a:gd name="connsiteY66" fmla="*/ 879876 h 8099368"/>
              <a:gd name="connsiteX67" fmla="*/ 112472 w 12192000"/>
              <a:gd name="connsiteY67" fmla="*/ 0 h 8099368"/>
              <a:gd name="connsiteX68" fmla="*/ 247439 w 12192000"/>
              <a:gd name="connsiteY68" fmla="*/ 67683 h 8099368"/>
              <a:gd name="connsiteX69" fmla="*/ 269934 w 12192000"/>
              <a:gd name="connsiteY69" fmla="*/ 67683 h 8099368"/>
              <a:gd name="connsiteX70" fmla="*/ 292428 w 12192000"/>
              <a:gd name="connsiteY70" fmla="*/ 67683 h 8099368"/>
              <a:gd name="connsiteX71" fmla="*/ 292428 w 12192000"/>
              <a:gd name="connsiteY71" fmla="*/ 45122 h 8099368"/>
              <a:gd name="connsiteX72" fmla="*/ 202450 w 12192000"/>
              <a:gd name="connsiteY72" fmla="*/ 0 h 8099368"/>
              <a:gd name="connsiteX73" fmla="*/ 314923 w 12192000"/>
              <a:gd name="connsiteY73" fmla="*/ 45122 h 8099368"/>
              <a:gd name="connsiteX74" fmla="*/ 494878 w 12192000"/>
              <a:gd name="connsiteY74" fmla="*/ 157927 h 8099368"/>
              <a:gd name="connsiteX75" fmla="*/ 517373 w 12192000"/>
              <a:gd name="connsiteY75" fmla="*/ 180488 h 8099368"/>
              <a:gd name="connsiteX76" fmla="*/ 607351 w 12192000"/>
              <a:gd name="connsiteY76" fmla="*/ 225609 h 8099368"/>
              <a:gd name="connsiteX77" fmla="*/ 809801 w 12192000"/>
              <a:gd name="connsiteY77" fmla="*/ 248170 h 8099368"/>
              <a:gd name="connsiteX78" fmla="*/ 787307 w 12192000"/>
              <a:gd name="connsiteY78" fmla="*/ 293292 h 8099368"/>
              <a:gd name="connsiteX79" fmla="*/ 989757 w 12192000"/>
              <a:gd name="connsiteY79" fmla="*/ 451218 h 8099368"/>
              <a:gd name="connsiteX80" fmla="*/ 1169713 w 12192000"/>
              <a:gd name="connsiteY80" fmla="*/ 564023 h 8099368"/>
              <a:gd name="connsiteX81" fmla="*/ 1327174 w 12192000"/>
              <a:gd name="connsiteY81" fmla="*/ 654267 h 8099368"/>
              <a:gd name="connsiteX82" fmla="*/ 1349668 w 12192000"/>
              <a:gd name="connsiteY82" fmla="*/ 676828 h 8099368"/>
              <a:gd name="connsiteX83" fmla="*/ 1349668 w 12192000"/>
              <a:gd name="connsiteY83" fmla="*/ 699389 h 8099368"/>
              <a:gd name="connsiteX84" fmla="*/ 1507129 w 12192000"/>
              <a:gd name="connsiteY84" fmla="*/ 789632 h 8099368"/>
              <a:gd name="connsiteX85" fmla="*/ 1597107 w 12192000"/>
              <a:gd name="connsiteY85" fmla="*/ 812193 h 8099368"/>
              <a:gd name="connsiteX86" fmla="*/ 2339425 w 12192000"/>
              <a:gd name="connsiteY86" fmla="*/ 1240851 h 8099368"/>
              <a:gd name="connsiteX87" fmla="*/ 2519381 w 12192000"/>
              <a:gd name="connsiteY87" fmla="*/ 1285973 h 8099368"/>
              <a:gd name="connsiteX88" fmla="*/ 2541875 w 12192000"/>
              <a:gd name="connsiteY88" fmla="*/ 1263412 h 8099368"/>
              <a:gd name="connsiteX89" fmla="*/ 2429403 w 12192000"/>
              <a:gd name="connsiteY89" fmla="*/ 1173168 h 8099368"/>
              <a:gd name="connsiteX90" fmla="*/ 2541875 w 12192000"/>
              <a:gd name="connsiteY90" fmla="*/ 1240851 h 8099368"/>
              <a:gd name="connsiteX91" fmla="*/ 2586864 w 12192000"/>
              <a:gd name="connsiteY91" fmla="*/ 1240851 h 8099368"/>
              <a:gd name="connsiteX92" fmla="*/ 2609359 w 12192000"/>
              <a:gd name="connsiteY92" fmla="*/ 1218290 h 8099368"/>
              <a:gd name="connsiteX93" fmla="*/ 2631853 w 12192000"/>
              <a:gd name="connsiteY93" fmla="*/ 1195729 h 8099368"/>
              <a:gd name="connsiteX94" fmla="*/ 2744325 w 12192000"/>
              <a:gd name="connsiteY94" fmla="*/ 1173168 h 8099368"/>
              <a:gd name="connsiteX95" fmla="*/ 2609359 w 12192000"/>
              <a:gd name="connsiteY95" fmla="*/ 1105485 h 8099368"/>
              <a:gd name="connsiteX96" fmla="*/ 2519381 w 12192000"/>
              <a:gd name="connsiteY96" fmla="*/ 1105485 h 8099368"/>
              <a:gd name="connsiteX97" fmla="*/ 2384414 w 12192000"/>
              <a:gd name="connsiteY97" fmla="*/ 1015242 h 8099368"/>
              <a:gd name="connsiteX98" fmla="*/ 2609359 w 12192000"/>
              <a:gd name="connsiteY98" fmla="*/ 1037802 h 8099368"/>
              <a:gd name="connsiteX99" fmla="*/ 2474392 w 12192000"/>
              <a:gd name="connsiteY99" fmla="*/ 947559 h 8099368"/>
              <a:gd name="connsiteX100" fmla="*/ 2654347 w 12192000"/>
              <a:gd name="connsiteY100" fmla="*/ 1037802 h 8099368"/>
              <a:gd name="connsiteX101" fmla="*/ 3104237 w 12192000"/>
              <a:gd name="connsiteY101" fmla="*/ 1285973 h 8099368"/>
              <a:gd name="connsiteX102" fmla="*/ 3284193 w 12192000"/>
              <a:gd name="connsiteY102" fmla="*/ 1353655 h 8099368"/>
              <a:gd name="connsiteX103" fmla="*/ 3936532 w 12192000"/>
              <a:gd name="connsiteY103" fmla="*/ 1669508 h 8099368"/>
              <a:gd name="connsiteX104" fmla="*/ 4363927 w 12192000"/>
              <a:gd name="connsiteY104" fmla="*/ 1872556 h 8099368"/>
              <a:gd name="connsiteX105" fmla="*/ 4791322 w 12192000"/>
              <a:gd name="connsiteY105" fmla="*/ 2098166 h 8099368"/>
              <a:gd name="connsiteX106" fmla="*/ 4805393 w 12192000"/>
              <a:gd name="connsiteY106" fmla="*/ 2103432 h 8099368"/>
              <a:gd name="connsiteX107" fmla="*/ 4810302 w 12192000"/>
              <a:gd name="connsiteY107" fmla="*/ 2107684 h 8099368"/>
              <a:gd name="connsiteX108" fmla="*/ 4813816 w 12192000"/>
              <a:gd name="connsiteY108" fmla="*/ 2120727 h 8099368"/>
              <a:gd name="connsiteX109" fmla="*/ 4813465 w 12192000"/>
              <a:gd name="connsiteY109" fmla="*/ 2107684 h 8099368"/>
              <a:gd name="connsiteX110" fmla="*/ 4812941 w 12192000"/>
              <a:gd name="connsiteY110" fmla="*/ 2106256 h 8099368"/>
              <a:gd name="connsiteX111" fmla="*/ 4979713 w 12192000"/>
              <a:gd name="connsiteY111" fmla="*/ 2168669 h 8099368"/>
              <a:gd name="connsiteX112" fmla="*/ 5151233 w 12192000"/>
              <a:gd name="connsiteY112" fmla="*/ 2256092 h 8099368"/>
              <a:gd name="connsiteX113" fmla="*/ 5218717 w 12192000"/>
              <a:gd name="connsiteY113" fmla="*/ 2256092 h 8099368"/>
              <a:gd name="connsiteX114" fmla="*/ 5128739 w 12192000"/>
              <a:gd name="connsiteY114" fmla="*/ 2210970 h 8099368"/>
              <a:gd name="connsiteX115" fmla="*/ 4701344 w 12192000"/>
              <a:gd name="connsiteY115" fmla="*/ 2007922 h 8099368"/>
              <a:gd name="connsiteX116" fmla="*/ 4543883 w 12192000"/>
              <a:gd name="connsiteY116" fmla="*/ 1917678 h 8099368"/>
              <a:gd name="connsiteX117" fmla="*/ 4228960 w 12192000"/>
              <a:gd name="connsiteY117" fmla="*/ 1759752 h 8099368"/>
              <a:gd name="connsiteX118" fmla="*/ 3981521 w 12192000"/>
              <a:gd name="connsiteY118" fmla="*/ 1624386 h 8099368"/>
              <a:gd name="connsiteX119" fmla="*/ 3891543 w 12192000"/>
              <a:gd name="connsiteY119" fmla="*/ 1579265 h 8099368"/>
              <a:gd name="connsiteX120" fmla="*/ 3576621 w 12192000"/>
              <a:gd name="connsiteY120" fmla="*/ 1398777 h 8099368"/>
              <a:gd name="connsiteX121" fmla="*/ 3554126 w 12192000"/>
              <a:gd name="connsiteY121" fmla="*/ 1308534 h 8099368"/>
              <a:gd name="connsiteX122" fmla="*/ 3531632 w 12192000"/>
              <a:gd name="connsiteY122" fmla="*/ 1308534 h 8099368"/>
              <a:gd name="connsiteX123" fmla="*/ 3306687 w 12192000"/>
              <a:gd name="connsiteY123" fmla="*/ 1263412 h 8099368"/>
              <a:gd name="connsiteX124" fmla="*/ 3216709 w 12192000"/>
              <a:gd name="connsiteY124" fmla="*/ 1195729 h 8099368"/>
              <a:gd name="connsiteX125" fmla="*/ 2969270 w 12192000"/>
              <a:gd name="connsiteY125" fmla="*/ 1150607 h 8099368"/>
              <a:gd name="connsiteX126" fmla="*/ 2834303 w 12192000"/>
              <a:gd name="connsiteY126" fmla="*/ 1128046 h 8099368"/>
              <a:gd name="connsiteX127" fmla="*/ 2879292 w 12192000"/>
              <a:gd name="connsiteY127" fmla="*/ 1105485 h 8099368"/>
              <a:gd name="connsiteX128" fmla="*/ 2856798 w 12192000"/>
              <a:gd name="connsiteY128" fmla="*/ 1060363 h 8099368"/>
              <a:gd name="connsiteX129" fmla="*/ 2901787 w 12192000"/>
              <a:gd name="connsiteY129" fmla="*/ 1082924 h 8099368"/>
              <a:gd name="connsiteX130" fmla="*/ 2901787 w 12192000"/>
              <a:gd name="connsiteY130" fmla="*/ 1105485 h 8099368"/>
              <a:gd name="connsiteX131" fmla="*/ 3261698 w 12192000"/>
              <a:gd name="connsiteY131" fmla="*/ 1195729 h 8099368"/>
              <a:gd name="connsiteX132" fmla="*/ 3396665 w 12192000"/>
              <a:gd name="connsiteY132" fmla="*/ 1240851 h 8099368"/>
              <a:gd name="connsiteX133" fmla="*/ 2834303 w 12192000"/>
              <a:gd name="connsiteY133" fmla="*/ 924998 h 8099368"/>
              <a:gd name="connsiteX134" fmla="*/ 2766820 w 12192000"/>
              <a:gd name="connsiteY134" fmla="*/ 902437 h 8099368"/>
              <a:gd name="connsiteX135" fmla="*/ 2766820 w 12192000"/>
              <a:gd name="connsiteY135" fmla="*/ 947559 h 8099368"/>
              <a:gd name="connsiteX136" fmla="*/ 2856798 w 12192000"/>
              <a:gd name="connsiteY136" fmla="*/ 992681 h 8099368"/>
              <a:gd name="connsiteX137" fmla="*/ 2879292 w 12192000"/>
              <a:gd name="connsiteY137" fmla="*/ 1037802 h 8099368"/>
              <a:gd name="connsiteX138" fmla="*/ 2811809 w 12192000"/>
              <a:gd name="connsiteY138" fmla="*/ 992681 h 8099368"/>
              <a:gd name="connsiteX139" fmla="*/ 2721831 w 12192000"/>
              <a:gd name="connsiteY139" fmla="*/ 947559 h 8099368"/>
              <a:gd name="connsiteX140" fmla="*/ 2586864 w 12192000"/>
              <a:gd name="connsiteY140" fmla="*/ 879876 h 8099368"/>
              <a:gd name="connsiteX141" fmla="*/ 2474392 w 12192000"/>
              <a:gd name="connsiteY141" fmla="*/ 812193 h 8099368"/>
              <a:gd name="connsiteX142" fmla="*/ 2316930 w 12192000"/>
              <a:gd name="connsiteY142" fmla="*/ 699389 h 8099368"/>
              <a:gd name="connsiteX143" fmla="*/ 2204458 w 12192000"/>
              <a:gd name="connsiteY143" fmla="*/ 654267 h 8099368"/>
              <a:gd name="connsiteX144" fmla="*/ 2069491 w 12192000"/>
              <a:gd name="connsiteY144" fmla="*/ 564023 h 8099368"/>
              <a:gd name="connsiteX145" fmla="*/ 1957019 w 12192000"/>
              <a:gd name="connsiteY145" fmla="*/ 451218 h 8099368"/>
              <a:gd name="connsiteX146" fmla="*/ 1709580 w 12192000"/>
              <a:gd name="connsiteY146" fmla="*/ 315853 h 8099368"/>
              <a:gd name="connsiteX147" fmla="*/ 1552119 w 12192000"/>
              <a:gd name="connsiteY147" fmla="*/ 248170 h 8099368"/>
              <a:gd name="connsiteX148" fmla="*/ 1732074 w 12192000"/>
              <a:gd name="connsiteY148" fmla="*/ 315853 h 8099368"/>
              <a:gd name="connsiteX149" fmla="*/ 2114480 w 12192000"/>
              <a:gd name="connsiteY149" fmla="*/ 541462 h 8099368"/>
              <a:gd name="connsiteX150" fmla="*/ 2181964 w 12192000"/>
              <a:gd name="connsiteY150" fmla="*/ 564023 h 8099368"/>
              <a:gd name="connsiteX151" fmla="*/ 2271942 w 12192000"/>
              <a:gd name="connsiteY151" fmla="*/ 609145 h 8099368"/>
              <a:gd name="connsiteX152" fmla="*/ 2159469 w 12192000"/>
              <a:gd name="connsiteY152" fmla="*/ 564023 h 8099368"/>
              <a:gd name="connsiteX153" fmla="*/ 2114480 w 12192000"/>
              <a:gd name="connsiteY153" fmla="*/ 564023 h 8099368"/>
              <a:gd name="connsiteX154" fmla="*/ 2226952 w 12192000"/>
              <a:gd name="connsiteY154" fmla="*/ 631706 h 8099368"/>
              <a:gd name="connsiteX155" fmla="*/ 2249447 w 12192000"/>
              <a:gd name="connsiteY155" fmla="*/ 631706 h 8099368"/>
              <a:gd name="connsiteX156" fmla="*/ 2609359 w 12192000"/>
              <a:gd name="connsiteY156" fmla="*/ 767071 h 8099368"/>
              <a:gd name="connsiteX157" fmla="*/ 2721831 w 12192000"/>
              <a:gd name="connsiteY157" fmla="*/ 857315 h 8099368"/>
              <a:gd name="connsiteX158" fmla="*/ 2901787 w 12192000"/>
              <a:gd name="connsiteY158" fmla="*/ 924998 h 8099368"/>
              <a:gd name="connsiteX159" fmla="*/ 3261698 w 12192000"/>
              <a:gd name="connsiteY159" fmla="*/ 1128046 h 8099368"/>
              <a:gd name="connsiteX160" fmla="*/ 3284193 w 12192000"/>
              <a:gd name="connsiteY160" fmla="*/ 1128046 h 8099368"/>
              <a:gd name="connsiteX161" fmla="*/ 3194215 w 12192000"/>
              <a:gd name="connsiteY161" fmla="*/ 1082924 h 8099368"/>
              <a:gd name="connsiteX162" fmla="*/ 3216709 w 12192000"/>
              <a:gd name="connsiteY162" fmla="*/ 1082924 h 8099368"/>
              <a:gd name="connsiteX163" fmla="*/ 3329181 w 12192000"/>
              <a:gd name="connsiteY163" fmla="*/ 1128046 h 8099368"/>
              <a:gd name="connsiteX164" fmla="*/ 3509137 w 12192000"/>
              <a:gd name="connsiteY164" fmla="*/ 1240851 h 8099368"/>
              <a:gd name="connsiteX165" fmla="*/ 3621609 w 12192000"/>
              <a:gd name="connsiteY165" fmla="*/ 1285973 h 8099368"/>
              <a:gd name="connsiteX166" fmla="*/ 3486643 w 12192000"/>
              <a:gd name="connsiteY166" fmla="*/ 1240851 h 8099368"/>
              <a:gd name="connsiteX167" fmla="*/ 3351676 w 12192000"/>
              <a:gd name="connsiteY167" fmla="*/ 1173168 h 8099368"/>
              <a:gd name="connsiteX168" fmla="*/ 3644104 w 12192000"/>
              <a:gd name="connsiteY168" fmla="*/ 1331095 h 8099368"/>
              <a:gd name="connsiteX169" fmla="*/ 3846554 w 12192000"/>
              <a:gd name="connsiteY169" fmla="*/ 1421338 h 8099368"/>
              <a:gd name="connsiteX170" fmla="*/ 4071499 w 12192000"/>
              <a:gd name="connsiteY170" fmla="*/ 1511582 h 8099368"/>
              <a:gd name="connsiteX171" fmla="*/ 4341432 w 12192000"/>
              <a:gd name="connsiteY171" fmla="*/ 1624386 h 8099368"/>
              <a:gd name="connsiteX172" fmla="*/ 4329926 w 12192000"/>
              <a:gd name="connsiteY172" fmla="*/ 1610479 h 8099368"/>
              <a:gd name="connsiteX173" fmla="*/ 4364981 w 12192000"/>
              <a:gd name="connsiteY173" fmla="*/ 1630027 h 8099368"/>
              <a:gd name="connsiteX174" fmla="*/ 4633860 w 12192000"/>
              <a:gd name="connsiteY174" fmla="*/ 1782313 h 8099368"/>
              <a:gd name="connsiteX175" fmla="*/ 4768827 w 12192000"/>
              <a:gd name="connsiteY175" fmla="*/ 1849996 h 8099368"/>
              <a:gd name="connsiteX176" fmla="*/ 5466156 w 12192000"/>
              <a:gd name="connsiteY176" fmla="*/ 2165849 h 8099368"/>
              <a:gd name="connsiteX177" fmla="*/ 6096001 w 12192000"/>
              <a:gd name="connsiteY177" fmla="*/ 2459141 h 8099368"/>
              <a:gd name="connsiteX178" fmla="*/ 5848562 w 12192000"/>
              <a:gd name="connsiteY178" fmla="*/ 2323775 h 8099368"/>
              <a:gd name="connsiteX179" fmla="*/ 5331189 w 12192000"/>
              <a:gd name="connsiteY179" fmla="*/ 2075605 h 8099368"/>
              <a:gd name="connsiteX180" fmla="*/ 5263705 w 12192000"/>
              <a:gd name="connsiteY180" fmla="*/ 2030483 h 8099368"/>
              <a:gd name="connsiteX181" fmla="*/ 5308694 w 12192000"/>
              <a:gd name="connsiteY181" fmla="*/ 2030483 h 8099368"/>
              <a:gd name="connsiteX182" fmla="*/ 5443662 w 12192000"/>
              <a:gd name="connsiteY182" fmla="*/ 2075605 h 8099368"/>
              <a:gd name="connsiteX183" fmla="*/ 5551213 w 12192000"/>
              <a:gd name="connsiteY183" fmla="*/ 2139057 h 8099368"/>
              <a:gd name="connsiteX184" fmla="*/ 5578628 w 12192000"/>
              <a:gd name="connsiteY184" fmla="*/ 2141381 h 8099368"/>
              <a:gd name="connsiteX185" fmla="*/ 5578628 w 12192000"/>
              <a:gd name="connsiteY185" fmla="*/ 2143288 h 8099368"/>
              <a:gd name="connsiteX186" fmla="*/ 5601122 w 12192000"/>
              <a:gd name="connsiteY186" fmla="*/ 2143288 h 8099368"/>
              <a:gd name="connsiteX187" fmla="*/ 5578628 w 12192000"/>
              <a:gd name="connsiteY187" fmla="*/ 2141381 h 8099368"/>
              <a:gd name="connsiteX188" fmla="*/ 5578628 w 12192000"/>
              <a:gd name="connsiteY188" fmla="*/ 2130245 h 8099368"/>
              <a:gd name="connsiteX189" fmla="*/ 5578628 w 12192000"/>
              <a:gd name="connsiteY189" fmla="*/ 2120727 h 8099368"/>
              <a:gd name="connsiteX190" fmla="*/ 5893551 w 12192000"/>
              <a:gd name="connsiteY190" fmla="*/ 2278653 h 8099368"/>
              <a:gd name="connsiteX191" fmla="*/ 5961034 w 12192000"/>
              <a:gd name="connsiteY191" fmla="*/ 2301214 h 8099368"/>
              <a:gd name="connsiteX192" fmla="*/ 6006023 w 12192000"/>
              <a:gd name="connsiteY192" fmla="*/ 2301214 h 8099368"/>
              <a:gd name="connsiteX193" fmla="*/ 5983528 w 12192000"/>
              <a:gd name="connsiteY193" fmla="*/ 2278653 h 8099368"/>
              <a:gd name="connsiteX194" fmla="*/ 6051012 w 12192000"/>
              <a:gd name="connsiteY194" fmla="*/ 2301214 h 8099368"/>
              <a:gd name="connsiteX195" fmla="*/ 6230968 w 12192000"/>
              <a:gd name="connsiteY195" fmla="*/ 2391458 h 8099368"/>
              <a:gd name="connsiteX196" fmla="*/ 6298451 w 12192000"/>
              <a:gd name="connsiteY196" fmla="*/ 2391458 h 8099368"/>
              <a:gd name="connsiteX197" fmla="*/ 6343440 w 12192000"/>
              <a:gd name="connsiteY197" fmla="*/ 2414019 h 8099368"/>
              <a:gd name="connsiteX198" fmla="*/ 6163484 w 12192000"/>
              <a:gd name="connsiteY198" fmla="*/ 2323775 h 8099368"/>
              <a:gd name="connsiteX199" fmla="*/ 6118495 w 12192000"/>
              <a:gd name="connsiteY199" fmla="*/ 2323775 h 8099368"/>
              <a:gd name="connsiteX200" fmla="*/ 6073506 w 12192000"/>
              <a:gd name="connsiteY200" fmla="*/ 2278653 h 8099368"/>
              <a:gd name="connsiteX201" fmla="*/ 5961034 w 12192000"/>
              <a:gd name="connsiteY201" fmla="*/ 2233531 h 8099368"/>
              <a:gd name="connsiteX202" fmla="*/ 5713595 w 12192000"/>
              <a:gd name="connsiteY202" fmla="*/ 2120727 h 8099368"/>
              <a:gd name="connsiteX203" fmla="*/ 5826067 w 12192000"/>
              <a:gd name="connsiteY203" fmla="*/ 2188409 h 8099368"/>
              <a:gd name="connsiteX204" fmla="*/ 5983528 w 12192000"/>
              <a:gd name="connsiteY204" fmla="*/ 2278653 h 8099368"/>
              <a:gd name="connsiteX205" fmla="*/ 5803573 w 12192000"/>
              <a:gd name="connsiteY205" fmla="*/ 2188409 h 8099368"/>
              <a:gd name="connsiteX206" fmla="*/ 5421167 w 12192000"/>
              <a:gd name="connsiteY206" fmla="*/ 1985361 h 8099368"/>
              <a:gd name="connsiteX207" fmla="*/ 5196222 w 12192000"/>
              <a:gd name="connsiteY207" fmla="*/ 1872556 h 8099368"/>
              <a:gd name="connsiteX208" fmla="*/ 4948783 w 12192000"/>
              <a:gd name="connsiteY208" fmla="*/ 1759752 h 8099368"/>
              <a:gd name="connsiteX209" fmla="*/ 4858805 w 12192000"/>
              <a:gd name="connsiteY209" fmla="*/ 1714630 h 8099368"/>
              <a:gd name="connsiteX210" fmla="*/ 4791322 w 12192000"/>
              <a:gd name="connsiteY210" fmla="*/ 1669508 h 8099368"/>
              <a:gd name="connsiteX211" fmla="*/ 4903794 w 12192000"/>
              <a:gd name="connsiteY211" fmla="*/ 1692069 h 8099368"/>
              <a:gd name="connsiteX212" fmla="*/ 4881300 w 12192000"/>
              <a:gd name="connsiteY212" fmla="*/ 1624386 h 8099368"/>
              <a:gd name="connsiteX213" fmla="*/ 4836311 w 12192000"/>
              <a:gd name="connsiteY213" fmla="*/ 1601825 h 8099368"/>
              <a:gd name="connsiteX214" fmla="*/ 4768827 w 12192000"/>
              <a:gd name="connsiteY214" fmla="*/ 1579265 h 8099368"/>
              <a:gd name="connsiteX215" fmla="*/ 4746333 w 12192000"/>
              <a:gd name="connsiteY215" fmla="*/ 1556704 h 8099368"/>
              <a:gd name="connsiteX216" fmla="*/ 4656355 w 12192000"/>
              <a:gd name="connsiteY216" fmla="*/ 1511582 h 8099368"/>
              <a:gd name="connsiteX217" fmla="*/ 4453905 w 12192000"/>
              <a:gd name="connsiteY217" fmla="*/ 1398777 h 8099368"/>
              <a:gd name="connsiteX218" fmla="*/ 4386421 w 12192000"/>
              <a:gd name="connsiteY218" fmla="*/ 1331095 h 8099368"/>
              <a:gd name="connsiteX219" fmla="*/ 4521389 w 12192000"/>
              <a:gd name="connsiteY219" fmla="*/ 1398777 h 8099368"/>
              <a:gd name="connsiteX220" fmla="*/ 4611366 w 12192000"/>
              <a:gd name="connsiteY220" fmla="*/ 1398777 h 8099368"/>
              <a:gd name="connsiteX221" fmla="*/ 4633860 w 12192000"/>
              <a:gd name="connsiteY221" fmla="*/ 1376216 h 8099368"/>
              <a:gd name="connsiteX222" fmla="*/ 4498894 w 12192000"/>
              <a:gd name="connsiteY222" fmla="*/ 1308534 h 8099368"/>
              <a:gd name="connsiteX223" fmla="*/ 4521389 w 12192000"/>
              <a:gd name="connsiteY223" fmla="*/ 1308534 h 8099368"/>
              <a:gd name="connsiteX224" fmla="*/ 4656355 w 12192000"/>
              <a:gd name="connsiteY224" fmla="*/ 1376216 h 8099368"/>
              <a:gd name="connsiteX225" fmla="*/ 4678849 w 12192000"/>
              <a:gd name="connsiteY225" fmla="*/ 1376216 h 8099368"/>
              <a:gd name="connsiteX226" fmla="*/ 4768827 w 12192000"/>
              <a:gd name="connsiteY226" fmla="*/ 1421338 h 8099368"/>
              <a:gd name="connsiteX227" fmla="*/ 4701344 w 12192000"/>
              <a:gd name="connsiteY227" fmla="*/ 1398777 h 8099368"/>
              <a:gd name="connsiteX228" fmla="*/ 4701344 w 12192000"/>
              <a:gd name="connsiteY228" fmla="*/ 1421338 h 8099368"/>
              <a:gd name="connsiteX229" fmla="*/ 4746333 w 12192000"/>
              <a:gd name="connsiteY229" fmla="*/ 1466460 h 8099368"/>
              <a:gd name="connsiteX230" fmla="*/ 4836311 w 12192000"/>
              <a:gd name="connsiteY230" fmla="*/ 1466460 h 8099368"/>
              <a:gd name="connsiteX231" fmla="*/ 4926288 w 12192000"/>
              <a:gd name="connsiteY231" fmla="*/ 1466460 h 8099368"/>
              <a:gd name="connsiteX232" fmla="*/ 4813816 w 12192000"/>
              <a:gd name="connsiteY232" fmla="*/ 1421338 h 8099368"/>
              <a:gd name="connsiteX233" fmla="*/ 4678849 w 12192000"/>
              <a:gd name="connsiteY233" fmla="*/ 1331095 h 8099368"/>
              <a:gd name="connsiteX234" fmla="*/ 4948783 w 12192000"/>
              <a:gd name="connsiteY234" fmla="*/ 1421338 h 8099368"/>
              <a:gd name="connsiteX235" fmla="*/ 5376178 w 12192000"/>
              <a:gd name="connsiteY235" fmla="*/ 1646947 h 8099368"/>
              <a:gd name="connsiteX236" fmla="*/ 5691100 w 12192000"/>
              <a:gd name="connsiteY236" fmla="*/ 1782313 h 8099368"/>
              <a:gd name="connsiteX237" fmla="*/ 5983528 w 12192000"/>
              <a:gd name="connsiteY237" fmla="*/ 1849996 h 8099368"/>
              <a:gd name="connsiteX238" fmla="*/ 5803573 w 12192000"/>
              <a:gd name="connsiteY238" fmla="*/ 1737191 h 8099368"/>
              <a:gd name="connsiteX239" fmla="*/ 5623617 w 12192000"/>
              <a:gd name="connsiteY239" fmla="*/ 1646947 h 8099368"/>
              <a:gd name="connsiteX240" fmla="*/ 5241211 w 12192000"/>
              <a:gd name="connsiteY240" fmla="*/ 1421338 h 8099368"/>
              <a:gd name="connsiteX241" fmla="*/ 4858805 w 12192000"/>
              <a:gd name="connsiteY241" fmla="*/ 1218290 h 8099368"/>
              <a:gd name="connsiteX242" fmla="*/ 4768827 w 12192000"/>
              <a:gd name="connsiteY242" fmla="*/ 1195729 h 8099368"/>
              <a:gd name="connsiteX243" fmla="*/ 4723838 w 12192000"/>
              <a:gd name="connsiteY243" fmla="*/ 1173168 h 8099368"/>
              <a:gd name="connsiteX244" fmla="*/ 4791322 w 12192000"/>
              <a:gd name="connsiteY244" fmla="*/ 1173168 h 8099368"/>
              <a:gd name="connsiteX245" fmla="*/ 4836311 w 12192000"/>
              <a:gd name="connsiteY245" fmla="*/ 1195729 h 8099368"/>
              <a:gd name="connsiteX246" fmla="*/ 4881300 w 12192000"/>
              <a:gd name="connsiteY246" fmla="*/ 1218290 h 8099368"/>
              <a:gd name="connsiteX247" fmla="*/ 4948783 w 12192000"/>
              <a:gd name="connsiteY247" fmla="*/ 1263412 h 8099368"/>
              <a:gd name="connsiteX248" fmla="*/ 5061256 w 12192000"/>
              <a:gd name="connsiteY248" fmla="*/ 1308534 h 8099368"/>
              <a:gd name="connsiteX249" fmla="*/ 5263705 w 12192000"/>
              <a:gd name="connsiteY249" fmla="*/ 1421338 h 8099368"/>
              <a:gd name="connsiteX250" fmla="*/ 5353683 w 12192000"/>
              <a:gd name="connsiteY250" fmla="*/ 1466460 h 8099368"/>
              <a:gd name="connsiteX251" fmla="*/ 5308694 w 12192000"/>
              <a:gd name="connsiteY251" fmla="*/ 1443899 h 8099368"/>
              <a:gd name="connsiteX252" fmla="*/ 5308694 w 12192000"/>
              <a:gd name="connsiteY252" fmla="*/ 1398777 h 8099368"/>
              <a:gd name="connsiteX253" fmla="*/ 5263705 w 12192000"/>
              <a:gd name="connsiteY253" fmla="*/ 1376216 h 8099368"/>
              <a:gd name="connsiteX254" fmla="*/ 5241211 w 12192000"/>
              <a:gd name="connsiteY254" fmla="*/ 1376216 h 8099368"/>
              <a:gd name="connsiteX255" fmla="*/ 5218717 w 12192000"/>
              <a:gd name="connsiteY255" fmla="*/ 1353655 h 8099368"/>
              <a:gd name="connsiteX256" fmla="*/ 5241211 w 12192000"/>
              <a:gd name="connsiteY256" fmla="*/ 1331095 h 8099368"/>
              <a:gd name="connsiteX257" fmla="*/ 5218717 w 12192000"/>
              <a:gd name="connsiteY257" fmla="*/ 1331095 h 8099368"/>
              <a:gd name="connsiteX258" fmla="*/ 4971278 w 12192000"/>
              <a:gd name="connsiteY258" fmla="*/ 1240851 h 8099368"/>
              <a:gd name="connsiteX259" fmla="*/ 5038761 w 12192000"/>
              <a:gd name="connsiteY259" fmla="*/ 1195729 h 8099368"/>
              <a:gd name="connsiteX260" fmla="*/ 5173728 w 12192000"/>
              <a:gd name="connsiteY260" fmla="*/ 1195729 h 8099368"/>
              <a:gd name="connsiteX261" fmla="*/ 5128739 w 12192000"/>
              <a:gd name="connsiteY261" fmla="*/ 1128046 h 8099368"/>
              <a:gd name="connsiteX262" fmla="*/ 5398672 w 12192000"/>
              <a:gd name="connsiteY262" fmla="*/ 1218290 h 8099368"/>
              <a:gd name="connsiteX263" fmla="*/ 5308694 w 12192000"/>
              <a:gd name="connsiteY263" fmla="*/ 1240851 h 8099368"/>
              <a:gd name="connsiteX264" fmla="*/ 5286200 w 12192000"/>
              <a:gd name="connsiteY264" fmla="*/ 1263412 h 8099368"/>
              <a:gd name="connsiteX265" fmla="*/ 5353683 w 12192000"/>
              <a:gd name="connsiteY265" fmla="*/ 1285973 h 8099368"/>
              <a:gd name="connsiteX266" fmla="*/ 5533639 w 12192000"/>
              <a:gd name="connsiteY266" fmla="*/ 1285973 h 8099368"/>
              <a:gd name="connsiteX267" fmla="*/ 5781078 w 12192000"/>
              <a:gd name="connsiteY267" fmla="*/ 1376216 h 8099368"/>
              <a:gd name="connsiteX268" fmla="*/ 5893551 w 12192000"/>
              <a:gd name="connsiteY268" fmla="*/ 1421338 h 8099368"/>
              <a:gd name="connsiteX269" fmla="*/ 5893551 w 12192000"/>
              <a:gd name="connsiteY269" fmla="*/ 1376216 h 8099368"/>
              <a:gd name="connsiteX270" fmla="*/ 5893551 w 12192000"/>
              <a:gd name="connsiteY270" fmla="*/ 1353655 h 8099368"/>
              <a:gd name="connsiteX271" fmla="*/ 5578628 w 12192000"/>
              <a:gd name="connsiteY271" fmla="*/ 1173168 h 8099368"/>
              <a:gd name="connsiteX272" fmla="*/ 5466156 w 12192000"/>
              <a:gd name="connsiteY272" fmla="*/ 1105485 h 8099368"/>
              <a:gd name="connsiteX273" fmla="*/ 5241211 w 12192000"/>
              <a:gd name="connsiteY273" fmla="*/ 992681 h 8099368"/>
              <a:gd name="connsiteX274" fmla="*/ 5353683 w 12192000"/>
              <a:gd name="connsiteY274" fmla="*/ 1015242 h 8099368"/>
              <a:gd name="connsiteX275" fmla="*/ 5353683 w 12192000"/>
              <a:gd name="connsiteY275" fmla="*/ 992681 h 8099368"/>
              <a:gd name="connsiteX276" fmla="*/ 5443662 w 12192000"/>
              <a:gd name="connsiteY276" fmla="*/ 1037802 h 8099368"/>
              <a:gd name="connsiteX277" fmla="*/ 5376178 w 12192000"/>
              <a:gd name="connsiteY277" fmla="*/ 1015242 h 8099368"/>
              <a:gd name="connsiteX278" fmla="*/ 5511145 w 12192000"/>
              <a:gd name="connsiteY278" fmla="*/ 1105485 h 8099368"/>
              <a:gd name="connsiteX279" fmla="*/ 5893551 w 12192000"/>
              <a:gd name="connsiteY279" fmla="*/ 1308534 h 8099368"/>
              <a:gd name="connsiteX280" fmla="*/ 6275956 w 12192000"/>
              <a:gd name="connsiteY280" fmla="*/ 1489021 h 8099368"/>
              <a:gd name="connsiteX281" fmla="*/ 6320945 w 12192000"/>
              <a:gd name="connsiteY281" fmla="*/ 1511582 h 8099368"/>
              <a:gd name="connsiteX282" fmla="*/ 6410923 w 12192000"/>
              <a:gd name="connsiteY282" fmla="*/ 1556704 h 8099368"/>
              <a:gd name="connsiteX283" fmla="*/ 7130746 w 12192000"/>
              <a:gd name="connsiteY283" fmla="*/ 1917678 h 8099368"/>
              <a:gd name="connsiteX284" fmla="*/ 7513152 w 12192000"/>
              <a:gd name="connsiteY284" fmla="*/ 2098166 h 8099368"/>
              <a:gd name="connsiteX285" fmla="*/ 7423174 w 12192000"/>
              <a:gd name="connsiteY285" fmla="*/ 2030483 h 8099368"/>
              <a:gd name="connsiteX286" fmla="*/ 7423174 w 12192000"/>
              <a:gd name="connsiteY286" fmla="*/ 2007922 h 8099368"/>
              <a:gd name="connsiteX287" fmla="*/ 7310702 w 12192000"/>
              <a:gd name="connsiteY287" fmla="*/ 1940239 h 8099368"/>
              <a:gd name="connsiteX288" fmla="*/ 7153241 w 12192000"/>
              <a:gd name="connsiteY288" fmla="*/ 1872556 h 8099368"/>
              <a:gd name="connsiteX289" fmla="*/ 7040768 w 12192000"/>
              <a:gd name="connsiteY289" fmla="*/ 1804874 h 8099368"/>
              <a:gd name="connsiteX290" fmla="*/ 6793329 w 12192000"/>
              <a:gd name="connsiteY290" fmla="*/ 1692069 h 8099368"/>
              <a:gd name="connsiteX291" fmla="*/ 6748340 w 12192000"/>
              <a:gd name="connsiteY291" fmla="*/ 1669508 h 8099368"/>
              <a:gd name="connsiteX292" fmla="*/ 6523396 w 12192000"/>
              <a:gd name="connsiteY292" fmla="*/ 1556704 h 8099368"/>
              <a:gd name="connsiteX293" fmla="*/ 6320945 w 12192000"/>
              <a:gd name="connsiteY293" fmla="*/ 1489021 h 8099368"/>
              <a:gd name="connsiteX294" fmla="*/ 6455912 w 12192000"/>
              <a:gd name="connsiteY294" fmla="*/ 1556704 h 8099368"/>
              <a:gd name="connsiteX295" fmla="*/ 6433418 w 12192000"/>
              <a:gd name="connsiteY295" fmla="*/ 1556704 h 8099368"/>
              <a:gd name="connsiteX296" fmla="*/ 6298451 w 12192000"/>
              <a:gd name="connsiteY296" fmla="*/ 1489021 h 8099368"/>
              <a:gd name="connsiteX297" fmla="*/ 6298451 w 12192000"/>
              <a:gd name="connsiteY297" fmla="*/ 1443899 h 8099368"/>
              <a:gd name="connsiteX298" fmla="*/ 6163484 w 12192000"/>
              <a:gd name="connsiteY298" fmla="*/ 1376216 h 8099368"/>
              <a:gd name="connsiteX299" fmla="*/ 5938539 w 12192000"/>
              <a:gd name="connsiteY299" fmla="*/ 1240851 h 8099368"/>
              <a:gd name="connsiteX300" fmla="*/ 5826067 w 12192000"/>
              <a:gd name="connsiteY300" fmla="*/ 1195729 h 8099368"/>
              <a:gd name="connsiteX301" fmla="*/ 5848562 w 12192000"/>
              <a:gd name="connsiteY301" fmla="*/ 1240851 h 8099368"/>
              <a:gd name="connsiteX302" fmla="*/ 5691100 w 12192000"/>
              <a:gd name="connsiteY302" fmla="*/ 1173168 h 8099368"/>
              <a:gd name="connsiteX303" fmla="*/ 5736089 w 12192000"/>
              <a:gd name="connsiteY303" fmla="*/ 1173168 h 8099368"/>
              <a:gd name="connsiteX304" fmla="*/ 5736089 w 12192000"/>
              <a:gd name="connsiteY304" fmla="*/ 1128046 h 8099368"/>
              <a:gd name="connsiteX305" fmla="*/ 5713595 w 12192000"/>
              <a:gd name="connsiteY305" fmla="*/ 1105485 h 8099368"/>
              <a:gd name="connsiteX306" fmla="*/ 5803573 w 12192000"/>
              <a:gd name="connsiteY306" fmla="*/ 1128046 h 8099368"/>
              <a:gd name="connsiteX307" fmla="*/ 6006023 w 12192000"/>
              <a:gd name="connsiteY307" fmla="*/ 1240851 h 8099368"/>
              <a:gd name="connsiteX308" fmla="*/ 6455912 w 12192000"/>
              <a:gd name="connsiteY308" fmla="*/ 1443899 h 8099368"/>
              <a:gd name="connsiteX309" fmla="*/ 6388429 w 12192000"/>
              <a:gd name="connsiteY309" fmla="*/ 1421338 h 8099368"/>
              <a:gd name="connsiteX310" fmla="*/ 6388429 w 12192000"/>
              <a:gd name="connsiteY310" fmla="*/ 1443899 h 8099368"/>
              <a:gd name="connsiteX311" fmla="*/ 6770835 w 12192000"/>
              <a:gd name="connsiteY311" fmla="*/ 1579265 h 8099368"/>
              <a:gd name="connsiteX312" fmla="*/ 6793329 w 12192000"/>
              <a:gd name="connsiteY312" fmla="*/ 1556704 h 8099368"/>
              <a:gd name="connsiteX313" fmla="*/ 6748340 w 12192000"/>
              <a:gd name="connsiteY313" fmla="*/ 1511582 h 8099368"/>
              <a:gd name="connsiteX314" fmla="*/ 6860813 w 12192000"/>
              <a:gd name="connsiteY314" fmla="*/ 1556704 h 8099368"/>
              <a:gd name="connsiteX315" fmla="*/ 6860813 w 12192000"/>
              <a:gd name="connsiteY315" fmla="*/ 1489021 h 8099368"/>
              <a:gd name="connsiteX316" fmla="*/ 6838318 w 12192000"/>
              <a:gd name="connsiteY316" fmla="*/ 1443899 h 8099368"/>
              <a:gd name="connsiteX317" fmla="*/ 6883307 w 12192000"/>
              <a:gd name="connsiteY317" fmla="*/ 1443899 h 8099368"/>
              <a:gd name="connsiteX318" fmla="*/ 6838318 w 12192000"/>
              <a:gd name="connsiteY318" fmla="*/ 1421338 h 8099368"/>
              <a:gd name="connsiteX319" fmla="*/ 6613373 w 12192000"/>
              <a:gd name="connsiteY319" fmla="*/ 1308534 h 8099368"/>
              <a:gd name="connsiteX320" fmla="*/ 6658362 w 12192000"/>
              <a:gd name="connsiteY320" fmla="*/ 1308534 h 8099368"/>
              <a:gd name="connsiteX321" fmla="*/ 6568385 w 12192000"/>
              <a:gd name="connsiteY321" fmla="*/ 1240851 h 8099368"/>
              <a:gd name="connsiteX322" fmla="*/ 6703351 w 12192000"/>
              <a:gd name="connsiteY322" fmla="*/ 1308534 h 8099368"/>
              <a:gd name="connsiteX323" fmla="*/ 6905802 w 12192000"/>
              <a:gd name="connsiteY323" fmla="*/ 1398777 h 8099368"/>
              <a:gd name="connsiteX324" fmla="*/ 6973285 w 12192000"/>
              <a:gd name="connsiteY324" fmla="*/ 1398777 h 8099368"/>
              <a:gd name="connsiteX325" fmla="*/ 6950790 w 12192000"/>
              <a:gd name="connsiteY325" fmla="*/ 1353655 h 8099368"/>
              <a:gd name="connsiteX326" fmla="*/ 7018274 w 12192000"/>
              <a:gd name="connsiteY326" fmla="*/ 1398777 h 8099368"/>
              <a:gd name="connsiteX327" fmla="*/ 7378185 w 12192000"/>
              <a:gd name="connsiteY327" fmla="*/ 1579265 h 8099368"/>
              <a:gd name="connsiteX328" fmla="*/ 7355691 w 12192000"/>
              <a:gd name="connsiteY328" fmla="*/ 1534143 h 8099368"/>
              <a:gd name="connsiteX329" fmla="*/ 7310702 w 12192000"/>
              <a:gd name="connsiteY329" fmla="*/ 1489021 h 8099368"/>
              <a:gd name="connsiteX330" fmla="*/ 7108252 w 12192000"/>
              <a:gd name="connsiteY330" fmla="*/ 1398777 h 8099368"/>
              <a:gd name="connsiteX331" fmla="*/ 7108252 w 12192000"/>
              <a:gd name="connsiteY331" fmla="*/ 1376216 h 8099368"/>
              <a:gd name="connsiteX332" fmla="*/ 6928296 w 12192000"/>
              <a:gd name="connsiteY332" fmla="*/ 1263412 h 8099368"/>
              <a:gd name="connsiteX333" fmla="*/ 7018274 w 12192000"/>
              <a:gd name="connsiteY333" fmla="*/ 1308534 h 8099368"/>
              <a:gd name="connsiteX334" fmla="*/ 7063263 w 12192000"/>
              <a:gd name="connsiteY334" fmla="*/ 1285973 h 8099368"/>
              <a:gd name="connsiteX335" fmla="*/ 7153241 w 12192000"/>
              <a:gd name="connsiteY335" fmla="*/ 1331095 h 8099368"/>
              <a:gd name="connsiteX336" fmla="*/ 7333196 w 12192000"/>
              <a:gd name="connsiteY336" fmla="*/ 1421338 h 8099368"/>
              <a:gd name="connsiteX337" fmla="*/ 7603130 w 12192000"/>
              <a:gd name="connsiteY337" fmla="*/ 1579265 h 8099368"/>
              <a:gd name="connsiteX338" fmla="*/ 8142997 w 12192000"/>
              <a:gd name="connsiteY338" fmla="*/ 1872556 h 8099368"/>
              <a:gd name="connsiteX339" fmla="*/ 8255470 w 12192000"/>
              <a:gd name="connsiteY339" fmla="*/ 1917678 h 8099368"/>
              <a:gd name="connsiteX340" fmla="*/ 8300458 w 12192000"/>
              <a:gd name="connsiteY340" fmla="*/ 1917678 h 8099368"/>
              <a:gd name="connsiteX341" fmla="*/ 8300458 w 12192000"/>
              <a:gd name="connsiteY341" fmla="*/ 1940239 h 8099368"/>
              <a:gd name="connsiteX342" fmla="*/ 8412931 w 12192000"/>
              <a:gd name="connsiteY342" fmla="*/ 1985361 h 8099368"/>
              <a:gd name="connsiteX343" fmla="*/ 8615381 w 12192000"/>
              <a:gd name="connsiteY343" fmla="*/ 2098166 h 8099368"/>
              <a:gd name="connsiteX344" fmla="*/ 8637875 w 12192000"/>
              <a:gd name="connsiteY344" fmla="*/ 2075605 h 8099368"/>
              <a:gd name="connsiteX345" fmla="*/ 8727853 w 12192000"/>
              <a:gd name="connsiteY345" fmla="*/ 2120727 h 8099368"/>
              <a:gd name="connsiteX346" fmla="*/ 8817831 w 12192000"/>
              <a:gd name="connsiteY346" fmla="*/ 2143288 h 8099368"/>
              <a:gd name="connsiteX347" fmla="*/ 8907809 w 12192000"/>
              <a:gd name="connsiteY347" fmla="*/ 2188409 h 8099368"/>
              <a:gd name="connsiteX348" fmla="*/ 8907809 w 12192000"/>
              <a:gd name="connsiteY348" fmla="*/ 2188409 h 8099368"/>
              <a:gd name="connsiteX349" fmla="*/ 8907809 w 12192000"/>
              <a:gd name="connsiteY349" fmla="*/ 2188410 h 8099368"/>
              <a:gd name="connsiteX350" fmla="*/ 8930303 w 12192000"/>
              <a:gd name="connsiteY350" fmla="*/ 2199689 h 8099368"/>
              <a:gd name="connsiteX351" fmla="*/ 8930303 w 12192000"/>
              <a:gd name="connsiteY351" fmla="*/ 2199690 h 8099368"/>
              <a:gd name="connsiteX352" fmla="*/ 8952798 w 12192000"/>
              <a:gd name="connsiteY352" fmla="*/ 2210970 h 8099368"/>
              <a:gd name="connsiteX353" fmla="*/ 8930303 w 12192000"/>
              <a:gd name="connsiteY353" fmla="*/ 2199689 h 8099368"/>
              <a:gd name="connsiteX354" fmla="*/ 8921165 w 12192000"/>
              <a:gd name="connsiteY354" fmla="*/ 2191935 h 8099368"/>
              <a:gd name="connsiteX355" fmla="*/ 8907809 w 12192000"/>
              <a:gd name="connsiteY355" fmla="*/ 2188410 h 8099368"/>
              <a:gd name="connsiteX356" fmla="*/ 8907809 w 12192000"/>
              <a:gd name="connsiteY356" fmla="*/ 2188409 h 8099368"/>
              <a:gd name="connsiteX357" fmla="*/ 8903943 w 12192000"/>
              <a:gd name="connsiteY357" fmla="*/ 2175014 h 8099368"/>
              <a:gd name="connsiteX358" fmla="*/ 8862820 w 12192000"/>
              <a:gd name="connsiteY358" fmla="*/ 2143288 h 8099368"/>
              <a:gd name="connsiteX359" fmla="*/ 8772842 w 12192000"/>
              <a:gd name="connsiteY359" fmla="*/ 2075605 h 8099368"/>
              <a:gd name="connsiteX360" fmla="*/ 8547897 w 12192000"/>
              <a:gd name="connsiteY360" fmla="*/ 1940239 h 8099368"/>
              <a:gd name="connsiteX361" fmla="*/ 8322953 w 12192000"/>
              <a:gd name="connsiteY361" fmla="*/ 1827435 h 8099368"/>
              <a:gd name="connsiteX362" fmla="*/ 7940547 w 12192000"/>
              <a:gd name="connsiteY362" fmla="*/ 1624386 h 8099368"/>
              <a:gd name="connsiteX363" fmla="*/ 7850569 w 12192000"/>
              <a:gd name="connsiteY363" fmla="*/ 1556704 h 8099368"/>
              <a:gd name="connsiteX364" fmla="*/ 7805580 w 12192000"/>
              <a:gd name="connsiteY364" fmla="*/ 1534143 h 8099368"/>
              <a:gd name="connsiteX365" fmla="*/ 7670613 w 12192000"/>
              <a:gd name="connsiteY365" fmla="*/ 1511582 h 8099368"/>
              <a:gd name="connsiteX366" fmla="*/ 7670613 w 12192000"/>
              <a:gd name="connsiteY366" fmla="*/ 1534143 h 8099368"/>
              <a:gd name="connsiteX367" fmla="*/ 7805580 w 12192000"/>
              <a:gd name="connsiteY367" fmla="*/ 1624386 h 8099368"/>
              <a:gd name="connsiteX368" fmla="*/ 7670613 w 12192000"/>
              <a:gd name="connsiteY368" fmla="*/ 1579265 h 8099368"/>
              <a:gd name="connsiteX369" fmla="*/ 7513152 w 12192000"/>
              <a:gd name="connsiteY369" fmla="*/ 1511582 h 8099368"/>
              <a:gd name="connsiteX370" fmla="*/ 7468163 w 12192000"/>
              <a:gd name="connsiteY370" fmla="*/ 1466460 h 8099368"/>
              <a:gd name="connsiteX371" fmla="*/ 7580636 w 12192000"/>
              <a:gd name="connsiteY371" fmla="*/ 1489021 h 8099368"/>
              <a:gd name="connsiteX372" fmla="*/ 7603130 w 12192000"/>
              <a:gd name="connsiteY372" fmla="*/ 1489021 h 8099368"/>
              <a:gd name="connsiteX373" fmla="*/ 7625624 w 12192000"/>
              <a:gd name="connsiteY373" fmla="*/ 1489021 h 8099368"/>
              <a:gd name="connsiteX374" fmla="*/ 7513152 w 12192000"/>
              <a:gd name="connsiteY374" fmla="*/ 1421338 h 8099368"/>
              <a:gd name="connsiteX375" fmla="*/ 7648119 w 12192000"/>
              <a:gd name="connsiteY375" fmla="*/ 1466460 h 8099368"/>
              <a:gd name="connsiteX376" fmla="*/ 7333196 w 12192000"/>
              <a:gd name="connsiteY376" fmla="*/ 1285973 h 8099368"/>
              <a:gd name="connsiteX377" fmla="*/ 7288207 w 12192000"/>
              <a:gd name="connsiteY377" fmla="*/ 1240851 h 8099368"/>
              <a:gd name="connsiteX378" fmla="*/ 7243219 w 12192000"/>
              <a:gd name="connsiteY378" fmla="*/ 1218290 h 8099368"/>
              <a:gd name="connsiteX379" fmla="*/ 7085757 w 12192000"/>
              <a:gd name="connsiteY379" fmla="*/ 1173168 h 8099368"/>
              <a:gd name="connsiteX380" fmla="*/ 7063263 w 12192000"/>
              <a:gd name="connsiteY380" fmla="*/ 1173168 h 8099368"/>
              <a:gd name="connsiteX381" fmla="*/ 7085757 w 12192000"/>
              <a:gd name="connsiteY381" fmla="*/ 1150607 h 8099368"/>
              <a:gd name="connsiteX382" fmla="*/ 6883307 w 12192000"/>
              <a:gd name="connsiteY382" fmla="*/ 992681 h 8099368"/>
              <a:gd name="connsiteX383" fmla="*/ 7130746 w 12192000"/>
              <a:gd name="connsiteY383" fmla="*/ 1105485 h 8099368"/>
              <a:gd name="connsiteX384" fmla="*/ 7288207 w 12192000"/>
              <a:gd name="connsiteY384" fmla="*/ 1195729 h 8099368"/>
              <a:gd name="connsiteX385" fmla="*/ 7535647 w 12192000"/>
              <a:gd name="connsiteY385" fmla="*/ 1308534 h 8099368"/>
              <a:gd name="connsiteX386" fmla="*/ 7558141 w 12192000"/>
              <a:gd name="connsiteY386" fmla="*/ 1308534 h 8099368"/>
              <a:gd name="connsiteX387" fmla="*/ 7670613 w 12192000"/>
              <a:gd name="connsiteY387" fmla="*/ 1353655 h 8099368"/>
              <a:gd name="connsiteX388" fmla="*/ 7783086 w 12192000"/>
              <a:gd name="connsiteY388" fmla="*/ 1398777 h 8099368"/>
              <a:gd name="connsiteX389" fmla="*/ 7918053 w 12192000"/>
              <a:gd name="connsiteY389" fmla="*/ 1489021 h 8099368"/>
              <a:gd name="connsiteX390" fmla="*/ 8075514 w 12192000"/>
              <a:gd name="connsiteY390" fmla="*/ 1556704 h 8099368"/>
              <a:gd name="connsiteX391" fmla="*/ 8098008 w 12192000"/>
              <a:gd name="connsiteY391" fmla="*/ 1534143 h 8099368"/>
              <a:gd name="connsiteX392" fmla="*/ 8120503 w 12192000"/>
              <a:gd name="connsiteY392" fmla="*/ 1534143 h 8099368"/>
              <a:gd name="connsiteX393" fmla="*/ 8030525 w 12192000"/>
              <a:gd name="connsiteY393" fmla="*/ 1466460 h 8099368"/>
              <a:gd name="connsiteX394" fmla="*/ 8008030 w 12192000"/>
              <a:gd name="connsiteY394" fmla="*/ 1421338 h 8099368"/>
              <a:gd name="connsiteX395" fmla="*/ 7895558 w 12192000"/>
              <a:gd name="connsiteY395" fmla="*/ 1398777 h 8099368"/>
              <a:gd name="connsiteX396" fmla="*/ 7693108 w 12192000"/>
              <a:gd name="connsiteY396" fmla="*/ 1285973 h 8099368"/>
              <a:gd name="connsiteX397" fmla="*/ 7603130 w 12192000"/>
              <a:gd name="connsiteY397" fmla="*/ 1218290 h 8099368"/>
              <a:gd name="connsiteX398" fmla="*/ 7445669 w 12192000"/>
              <a:gd name="connsiteY398" fmla="*/ 1128046 h 8099368"/>
              <a:gd name="connsiteX399" fmla="*/ 7333196 w 12192000"/>
              <a:gd name="connsiteY399" fmla="*/ 1060363 h 8099368"/>
              <a:gd name="connsiteX400" fmla="*/ 7040768 w 12192000"/>
              <a:gd name="connsiteY400" fmla="*/ 902437 h 8099368"/>
              <a:gd name="connsiteX401" fmla="*/ 7063263 w 12192000"/>
              <a:gd name="connsiteY401" fmla="*/ 902437 h 8099368"/>
              <a:gd name="connsiteX402" fmla="*/ 7153241 w 12192000"/>
              <a:gd name="connsiteY402" fmla="*/ 947559 h 8099368"/>
              <a:gd name="connsiteX403" fmla="*/ 7288207 w 12192000"/>
              <a:gd name="connsiteY403" fmla="*/ 992681 h 8099368"/>
              <a:gd name="connsiteX404" fmla="*/ 7603130 w 12192000"/>
              <a:gd name="connsiteY404" fmla="*/ 1150607 h 8099368"/>
              <a:gd name="connsiteX405" fmla="*/ 7648119 w 12192000"/>
              <a:gd name="connsiteY405" fmla="*/ 1173168 h 8099368"/>
              <a:gd name="connsiteX406" fmla="*/ 7918053 w 12192000"/>
              <a:gd name="connsiteY406" fmla="*/ 1353655 h 8099368"/>
              <a:gd name="connsiteX407" fmla="*/ 8187986 w 12192000"/>
              <a:gd name="connsiteY407" fmla="*/ 1489021 h 8099368"/>
              <a:gd name="connsiteX408" fmla="*/ 8390436 w 12192000"/>
              <a:gd name="connsiteY408" fmla="*/ 1601825 h 8099368"/>
              <a:gd name="connsiteX409" fmla="*/ 8412931 w 12192000"/>
              <a:gd name="connsiteY409" fmla="*/ 1624386 h 8099368"/>
              <a:gd name="connsiteX410" fmla="*/ 8592886 w 12192000"/>
              <a:gd name="connsiteY410" fmla="*/ 1714630 h 8099368"/>
              <a:gd name="connsiteX411" fmla="*/ 9200237 w 12192000"/>
              <a:gd name="connsiteY411" fmla="*/ 2007922 h 8099368"/>
              <a:gd name="connsiteX412" fmla="*/ 9065270 w 12192000"/>
              <a:gd name="connsiteY412" fmla="*/ 1895117 h 8099368"/>
              <a:gd name="connsiteX413" fmla="*/ 9380193 w 12192000"/>
              <a:gd name="connsiteY413" fmla="*/ 2053044 h 8099368"/>
              <a:gd name="connsiteX414" fmla="*/ 9470171 w 12192000"/>
              <a:gd name="connsiteY414" fmla="*/ 2075605 h 8099368"/>
              <a:gd name="connsiteX415" fmla="*/ 9582643 w 12192000"/>
              <a:gd name="connsiteY415" fmla="*/ 2120727 h 8099368"/>
              <a:gd name="connsiteX416" fmla="*/ 9672621 w 12192000"/>
              <a:gd name="connsiteY416" fmla="*/ 2188409 h 8099368"/>
              <a:gd name="connsiteX417" fmla="*/ 10527410 w 12192000"/>
              <a:gd name="connsiteY417" fmla="*/ 2639628 h 8099368"/>
              <a:gd name="connsiteX418" fmla="*/ 10594894 w 12192000"/>
              <a:gd name="connsiteY418" fmla="*/ 2639628 h 8099368"/>
              <a:gd name="connsiteX419" fmla="*/ 10639883 w 12192000"/>
              <a:gd name="connsiteY419" fmla="*/ 2662189 h 8099368"/>
              <a:gd name="connsiteX420" fmla="*/ 10842333 w 12192000"/>
              <a:gd name="connsiteY420" fmla="*/ 2752432 h 8099368"/>
              <a:gd name="connsiteX421" fmla="*/ 10909816 w 12192000"/>
              <a:gd name="connsiteY421" fmla="*/ 2774993 h 8099368"/>
              <a:gd name="connsiteX422" fmla="*/ 11412779 w 12192000"/>
              <a:gd name="connsiteY422" fmla="*/ 3019286 h 8099368"/>
              <a:gd name="connsiteX423" fmla="*/ 11476197 w 12192000"/>
              <a:gd name="connsiteY423" fmla="*/ 3045691 h 8099368"/>
              <a:gd name="connsiteX424" fmla="*/ 11472178 w 12192000"/>
              <a:gd name="connsiteY424" fmla="*/ 3045724 h 8099368"/>
              <a:gd name="connsiteX425" fmla="*/ 11505568 w 12192000"/>
              <a:gd name="connsiteY425" fmla="*/ 3059120 h 8099368"/>
              <a:gd name="connsiteX426" fmla="*/ 11515296 w 12192000"/>
              <a:gd name="connsiteY426" fmla="*/ 3061970 h 8099368"/>
              <a:gd name="connsiteX427" fmla="*/ 11584650 w 12192000"/>
              <a:gd name="connsiteY427" fmla="*/ 3090846 h 8099368"/>
              <a:gd name="connsiteX428" fmla="*/ 11536850 w 12192000"/>
              <a:gd name="connsiteY428" fmla="*/ 3068285 h 8099368"/>
              <a:gd name="connsiteX429" fmla="*/ 11515296 w 12192000"/>
              <a:gd name="connsiteY429" fmla="*/ 3061970 h 8099368"/>
              <a:gd name="connsiteX430" fmla="*/ 11476197 w 12192000"/>
              <a:gd name="connsiteY430" fmla="*/ 3045691 h 8099368"/>
              <a:gd name="connsiteX431" fmla="*/ 11514707 w 12192000"/>
              <a:gd name="connsiteY431" fmla="*/ 3045372 h 8099368"/>
              <a:gd name="connsiteX432" fmla="*/ 11562156 w 12192000"/>
              <a:gd name="connsiteY432" fmla="*/ 3023163 h 8099368"/>
              <a:gd name="connsiteX433" fmla="*/ 11404695 w 12192000"/>
              <a:gd name="connsiteY433" fmla="*/ 2955481 h 8099368"/>
              <a:gd name="connsiteX434" fmla="*/ 11269728 w 12192000"/>
              <a:gd name="connsiteY434" fmla="*/ 2887798 h 8099368"/>
              <a:gd name="connsiteX435" fmla="*/ 11269728 w 12192000"/>
              <a:gd name="connsiteY435" fmla="*/ 2865237 h 8099368"/>
              <a:gd name="connsiteX436" fmla="*/ 11157256 w 12192000"/>
              <a:gd name="connsiteY436" fmla="*/ 2842676 h 8099368"/>
              <a:gd name="connsiteX437" fmla="*/ 11067278 w 12192000"/>
              <a:gd name="connsiteY437" fmla="*/ 2797554 h 8099368"/>
              <a:gd name="connsiteX438" fmla="*/ 11044783 w 12192000"/>
              <a:gd name="connsiteY438" fmla="*/ 2774993 h 8099368"/>
              <a:gd name="connsiteX439" fmla="*/ 10954805 w 12192000"/>
              <a:gd name="connsiteY439" fmla="*/ 2729872 h 8099368"/>
              <a:gd name="connsiteX440" fmla="*/ 10999794 w 12192000"/>
              <a:gd name="connsiteY440" fmla="*/ 2729872 h 8099368"/>
              <a:gd name="connsiteX441" fmla="*/ 11112267 w 12192000"/>
              <a:gd name="connsiteY441" fmla="*/ 2797554 h 8099368"/>
              <a:gd name="connsiteX442" fmla="*/ 11022289 w 12192000"/>
              <a:gd name="connsiteY442" fmla="*/ 2729872 h 8099368"/>
              <a:gd name="connsiteX443" fmla="*/ 10887322 w 12192000"/>
              <a:gd name="connsiteY443" fmla="*/ 2662189 h 8099368"/>
              <a:gd name="connsiteX444" fmla="*/ 10662377 w 12192000"/>
              <a:gd name="connsiteY444" fmla="*/ 2549384 h 8099368"/>
              <a:gd name="connsiteX445" fmla="*/ 10347455 w 12192000"/>
              <a:gd name="connsiteY445" fmla="*/ 2391458 h 8099368"/>
              <a:gd name="connsiteX446" fmla="*/ 10077521 w 12192000"/>
              <a:gd name="connsiteY446" fmla="*/ 2278653 h 8099368"/>
              <a:gd name="connsiteX447" fmla="*/ 9965049 w 12192000"/>
              <a:gd name="connsiteY447" fmla="*/ 2210970 h 8099368"/>
              <a:gd name="connsiteX448" fmla="*/ 10100016 w 12192000"/>
              <a:gd name="connsiteY448" fmla="*/ 2278653 h 8099368"/>
              <a:gd name="connsiteX449" fmla="*/ 10189993 w 12192000"/>
              <a:gd name="connsiteY449" fmla="*/ 2301214 h 8099368"/>
              <a:gd name="connsiteX450" fmla="*/ 10279971 w 12192000"/>
              <a:gd name="connsiteY450" fmla="*/ 2346336 h 8099368"/>
              <a:gd name="connsiteX451" fmla="*/ 10302466 w 12192000"/>
              <a:gd name="connsiteY451" fmla="*/ 2368897 h 8099368"/>
              <a:gd name="connsiteX452" fmla="*/ 10617388 w 12192000"/>
              <a:gd name="connsiteY452" fmla="*/ 2504262 h 8099368"/>
              <a:gd name="connsiteX453" fmla="*/ 10752355 w 12192000"/>
              <a:gd name="connsiteY453" fmla="*/ 2594506 h 8099368"/>
              <a:gd name="connsiteX454" fmla="*/ 10774850 w 12192000"/>
              <a:gd name="connsiteY454" fmla="*/ 2571945 h 8099368"/>
              <a:gd name="connsiteX455" fmla="*/ 10684872 w 12192000"/>
              <a:gd name="connsiteY455" fmla="*/ 2526823 h 8099368"/>
              <a:gd name="connsiteX456" fmla="*/ 10617388 w 12192000"/>
              <a:gd name="connsiteY456" fmla="*/ 2481701 h 8099368"/>
              <a:gd name="connsiteX457" fmla="*/ 10549905 w 12192000"/>
              <a:gd name="connsiteY457" fmla="*/ 2436580 h 8099368"/>
              <a:gd name="connsiteX458" fmla="*/ 10594894 w 12192000"/>
              <a:gd name="connsiteY458" fmla="*/ 2459141 h 8099368"/>
              <a:gd name="connsiteX459" fmla="*/ 10572399 w 12192000"/>
              <a:gd name="connsiteY459" fmla="*/ 2414019 h 8099368"/>
              <a:gd name="connsiteX460" fmla="*/ 10504916 w 12192000"/>
              <a:gd name="connsiteY460" fmla="*/ 2368897 h 8099368"/>
              <a:gd name="connsiteX461" fmla="*/ 10459927 w 12192000"/>
              <a:gd name="connsiteY461" fmla="*/ 2346336 h 8099368"/>
              <a:gd name="connsiteX462" fmla="*/ 10369949 w 12192000"/>
              <a:gd name="connsiteY462" fmla="*/ 2278653 h 8099368"/>
              <a:gd name="connsiteX463" fmla="*/ 10482422 w 12192000"/>
              <a:gd name="connsiteY463" fmla="*/ 2346336 h 8099368"/>
              <a:gd name="connsiteX464" fmla="*/ 10617388 w 12192000"/>
              <a:gd name="connsiteY464" fmla="*/ 2391458 h 8099368"/>
              <a:gd name="connsiteX465" fmla="*/ 11562156 w 12192000"/>
              <a:gd name="connsiteY465" fmla="*/ 2865237 h 8099368"/>
              <a:gd name="connsiteX466" fmla="*/ 12079529 w 12192000"/>
              <a:gd name="connsiteY466" fmla="*/ 3135968 h 8099368"/>
              <a:gd name="connsiteX467" fmla="*/ 12126978 w 12192000"/>
              <a:gd name="connsiteY467" fmla="*/ 3135968 h 8099368"/>
              <a:gd name="connsiteX468" fmla="*/ 12192000 w 12192000"/>
              <a:gd name="connsiteY468" fmla="*/ 3135968 h 8099368"/>
              <a:gd name="connsiteX469" fmla="*/ 12192000 w 12192000"/>
              <a:gd name="connsiteY469" fmla="*/ 3316455 h 8099368"/>
              <a:gd name="connsiteX470" fmla="*/ 12171264 w 12192000"/>
              <a:gd name="connsiteY470" fmla="*/ 3303060 h 8099368"/>
              <a:gd name="connsiteX471" fmla="*/ 12079529 w 12192000"/>
              <a:gd name="connsiteY471" fmla="*/ 3271333 h 8099368"/>
              <a:gd name="connsiteX472" fmla="*/ 12127329 w 12192000"/>
              <a:gd name="connsiteY472" fmla="*/ 3305175 h 8099368"/>
              <a:gd name="connsiteX473" fmla="*/ 12192000 w 12192000"/>
              <a:gd name="connsiteY473" fmla="*/ 3339016 h 8099368"/>
              <a:gd name="connsiteX474" fmla="*/ 12192000 w 12192000"/>
              <a:gd name="connsiteY474" fmla="*/ 5730474 h 8099368"/>
              <a:gd name="connsiteX475" fmla="*/ 12172319 w 12192000"/>
              <a:gd name="connsiteY475" fmla="*/ 5730474 h 8099368"/>
              <a:gd name="connsiteX476" fmla="*/ 12169507 w 12192000"/>
              <a:gd name="connsiteY476" fmla="*/ 5730474 h 8099368"/>
              <a:gd name="connsiteX477" fmla="*/ 12178997 w 12192000"/>
              <a:gd name="connsiteY477" fmla="*/ 5749510 h 8099368"/>
              <a:gd name="connsiteX478" fmla="*/ 12192000 w 12192000"/>
              <a:gd name="connsiteY478" fmla="*/ 5753034 h 8099368"/>
              <a:gd name="connsiteX479" fmla="*/ 12192000 w 12192000"/>
              <a:gd name="connsiteY479" fmla="*/ 6181692 h 8099368"/>
              <a:gd name="connsiteX480" fmla="*/ 12158259 w 12192000"/>
              <a:gd name="connsiteY480" fmla="*/ 6169002 h 8099368"/>
              <a:gd name="connsiteX481" fmla="*/ 12057034 w 12192000"/>
              <a:gd name="connsiteY481" fmla="*/ 6181692 h 8099368"/>
              <a:gd name="connsiteX482" fmla="*/ 12102023 w 12192000"/>
              <a:gd name="connsiteY482" fmla="*/ 6204253 h 8099368"/>
              <a:gd name="connsiteX483" fmla="*/ 12169507 w 12192000"/>
              <a:gd name="connsiteY483" fmla="*/ 6249375 h 8099368"/>
              <a:gd name="connsiteX484" fmla="*/ 12188486 w 12192000"/>
              <a:gd name="connsiteY484" fmla="*/ 6258893 h 8099368"/>
              <a:gd name="connsiteX485" fmla="*/ 12192000 w 12192000"/>
              <a:gd name="connsiteY485" fmla="*/ 6271932 h 8099368"/>
              <a:gd name="connsiteX486" fmla="*/ 12192000 w 12192000"/>
              <a:gd name="connsiteY486" fmla="*/ 7422542 h 8099368"/>
              <a:gd name="connsiteX487" fmla="*/ 11992362 w 12192000"/>
              <a:gd name="connsiteY487" fmla="*/ 7321018 h 8099368"/>
              <a:gd name="connsiteX488" fmla="*/ 11809595 w 12192000"/>
              <a:gd name="connsiteY488" fmla="*/ 7219494 h 8099368"/>
              <a:gd name="connsiteX489" fmla="*/ 11247233 w 12192000"/>
              <a:gd name="connsiteY489" fmla="*/ 6903642 h 8099368"/>
              <a:gd name="connsiteX490" fmla="*/ 11233174 w 12192000"/>
              <a:gd name="connsiteY490" fmla="*/ 6900822 h 8099368"/>
              <a:gd name="connsiteX491" fmla="*/ 11227258 w 12192000"/>
              <a:gd name="connsiteY491" fmla="*/ 6898072 h 8099368"/>
              <a:gd name="connsiteX492" fmla="*/ 11202244 w 12192000"/>
              <a:gd name="connsiteY492" fmla="*/ 6881081 h 8099368"/>
              <a:gd name="connsiteX493" fmla="*/ 11218764 w 12192000"/>
              <a:gd name="connsiteY493" fmla="*/ 6894124 h 8099368"/>
              <a:gd name="connsiteX494" fmla="*/ 11227258 w 12192000"/>
              <a:gd name="connsiteY494" fmla="*/ 6898072 h 8099368"/>
              <a:gd name="connsiteX495" fmla="*/ 11345998 w 12192000"/>
              <a:gd name="connsiteY495" fmla="*/ 6978727 h 8099368"/>
              <a:gd name="connsiteX496" fmla="*/ 11697123 w 12192000"/>
              <a:gd name="connsiteY496" fmla="*/ 7242055 h 8099368"/>
              <a:gd name="connsiteX497" fmla="*/ 11719617 w 12192000"/>
              <a:gd name="connsiteY497" fmla="*/ 7264616 h 8099368"/>
              <a:gd name="connsiteX498" fmla="*/ 11719617 w 12192000"/>
              <a:gd name="connsiteY498" fmla="*/ 7332299 h 8099368"/>
              <a:gd name="connsiteX499" fmla="*/ 11652134 w 12192000"/>
              <a:gd name="connsiteY499" fmla="*/ 7264616 h 8099368"/>
              <a:gd name="connsiteX500" fmla="*/ 11337211 w 12192000"/>
              <a:gd name="connsiteY500" fmla="*/ 7151812 h 8099368"/>
              <a:gd name="connsiteX501" fmla="*/ 11629639 w 12192000"/>
              <a:gd name="connsiteY501" fmla="*/ 7309738 h 8099368"/>
              <a:gd name="connsiteX502" fmla="*/ 11787101 w 12192000"/>
              <a:gd name="connsiteY502" fmla="*/ 7399982 h 8099368"/>
              <a:gd name="connsiteX503" fmla="*/ 11539661 w 12192000"/>
              <a:gd name="connsiteY503" fmla="*/ 7287177 h 8099368"/>
              <a:gd name="connsiteX504" fmla="*/ 11472178 w 12192000"/>
              <a:gd name="connsiteY504" fmla="*/ 7242055 h 8099368"/>
              <a:gd name="connsiteX505" fmla="*/ 11629639 w 12192000"/>
              <a:gd name="connsiteY505" fmla="*/ 7377421 h 8099368"/>
              <a:gd name="connsiteX506" fmla="*/ 11764606 w 12192000"/>
              <a:gd name="connsiteY506" fmla="*/ 7445104 h 8099368"/>
              <a:gd name="connsiteX507" fmla="*/ 11449684 w 12192000"/>
              <a:gd name="connsiteY507" fmla="*/ 7332299 h 8099368"/>
              <a:gd name="connsiteX508" fmla="*/ 11314717 w 12192000"/>
              <a:gd name="connsiteY508" fmla="*/ 7287177 h 8099368"/>
              <a:gd name="connsiteX509" fmla="*/ 11292222 w 12192000"/>
              <a:gd name="connsiteY509" fmla="*/ 7332299 h 8099368"/>
              <a:gd name="connsiteX510" fmla="*/ 11382200 w 12192000"/>
              <a:gd name="connsiteY510" fmla="*/ 7377421 h 8099368"/>
              <a:gd name="connsiteX511" fmla="*/ 11652134 w 12192000"/>
              <a:gd name="connsiteY511" fmla="*/ 7512786 h 8099368"/>
              <a:gd name="connsiteX512" fmla="*/ 11584650 w 12192000"/>
              <a:gd name="connsiteY512" fmla="*/ 7535347 h 8099368"/>
              <a:gd name="connsiteX513" fmla="*/ 11562156 w 12192000"/>
              <a:gd name="connsiteY513" fmla="*/ 7557908 h 8099368"/>
              <a:gd name="connsiteX514" fmla="*/ 11404695 w 12192000"/>
              <a:gd name="connsiteY514" fmla="*/ 7490225 h 8099368"/>
              <a:gd name="connsiteX515" fmla="*/ 11539661 w 12192000"/>
              <a:gd name="connsiteY515" fmla="*/ 7512786 h 8099368"/>
              <a:gd name="connsiteX516" fmla="*/ 11314717 w 12192000"/>
              <a:gd name="connsiteY516" fmla="*/ 7399982 h 8099368"/>
              <a:gd name="connsiteX517" fmla="*/ 11224739 w 12192000"/>
              <a:gd name="connsiteY517" fmla="*/ 7377421 h 8099368"/>
              <a:gd name="connsiteX518" fmla="*/ 11157256 w 12192000"/>
              <a:gd name="connsiteY518" fmla="*/ 7445104 h 8099368"/>
              <a:gd name="connsiteX519" fmla="*/ 11404695 w 12192000"/>
              <a:gd name="connsiteY519" fmla="*/ 7580469 h 8099368"/>
              <a:gd name="connsiteX520" fmla="*/ 11629639 w 12192000"/>
              <a:gd name="connsiteY520" fmla="*/ 7648152 h 8099368"/>
              <a:gd name="connsiteX521" fmla="*/ 11629639 w 12192000"/>
              <a:gd name="connsiteY521" fmla="*/ 7670713 h 8099368"/>
              <a:gd name="connsiteX522" fmla="*/ 11539661 w 12192000"/>
              <a:gd name="connsiteY522" fmla="*/ 7648152 h 8099368"/>
              <a:gd name="connsiteX523" fmla="*/ 11607145 w 12192000"/>
              <a:gd name="connsiteY523" fmla="*/ 7715835 h 8099368"/>
              <a:gd name="connsiteX524" fmla="*/ 11674628 w 12192000"/>
              <a:gd name="connsiteY524" fmla="*/ 7738396 h 8099368"/>
              <a:gd name="connsiteX525" fmla="*/ 11764606 w 12192000"/>
              <a:gd name="connsiteY525" fmla="*/ 7806078 h 8099368"/>
              <a:gd name="connsiteX526" fmla="*/ 11607145 w 12192000"/>
              <a:gd name="connsiteY526" fmla="*/ 7738396 h 8099368"/>
              <a:gd name="connsiteX527" fmla="*/ 11562156 w 12192000"/>
              <a:gd name="connsiteY527" fmla="*/ 7693274 h 8099368"/>
              <a:gd name="connsiteX528" fmla="*/ 11044783 w 12192000"/>
              <a:gd name="connsiteY528" fmla="*/ 7445104 h 8099368"/>
              <a:gd name="connsiteX529" fmla="*/ 11157256 w 12192000"/>
              <a:gd name="connsiteY529" fmla="*/ 7535347 h 8099368"/>
              <a:gd name="connsiteX530" fmla="*/ 11382200 w 12192000"/>
              <a:gd name="connsiteY530" fmla="*/ 7670713 h 8099368"/>
              <a:gd name="connsiteX531" fmla="*/ 11472178 w 12192000"/>
              <a:gd name="connsiteY531" fmla="*/ 7693274 h 8099368"/>
              <a:gd name="connsiteX532" fmla="*/ 11449684 w 12192000"/>
              <a:gd name="connsiteY532" fmla="*/ 7693274 h 8099368"/>
              <a:gd name="connsiteX533" fmla="*/ 11517167 w 12192000"/>
              <a:gd name="connsiteY533" fmla="*/ 7760956 h 8099368"/>
              <a:gd name="connsiteX534" fmla="*/ 11629639 w 12192000"/>
              <a:gd name="connsiteY534" fmla="*/ 7828639 h 8099368"/>
              <a:gd name="connsiteX535" fmla="*/ 11787101 w 12192000"/>
              <a:gd name="connsiteY535" fmla="*/ 7896322 h 8099368"/>
              <a:gd name="connsiteX536" fmla="*/ 11809595 w 12192000"/>
              <a:gd name="connsiteY536" fmla="*/ 7918883 h 8099368"/>
              <a:gd name="connsiteX537" fmla="*/ 11877078 w 12192000"/>
              <a:gd name="connsiteY537" fmla="*/ 7986566 h 8099368"/>
              <a:gd name="connsiteX538" fmla="*/ 11967056 w 12192000"/>
              <a:gd name="connsiteY538" fmla="*/ 8031687 h 8099368"/>
              <a:gd name="connsiteX539" fmla="*/ 12071445 w 12192000"/>
              <a:gd name="connsiteY539" fmla="*/ 8082449 h 8099368"/>
              <a:gd name="connsiteX540" fmla="*/ 12079528 w 12192000"/>
              <a:gd name="connsiteY540" fmla="*/ 8099368 h 8099368"/>
              <a:gd name="connsiteX541" fmla="*/ 12079525 w 12192000"/>
              <a:gd name="connsiteY541" fmla="*/ 8099368 h 8099368"/>
              <a:gd name="connsiteX542" fmla="*/ 12026807 w 12192000"/>
              <a:gd name="connsiteY542" fmla="*/ 8072932 h 8099368"/>
              <a:gd name="connsiteX543" fmla="*/ 11944562 w 12192000"/>
              <a:gd name="connsiteY543" fmla="*/ 8031687 h 8099368"/>
              <a:gd name="connsiteX544" fmla="*/ 11922067 w 12192000"/>
              <a:gd name="connsiteY544" fmla="*/ 8009127 h 8099368"/>
              <a:gd name="connsiteX545" fmla="*/ 11899573 w 12192000"/>
              <a:gd name="connsiteY545" fmla="*/ 8009127 h 8099368"/>
              <a:gd name="connsiteX546" fmla="*/ 11899573 w 12192000"/>
              <a:gd name="connsiteY546" fmla="*/ 8031687 h 8099368"/>
              <a:gd name="connsiteX547" fmla="*/ 11989551 w 12192000"/>
              <a:gd name="connsiteY547" fmla="*/ 8076809 h 8099368"/>
              <a:gd name="connsiteX548" fmla="*/ 11877078 w 12192000"/>
              <a:gd name="connsiteY548" fmla="*/ 8031687 h 8099368"/>
              <a:gd name="connsiteX549" fmla="*/ 11697123 w 12192000"/>
              <a:gd name="connsiteY549" fmla="*/ 7918883 h 8099368"/>
              <a:gd name="connsiteX550" fmla="*/ 11674628 w 12192000"/>
              <a:gd name="connsiteY550" fmla="*/ 7918883 h 8099368"/>
              <a:gd name="connsiteX551" fmla="*/ 11584650 w 12192000"/>
              <a:gd name="connsiteY551" fmla="*/ 7873761 h 8099368"/>
              <a:gd name="connsiteX552" fmla="*/ 11382200 w 12192000"/>
              <a:gd name="connsiteY552" fmla="*/ 7828639 h 8099368"/>
              <a:gd name="connsiteX553" fmla="*/ 11404695 w 12192000"/>
              <a:gd name="connsiteY553" fmla="*/ 7806078 h 8099368"/>
              <a:gd name="connsiteX554" fmla="*/ 11202244 w 12192000"/>
              <a:gd name="connsiteY554" fmla="*/ 7648152 h 8099368"/>
              <a:gd name="connsiteX555" fmla="*/ 11022289 w 12192000"/>
              <a:gd name="connsiteY555" fmla="*/ 7535347 h 8099368"/>
              <a:gd name="connsiteX556" fmla="*/ 10864827 w 12192000"/>
              <a:gd name="connsiteY556" fmla="*/ 7445104 h 8099368"/>
              <a:gd name="connsiteX557" fmla="*/ 10842333 w 12192000"/>
              <a:gd name="connsiteY557" fmla="*/ 7422543 h 8099368"/>
              <a:gd name="connsiteX558" fmla="*/ 10684872 w 12192000"/>
              <a:gd name="connsiteY558" fmla="*/ 7332299 h 8099368"/>
              <a:gd name="connsiteX559" fmla="*/ 10594894 w 12192000"/>
              <a:gd name="connsiteY559" fmla="*/ 7287177 h 8099368"/>
              <a:gd name="connsiteX560" fmla="*/ 9852576 w 12192000"/>
              <a:gd name="connsiteY560" fmla="*/ 6903642 h 8099368"/>
              <a:gd name="connsiteX561" fmla="*/ 9672621 w 12192000"/>
              <a:gd name="connsiteY561" fmla="*/ 6835959 h 8099368"/>
              <a:gd name="connsiteX562" fmla="*/ 9650126 w 12192000"/>
              <a:gd name="connsiteY562" fmla="*/ 6881081 h 8099368"/>
              <a:gd name="connsiteX563" fmla="*/ 9762599 w 12192000"/>
              <a:gd name="connsiteY563" fmla="*/ 6948763 h 8099368"/>
              <a:gd name="connsiteX564" fmla="*/ 9650126 w 12192000"/>
              <a:gd name="connsiteY564" fmla="*/ 6903642 h 8099368"/>
              <a:gd name="connsiteX565" fmla="*/ 9605137 w 12192000"/>
              <a:gd name="connsiteY565" fmla="*/ 6903642 h 8099368"/>
              <a:gd name="connsiteX566" fmla="*/ 9582643 w 12192000"/>
              <a:gd name="connsiteY566" fmla="*/ 6903642 h 8099368"/>
              <a:gd name="connsiteX567" fmla="*/ 9560148 w 12192000"/>
              <a:gd name="connsiteY567" fmla="*/ 6926202 h 8099368"/>
              <a:gd name="connsiteX568" fmla="*/ 9447676 w 12192000"/>
              <a:gd name="connsiteY568" fmla="*/ 6948763 h 8099368"/>
              <a:gd name="connsiteX569" fmla="*/ 9582643 w 12192000"/>
              <a:gd name="connsiteY569" fmla="*/ 7016446 h 8099368"/>
              <a:gd name="connsiteX570" fmla="*/ 9672621 w 12192000"/>
              <a:gd name="connsiteY570" fmla="*/ 7016446 h 8099368"/>
              <a:gd name="connsiteX571" fmla="*/ 9807588 w 12192000"/>
              <a:gd name="connsiteY571" fmla="*/ 7106690 h 8099368"/>
              <a:gd name="connsiteX572" fmla="*/ 9582643 w 12192000"/>
              <a:gd name="connsiteY572" fmla="*/ 7084129 h 8099368"/>
              <a:gd name="connsiteX573" fmla="*/ 9717610 w 12192000"/>
              <a:gd name="connsiteY573" fmla="*/ 7174373 h 8099368"/>
              <a:gd name="connsiteX574" fmla="*/ 9537654 w 12192000"/>
              <a:gd name="connsiteY574" fmla="*/ 7084129 h 8099368"/>
              <a:gd name="connsiteX575" fmla="*/ 9087765 w 12192000"/>
              <a:gd name="connsiteY575" fmla="*/ 6858520 h 8099368"/>
              <a:gd name="connsiteX576" fmla="*/ 8907809 w 12192000"/>
              <a:gd name="connsiteY576" fmla="*/ 6768276 h 8099368"/>
              <a:gd name="connsiteX577" fmla="*/ 8255470 w 12192000"/>
              <a:gd name="connsiteY577" fmla="*/ 6474984 h 8099368"/>
              <a:gd name="connsiteX578" fmla="*/ 7828075 w 12192000"/>
              <a:gd name="connsiteY578" fmla="*/ 6294497 h 8099368"/>
              <a:gd name="connsiteX579" fmla="*/ 7400680 w 12192000"/>
              <a:gd name="connsiteY579" fmla="*/ 6068888 h 8099368"/>
              <a:gd name="connsiteX580" fmla="*/ 7386609 w 12192000"/>
              <a:gd name="connsiteY580" fmla="*/ 6063622 h 8099368"/>
              <a:gd name="connsiteX581" fmla="*/ 7381700 w 12192000"/>
              <a:gd name="connsiteY581" fmla="*/ 6059370 h 8099368"/>
              <a:gd name="connsiteX582" fmla="*/ 7378185 w 12192000"/>
              <a:gd name="connsiteY582" fmla="*/ 6046327 h 8099368"/>
              <a:gd name="connsiteX583" fmla="*/ 7378537 w 12192000"/>
              <a:gd name="connsiteY583" fmla="*/ 6059370 h 8099368"/>
              <a:gd name="connsiteX584" fmla="*/ 7379061 w 12192000"/>
              <a:gd name="connsiteY584" fmla="*/ 6060797 h 8099368"/>
              <a:gd name="connsiteX585" fmla="*/ 7212289 w 12192000"/>
              <a:gd name="connsiteY585" fmla="*/ 5998385 h 8099368"/>
              <a:gd name="connsiteX586" fmla="*/ 7040768 w 12192000"/>
              <a:gd name="connsiteY586" fmla="*/ 5910961 h 8099368"/>
              <a:gd name="connsiteX587" fmla="*/ 6973285 w 12192000"/>
              <a:gd name="connsiteY587" fmla="*/ 5910961 h 8099368"/>
              <a:gd name="connsiteX588" fmla="*/ 7063263 w 12192000"/>
              <a:gd name="connsiteY588" fmla="*/ 5956083 h 8099368"/>
              <a:gd name="connsiteX589" fmla="*/ 7490658 w 12192000"/>
              <a:gd name="connsiteY589" fmla="*/ 6159131 h 8099368"/>
              <a:gd name="connsiteX590" fmla="*/ 7670613 w 12192000"/>
              <a:gd name="connsiteY590" fmla="*/ 6249375 h 8099368"/>
              <a:gd name="connsiteX591" fmla="*/ 7963041 w 12192000"/>
              <a:gd name="connsiteY591" fmla="*/ 6407301 h 8099368"/>
              <a:gd name="connsiteX592" fmla="*/ 8210481 w 12192000"/>
              <a:gd name="connsiteY592" fmla="*/ 6520106 h 8099368"/>
              <a:gd name="connsiteX593" fmla="*/ 8300458 w 12192000"/>
              <a:gd name="connsiteY593" fmla="*/ 6565228 h 8099368"/>
              <a:gd name="connsiteX594" fmla="*/ 8637875 w 12192000"/>
              <a:gd name="connsiteY594" fmla="*/ 6745715 h 8099368"/>
              <a:gd name="connsiteX595" fmla="*/ 8637875 w 12192000"/>
              <a:gd name="connsiteY595" fmla="*/ 6813398 h 8099368"/>
              <a:gd name="connsiteX596" fmla="*/ 8660370 w 12192000"/>
              <a:gd name="connsiteY596" fmla="*/ 6835959 h 8099368"/>
              <a:gd name="connsiteX597" fmla="*/ 8885314 w 12192000"/>
              <a:gd name="connsiteY597" fmla="*/ 6881081 h 8099368"/>
              <a:gd name="connsiteX598" fmla="*/ 8975292 w 12192000"/>
              <a:gd name="connsiteY598" fmla="*/ 6926202 h 8099368"/>
              <a:gd name="connsiteX599" fmla="*/ 9222731 w 12192000"/>
              <a:gd name="connsiteY599" fmla="*/ 6971324 h 8099368"/>
              <a:gd name="connsiteX600" fmla="*/ 9357698 w 12192000"/>
              <a:gd name="connsiteY600" fmla="*/ 6993885 h 8099368"/>
              <a:gd name="connsiteX601" fmla="*/ 9322902 w 12192000"/>
              <a:gd name="connsiteY601" fmla="*/ 7019266 h 8099368"/>
              <a:gd name="connsiteX602" fmla="*/ 9315159 w 12192000"/>
              <a:gd name="connsiteY602" fmla="*/ 7017905 h 8099368"/>
              <a:gd name="connsiteX603" fmla="*/ 9312709 w 12192000"/>
              <a:gd name="connsiteY603" fmla="*/ 7016446 h 8099368"/>
              <a:gd name="connsiteX604" fmla="*/ 9311874 w 12192000"/>
              <a:gd name="connsiteY604" fmla="*/ 7017327 h 8099368"/>
              <a:gd name="connsiteX605" fmla="*/ 9315159 w 12192000"/>
              <a:gd name="connsiteY605" fmla="*/ 7017905 h 8099368"/>
              <a:gd name="connsiteX606" fmla="*/ 9335203 w 12192000"/>
              <a:gd name="connsiteY606" fmla="*/ 7029842 h 8099368"/>
              <a:gd name="connsiteX607" fmla="*/ 9335204 w 12192000"/>
              <a:gd name="connsiteY607" fmla="*/ 7061568 h 8099368"/>
              <a:gd name="connsiteX608" fmla="*/ 9290215 w 12192000"/>
              <a:gd name="connsiteY608" fmla="*/ 7039007 h 8099368"/>
              <a:gd name="connsiteX609" fmla="*/ 9290215 w 12192000"/>
              <a:gd name="connsiteY609" fmla="*/ 7016446 h 8099368"/>
              <a:gd name="connsiteX610" fmla="*/ 8930303 w 12192000"/>
              <a:gd name="connsiteY610" fmla="*/ 6948763 h 8099368"/>
              <a:gd name="connsiteX611" fmla="*/ 8795337 w 12192000"/>
              <a:gd name="connsiteY611" fmla="*/ 6903642 h 8099368"/>
              <a:gd name="connsiteX612" fmla="*/ 9357698 w 12192000"/>
              <a:gd name="connsiteY612" fmla="*/ 7196933 h 8099368"/>
              <a:gd name="connsiteX613" fmla="*/ 9425182 w 12192000"/>
              <a:gd name="connsiteY613" fmla="*/ 7219494 h 8099368"/>
              <a:gd name="connsiteX614" fmla="*/ 9425182 w 12192000"/>
              <a:gd name="connsiteY614" fmla="*/ 7174373 h 8099368"/>
              <a:gd name="connsiteX615" fmla="*/ 9335204 w 12192000"/>
              <a:gd name="connsiteY615" fmla="*/ 7129251 h 8099368"/>
              <a:gd name="connsiteX616" fmla="*/ 9312709 w 12192000"/>
              <a:gd name="connsiteY616" fmla="*/ 7084129 h 8099368"/>
              <a:gd name="connsiteX617" fmla="*/ 9380193 w 12192000"/>
              <a:gd name="connsiteY617" fmla="*/ 7129251 h 8099368"/>
              <a:gd name="connsiteX618" fmla="*/ 9470171 w 12192000"/>
              <a:gd name="connsiteY618" fmla="*/ 7174373 h 8099368"/>
              <a:gd name="connsiteX619" fmla="*/ 9605137 w 12192000"/>
              <a:gd name="connsiteY619" fmla="*/ 7242055 h 8099368"/>
              <a:gd name="connsiteX620" fmla="*/ 9717610 w 12192000"/>
              <a:gd name="connsiteY620" fmla="*/ 7287177 h 8099368"/>
              <a:gd name="connsiteX621" fmla="*/ 9875071 w 12192000"/>
              <a:gd name="connsiteY621" fmla="*/ 7399982 h 8099368"/>
              <a:gd name="connsiteX622" fmla="*/ 9987543 w 12192000"/>
              <a:gd name="connsiteY622" fmla="*/ 7445104 h 8099368"/>
              <a:gd name="connsiteX623" fmla="*/ 10122510 w 12192000"/>
              <a:gd name="connsiteY623" fmla="*/ 7535347 h 8099368"/>
              <a:gd name="connsiteX624" fmla="*/ 10234982 w 12192000"/>
              <a:gd name="connsiteY624" fmla="*/ 7648152 h 8099368"/>
              <a:gd name="connsiteX625" fmla="*/ 10482422 w 12192000"/>
              <a:gd name="connsiteY625" fmla="*/ 7760956 h 8099368"/>
              <a:gd name="connsiteX626" fmla="*/ 10639883 w 12192000"/>
              <a:gd name="connsiteY626" fmla="*/ 7851200 h 8099368"/>
              <a:gd name="connsiteX627" fmla="*/ 10459927 w 12192000"/>
              <a:gd name="connsiteY627" fmla="*/ 7760956 h 8099368"/>
              <a:gd name="connsiteX628" fmla="*/ 10077521 w 12192000"/>
              <a:gd name="connsiteY628" fmla="*/ 7580469 h 8099368"/>
              <a:gd name="connsiteX629" fmla="*/ 10010038 w 12192000"/>
              <a:gd name="connsiteY629" fmla="*/ 7535347 h 8099368"/>
              <a:gd name="connsiteX630" fmla="*/ 9920060 w 12192000"/>
              <a:gd name="connsiteY630" fmla="*/ 7512786 h 8099368"/>
              <a:gd name="connsiteX631" fmla="*/ 10032532 w 12192000"/>
              <a:gd name="connsiteY631" fmla="*/ 7535347 h 8099368"/>
              <a:gd name="connsiteX632" fmla="*/ 10077521 w 12192000"/>
              <a:gd name="connsiteY632" fmla="*/ 7535347 h 8099368"/>
              <a:gd name="connsiteX633" fmla="*/ 9965049 w 12192000"/>
              <a:gd name="connsiteY633" fmla="*/ 7467665 h 8099368"/>
              <a:gd name="connsiteX634" fmla="*/ 9942554 w 12192000"/>
              <a:gd name="connsiteY634" fmla="*/ 7467665 h 8099368"/>
              <a:gd name="connsiteX635" fmla="*/ 9582643 w 12192000"/>
              <a:gd name="connsiteY635" fmla="*/ 7332299 h 8099368"/>
              <a:gd name="connsiteX636" fmla="*/ 9470171 w 12192000"/>
              <a:gd name="connsiteY636" fmla="*/ 7264616 h 8099368"/>
              <a:gd name="connsiteX637" fmla="*/ 9290215 w 12192000"/>
              <a:gd name="connsiteY637" fmla="*/ 7196933 h 8099368"/>
              <a:gd name="connsiteX638" fmla="*/ 8930303 w 12192000"/>
              <a:gd name="connsiteY638" fmla="*/ 6993885 h 8099368"/>
              <a:gd name="connsiteX639" fmla="*/ 8907809 w 12192000"/>
              <a:gd name="connsiteY639" fmla="*/ 6993885 h 8099368"/>
              <a:gd name="connsiteX640" fmla="*/ 8997787 w 12192000"/>
              <a:gd name="connsiteY640" fmla="*/ 7039007 h 8099368"/>
              <a:gd name="connsiteX641" fmla="*/ 8975292 w 12192000"/>
              <a:gd name="connsiteY641" fmla="*/ 7039007 h 8099368"/>
              <a:gd name="connsiteX642" fmla="*/ 8862820 w 12192000"/>
              <a:gd name="connsiteY642" fmla="*/ 6993885 h 8099368"/>
              <a:gd name="connsiteX643" fmla="*/ 8682864 w 12192000"/>
              <a:gd name="connsiteY643" fmla="*/ 6903642 h 8099368"/>
              <a:gd name="connsiteX644" fmla="*/ 8570392 w 12192000"/>
              <a:gd name="connsiteY644" fmla="*/ 6835959 h 8099368"/>
              <a:gd name="connsiteX645" fmla="*/ 8705359 w 12192000"/>
              <a:gd name="connsiteY645" fmla="*/ 6903642 h 8099368"/>
              <a:gd name="connsiteX646" fmla="*/ 8840325 w 12192000"/>
              <a:gd name="connsiteY646" fmla="*/ 6948763 h 8099368"/>
              <a:gd name="connsiteX647" fmla="*/ 8547897 w 12192000"/>
              <a:gd name="connsiteY647" fmla="*/ 6813398 h 8099368"/>
              <a:gd name="connsiteX648" fmla="*/ 8345447 w 12192000"/>
              <a:gd name="connsiteY648" fmla="*/ 6723154 h 8099368"/>
              <a:gd name="connsiteX649" fmla="*/ 8120503 w 12192000"/>
              <a:gd name="connsiteY649" fmla="*/ 6632911 h 8099368"/>
              <a:gd name="connsiteX650" fmla="*/ 7850569 w 12192000"/>
              <a:gd name="connsiteY650" fmla="*/ 6520106 h 8099368"/>
              <a:gd name="connsiteX651" fmla="*/ 7862076 w 12192000"/>
              <a:gd name="connsiteY651" fmla="*/ 6534013 h 8099368"/>
              <a:gd name="connsiteX652" fmla="*/ 7827020 w 12192000"/>
              <a:gd name="connsiteY652" fmla="*/ 6514466 h 8099368"/>
              <a:gd name="connsiteX653" fmla="*/ 7558141 w 12192000"/>
              <a:gd name="connsiteY653" fmla="*/ 6362179 h 8099368"/>
              <a:gd name="connsiteX654" fmla="*/ 7423174 w 12192000"/>
              <a:gd name="connsiteY654" fmla="*/ 6317058 h 8099368"/>
              <a:gd name="connsiteX655" fmla="*/ 6725846 w 12192000"/>
              <a:gd name="connsiteY655" fmla="*/ 6001205 h 8099368"/>
              <a:gd name="connsiteX656" fmla="*/ 6096001 w 12192000"/>
              <a:gd name="connsiteY656" fmla="*/ 5707913 h 8099368"/>
              <a:gd name="connsiteX657" fmla="*/ 6343440 w 12192000"/>
              <a:gd name="connsiteY657" fmla="*/ 5843278 h 8099368"/>
              <a:gd name="connsiteX658" fmla="*/ 6860813 w 12192000"/>
              <a:gd name="connsiteY658" fmla="*/ 6091448 h 8099368"/>
              <a:gd name="connsiteX659" fmla="*/ 6928296 w 12192000"/>
              <a:gd name="connsiteY659" fmla="*/ 6136570 h 8099368"/>
              <a:gd name="connsiteX660" fmla="*/ 6883307 w 12192000"/>
              <a:gd name="connsiteY660" fmla="*/ 6136570 h 8099368"/>
              <a:gd name="connsiteX661" fmla="*/ 6748340 w 12192000"/>
              <a:gd name="connsiteY661" fmla="*/ 6091448 h 8099368"/>
              <a:gd name="connsiteX662" fmla="*/ 6640789 w 12192000"/>
              <a:gd name="connsiteY662" fmla="*/ 6027996 h 8099368"/>
              <a:gd name="connsiteX663" fmla="*/ 6613373 w 12192000"/>
              <a:gd name="connsiteY663" fmla="*/ 6025672 h 8099368"/>
              <a:gd name="connsiteX664" fmla="*/ 6613373 w 12192000"/>
              <a:gd name="connsiteY664" fmla="*/ 6023766 h 8099368"/>
              <a:gd name="connsiteX665" fmla="*/ 6590879 w 12192000"/>
              <a:gd name="connsiteY665" fmla="*/ 6023766 h 8099368"/>
              <a:gd name="connsiteX666" fmla="*/ 6613373 w 12192000"/>
              <a:gd name="connsiteY666" fmla="*/ 6025672 h 8099368"/>
              <a:gd name="connsiteX667" fmla="*/ 6613373 w 12192000"/>
              <a:gd name="connsiteY667" fmla="*/ 6036809 h 8099368"/>
              <a:gd name="connsiteX668" fmla="*/ 6613373 w 12192000"/>
              <a:gd name="connsiteY668" fmla="*/ 6046327 h 8099368"/>
              <a:gd name="connsiteX669" fmla="*/ 6298451 w 12192000"/>
              <a:gd name="connsiteY669" fmla="*/ 5888400 h 8099368"/>
              <a:gd name="connsiteX670" fmla="*/ 6230968 w 12192000"/>
              <a:gd name="connsiteY670" fmla="*/ 5865839 h 8099368"/>
              <a:gd name="connsiteX671" fmla="*/ 6185979 w 12192000"/>
              <a:gd name="connsiteY671" fmla="*/ 5865839 h 8099368"/>
              <a:gd name="connsiteX672" fmla="*/ 6208473 w 12192000"/>
              <a:gd name="connsiteY672" fmla="*/ 5888400 h 8099368"/>
              <a:gd name="connsiteX673" fmla="*/ 6140990 w 12192000"/>
              <a:gd name="connsiteY673" fmla="*/ 5865839 h 8099368"/>
              <a:gd name="connsiteX674" fmla="*/ 5961034 w 12192000"/>
              <a:gd name="connsiteY674" fmla="*/ 5798156 h 8099368"/>
              <a:gd name="connsiteX675" fmla="*/ 5893551 w 12192000"/>
              <a:gd name="connsiteY675" fmla="*/ 5775596 h 8099368"/>
              <a:gd name="connsiteX676" fmla="*/ 5848562 w 12192000"/>
              <a:gd name="connsiteY676" fmla="*/ 5775596 h 8099368"/>
              <a:gd name="connsiteX677" fmla="*/ 6028517 w 12192000"/>
              <a:gd name="connsiteY677" fmla="*/ 5865839 h 8099368"/>
              <a:gd name="connsiteX678" fmla="*/ 6073506 w 12192000"/>
              <a:gd name="connsiteY678" fmla="*/ 5843278 h 8099368"/>
              <a:gd name="connsiteX679" fmla="*/ 6118495 w 12192000"/>
              <a:gd name="connsiteY679" fmla="*/ 5888400 h 8099368"/>
              <a:gd name="connsiteX680" fmla="*/ 6230968 w 12192000"/>
              <a:gd name="connsiteY680" fmla="*/ 5933522 h 8099368"/>
              <a:gd name="connsiteX681" fmla="*/ 6478407 w 12192000"/>
              <a:gd name="connsiteY681" fmla="*/ 6046327 h 8099368"/>
              <a:gd name="connsiteX682" fmla="*/ 6365934 w 12192000"/>
              <a:gd name="connsiteY682" fmla="*/ 5978644 h 8099368"/>
              <a:gd name="connsiteX683" fmla="*/ 6208473 w 12192000"/>
              <a:gd name="connsiteY683" fmla="*/ 5910961 h 8099368"/>
              <a:gd name="connsiteX684" fmla="*/ 6388429 w 12192000"/>
              <a:gd name="connsiteY684" fmla="*/ 5978644 h 8099368"/>
              <a:gd name="connsiteX685" fmla="*/ 6770835 w 12192000"/>
              <a:gd name="connsiteY685" fmla="*/ 6159131 h 8099368"/>
              <a:gd name="connsiteX686" fmla="*/ 6995779 w 12192000"/>
              <a:gd name="connsiteY686" fmla="*/ 6271936 h 8099368"/>
              <a:gd name="connsiteX687" fmla="*/ 7243219 w 12192000"/>
              <a:gd name="connsiteY687" fmla="*/ 6384740 h 8099368"/>
              <a:gd name="connsiteX688" fmla="*/ 7333196 w 12192000"/>
              <a:gd name="connsiteY688" fmla="*/ 6429862 h 8099368"/>
              <a:gd name="connsiteX689" fmla="*/ 7400680 w 12192000"/>
              <a:gd name="connsiteY689" fmla="*/ 6474984 h 8099368"/>
              <a:gd name="connsiteX690" fmla="*/ 7288207 w 12192000"/>
              <a:gd name="connsiteY690" fmla="*/ 6474984 h 8099368"/>
              <a:gd name="connsiteX691" fmla="*/ 7310702 w 12192000"/>
              <a:gd name="connsiteY691" fmla="*/ 6520106 h 8099368"/>
              <a:gd name="connsiteX692" fmla="*/ 7355691 w 12192000"/>
              <a:gd name="connsiteY692" fmla="*/ 6542667 h 8099368"/>
              <a:gd name="connsiteX693" fmla="*/ 7423174 w 12192000"/>
              <a:gd name="connsiteY693" fmla="*/ 6565228 h 8099368"/>
              <a:gd name="connsiteX694" fmla="*/ 7445669 w 12192000"/>
              <a:gd name="connsiteY694" fmla="*/ 6587789 h 8099368"/>
              <a:gd name="connsiteX695" fmla="*/ 7535647 w 12192000"/>
              <a:gd name="connsiteY695" fmla="*/ 6632911 h 8099368"/>
              <a:gd name="connsiteX696" fmla="*/ 7738097 w 12192000"/>
              <a:gd name="connsiteY696" fmla="*/ 6745715 h 8099368"/>
              <a:gd name="connsiteX697" fmla="*/ 7805580 w 12192000"/>
              <a:gd name="connsiteY697" fmla="*/ 6790837 h 8099368"/>
              <a:gd name="connsiteX698" fmla="*/ 7670613 w 12192000"/>
              <a:gd name="connsiteY698" fmla="*/ 6745715 h 8099368"/>
              <a:gd name="connsiteX699" fmla="*/ 7580636 w 12192000"/>
              <a:gd name="connsiteY699" fmla="*/ 6723154 h 8099368"/>
              <a:gd name="connsiteX700" fmla="*/ 7558141 w 12192000"/>
              <a:gd name="connsiteY700" fmla="*/ 6768276 h 8099368"/>
              <a:gd name="connsiteX701" fmla="*/ 7693108 w 12192000"/>
              <a:gd name="connsiteY701" fmla="*/ 6835959 h 8099368"/>
              <a:gd name="connsiteX702" fmla="*/ 7670613 w 12192000"/>
              <a:gd name="connsiteY702" fmla="*/ 6835959 h 8099368"/>
              <a:gd name="connsiteX703" fmla="*/ 7535647 w 12192000"/>
              <a:gd name="connsiteY703" fmla="*/ 6768276 h 8099368"/>
              <a:gd name="connsiteX704" fmla="*/ 7513152 w 12192000"/>
              <a:gd name="connsiteY704" fmla="*/ 6745715 h 8099368"/>
              <a:gd name="connsiteX705" fmla="*/ 7423174 w 12192000"/>
              <a:gd name="connsiteY705" fmla="*/ 6700593 h 8099368"/>
              <a:gd name="connsiteX706" fmla="*/ 7490658 w 12192000"/>
              <a:gd name="connsiteY706" fmla="*/ 6723154 h 8099368"/>
              <a:gd name="connsiteX707" fmla="*/ 7445669 w 12192000"/>
              <a:gd name="connsiteY707" fmla="*/ 6678032 h 8099368"/>
              <a:gd name="connsiteX708" fmla="*/ 7355691 w 12192000"/>
              <a:gd name="connsiteY708" fmla="*/ 6678032 h 8099368"/>
              <a:gd name="connsiteX709" fmla="*/ 7265713 w 12192000"/>
              <a:gd name="connsiteY709" fmla="*/ 6678032 h 8099368"/>
              <a:gd name="connsiteX710" fmla="*/ 7378185 w 12192000"/>
              <a:gd name="connsiteY710" fmla="*/ 6723154 h 8099368"/>
              <a:gd name="connsiteX711" fmla="*/ 7513152 w 12192000"/>
              <a:gd name="connsiteY711" fmla="*/ 6813398 h 8099368"/>
              <a:gd name="connsiteX712" fmla="*/ 7243219 w 12192000"/>
              <a:gd name="connsiteY712" fmla="*/ 6723154 h 8099368"/>
              <a:gd name="connsiteX713" fmla="*/ 6815824 w 12192000"/>
              <a:gd name="connsiteY713" fmla="*/ 6497545 h 8099368"/>
              <a:gd name="connsiteX714" fmla="*/ 6500901 w 12192000"/>
              <a:gd name="connsiteY714" fmla="*/ 6362179 h 8099368"/>
              <a:gd name="connsiteX715" fmla="*/ 6208473 w 12192000"/>
              <a:gd name="connsiteY715" fmla="*/ 6317058 h 8099368"/>
              <a:gd name="connsiteX716" fmla="*/ 6388429 w 12192000"/>
              <a:gd name="connsiteY716" fmla="*/ 6407301 h 8099368"/>
              <a:gd name="connsiteX717" fmla="*/ 6568385 w 12192000"/>
              <a:gd name="connsiteY717" fmla="*/ 6497545 h 8099368"/>
              <a:gd name="connsiteX718" fmla="*/ 6950790 w 12192000"/>
              <a:gd name="connsiteY718" fmla="*/ 6700593 h 8099368"/>
              <a:gd name="connsiteX719" fmla="*/ 7333196 w 12192000"/>
              <a:gd name="connsiteY719" fmla="*/ 6903642 h 8099368"/>
              <a:gd name="connsiteX720" fmla="*/ 7423174 w 12192000"/>
              <a:gd name="connsiteY720" fmla="*/ 6948763 h 8099368"/>
              <a:gd name="connsiteX721" fmla="*/ 7468163 w 12192000"/>
              <a:gd name="connsiteY721" fmla="*/ 6971324 h 8099368"/>
              <a:gd name="connsiteX722" fmla="*/ 7400680 w 12192000"/>
              <a:gd name="connsiteY722" fmla="*/ 6948763 h 8099368"/>
              <a:gd name="connsiteX723" fmla="*/ 7355691 w 12192000"/>
              <a:gd name="connsiteY723" fmla="*/ 6926202 h 8099368"/>
              <a:gd name="connsiteX724" fmla="*/ 7310702 w 12192000"/>
              <a:gd name="connsiteY724" fmla="*/ 6903642 h 8099368"/>
              <a:gd name="connsiteX725" fmla="*/ 7243219 w 12192000"/>
              <a:gd name="connsiteY725" fmla="*/ 6881081 h 8099368"/>
              <a:gd name="connsiteX726" fmla="*/ 7130746 w 12192000"/>
              <a:gd name="connsiteY726" fmla="*/ 6813398 h 8099368"/>
              <a:gd name="connsiteX727" fmla="*/ 6928296 w 12192000"/>
              <a:gd name="connsiteY727" fmla="*/ 6700593 h 8099368"/>
              <a:gd name="connsiteX728" fmla="*/ 6860813 w 12192000"/>
              <a:gd name="connsiteY728" fmla="*/ 6655471 h 8099368"/>
              <a:gd name="connsiteX729" fmla="*/ 6883307 w 12192000"/>
              <a:gd name="connsiteY729" fmla="*/ 6700593 h 8099368"/>
              <a:gd name="connsiteX730" fmla="*/ 6883307 w 12192000"/>
              <a:gd name="connsiteY730" fmla="*/ 6723154 h 8099368"/>
              <a:gd name="connsiteX731" fmla="*/ 6928296 w 12192000"/>
              <a:gd name="connsiteY731" fmla="*/ 6745715 h 8099368"/>
              <a:gd name="connsiteX732" fmla="*/ 6950790 w 12192000"/>
              <a:gd name="connsiteY732" fmla="*/ 6768276 h 8099368"/>
              <a:gd name="connsiteX733" fmla="*/ 6973285 w 12192000"/>
              <a:gd name="connsiteY733" fmla="*/ 6790837 h 8099368"/>
              <a:gd name="connsiteX734" fmla="*/ 6950790 w 12192000"/>
              <a:gd name="connsiteY734" fmla="*/ 6813398 h 8099368"/>
              <a:gd name="connsiteX735" fmla="*/ 6973285 w 12192000"/>
              <a:gd name="connsiteY735" fmla="*/ 6813398 h 8099368"/>
              <a:gd name="connsiteX736" fmla="*/ 7220724 w 12192000"/>
              <a:gd name="connsiteY736" fmla="*/ 6881081 h 8099368"/>
              <a:gd name="connsiteX737" fmla="*/ 7153241 w 12192000"/>
              <a:gd name="connsiteY737" fmla="*/ 6926202 h 8099368"/>
              <a:gd name="connsiteX738" fmla="*/ 7018274 w 12192000"/>
              <a:gd name="connsiteY738" fmla="*/ 6926202 h 8099368"/>
              <a:gd name="connsiteX739" fmla="*/ 7063263 w 12192000"/>
              <a:gd name="connsiteY739" fmla="*/ 6993885 h 8099368"/>
              <a:gd name="connsiteX740" fmla="*/ 6793329 w 12192000"/>
              <a:gd name="connsiteY740" fmla="*/ 6903642 h 8099368"/>
              <a:gd name="connsiteX741" fmla="*/ 6883307 w 12192000"/>
              <a:gd name="connsiteY741" fmla="*/ 6881081 h 8099368"/>
              <a:gd name="connsiteX742" fmla="*/ 6905802 w 12192000"/>
              <a:gd name="connsiteY742" fmla="*/ 6858520 h 8099368"/>
              <a:gd name="connsiteX743" fmla="*/ 6838318 w 12192000"/>
              <a:gd name="connsiteY743" fmla="*/ 6858520 h 8099368"/>
              <a:gd name="connsiteX744" fmla="*/ 6658362 w 12192000"/>
              <a:gd name="connsiteY744" fmla="*/ 6835959 h 8099368"/>
              <a:gd name="connsiteX745" fmla="*/ 6410923 w 12192000"/>
              <a:gd name="connsiteY745" fmla="*/ 6768276 h 8099368"/>
              <a:gd name="connsiteX746" fmla="*/ 6298451 w 12192000"/>
              <a:gd name="connsiteY746" fmla="*/ 6723154 h 8099368"/>
              <a:gd name="connsiteX747" fmla="*/ 6298451 w 12192000"/>
              <a:gd name="connsiteY747" fmla="*/ 6745715 h 8099368"/>
              <a:gd name="connsiteX748" fmla="*/ 6298451 w 12192000"/>
              <a:gd name="connsiteY748" fmla="*/ 6768276 h 8099368"/>
              <a:gd name="connsiteX749" fmla="*/ 6613373 w 12192000"/>
              <a:gd name="connsiteY749" fmla="*/ 6948763 h 8099368"/>
              <a:gd name="connsiteX750" fmla="*/ 6725846 w 12192000"/>
              <a:gd name="connsiteY750" fmla="*/ 7016446 h 8099368"/>
              <a:gd name="connsiteX751" fmla="*/ 6950790 w 12192000"/>
              <a:gd name="connsiteY751" fmla="*/ 7129251 h 8099368"/>
              <a:gd name="connsiteX752" fmla="*/ 6838318 w 12192000"/>
              <a:gd name="connsiteY752" fmla="*/ 7106690 h 8099368"/>
              <a:gd name="connsiteX753" fmla="*/ 6838318 w 12192000"/>
              <a:gd name="connsiteY753" fmla="*/ 7129251 h 8099368"/>
              <a:gd name="connsiteX754" fmla="*/ 6748340 w 12192000"/>
              <a:gd name="connsiteY754" fmla="*/ 7084129 h 8099368"/>
              <a:gd name="connsiteX755" fmla="*/ 6815824 w 12192000"/>
              <a:gd name="connsiteY755" fmla="*/ 7106690 h 8099368"/>
              <a:gd name="connsiteX756" fmla="*/ 6680857 w 12192000"/>
              <a:gd name="connsiteY756" fmla="*/ 7016446 h 8099368"/>
              <a:gd name="connsiteX757" fmla="*/ 6298451 w 12192000"/>
              <a:gd name="connsiteY757" fmla="*/ 6813398 h 8099368"/>
              <a:gd name="connsiteX758" fmla="*/ 5916046 w 12192000"/>
              <a:gd name="connsiteY758" fmla="*/ 6632911 h 8099368"/>
              <a:gd name="connsiteX759" fmla="*/ 5871056 w 12192000"/>
              <a:gd name="connsiteY759" fmla="*/ 6610350 h 8099368"/>
              <a:gd name="connsiteX760" fmla="*/ 5781078 w 12192000"/>
              <a:gd name="connsiteY760" fmla="*/ 6587789 h 8099368"/>
              <a:gd name="connsiteX761" fmla="*/ 5061256 w 12192000"/>
              <a:gd name="connsiteY761" fmla="*/ 6226814 h 8099368"/>
              <a:gd name="connsiteX762" fmla="*/ 4678849 w 12192000"/>
              <a:gd name="connsiteY762" fmla="*/ 6068888 h 8099368"/>
              <a:gd name="connsiteX763" fmla="*/ 4768827 w 12192000"/>
              <a:gd name="connsiteY763" fmla="*/ 6136570 h 8099368"/>
              <a:gd name="connsiteX764" fmla="*/ 4768827 w 12192000"/>
              <a:gd name="connsiteY764" fmla="*/ 6159131 h 8099368"/>
              <a:gd name="connsiteX765" fmla="*/ 4881300 w 12192000"/>
              <a:gd name="connsiteY765" fmla="*/ 6204253 h 8099368"/>
              <a:gd name="connsiteX766" fmla="*/ 5038761 w 12192000"/>
              <a:gd name="connsiteY766" fmla="*/ 6294497 h 8099368"/>
              <a:gd name="connsiteX767" fmla="*/ 5151233 w 12192000"/>
              <a:gd name="connsiteY767" fmla="*/ 6339619 h 8099368"/>
              <a:gd name="connsiteX768" fmla="*/ 5398672 w 12192000"/>
              <a:gd name="connsiteY768" fmla="*/ 6452423 h 8099368"/>
              <a:gd name="connsiteX769" fmla="*/ 5443662 w 12192000"/>
              <a:gd name="connsiteY769" fmla="*/ 6474984 h 8099368"/>
              <a:gd name="connsiteX770" fmla="*/ 5668606 w 12192000"/>
              <a:gd name="connsiteY770" fmla="*/ 6587789 h 8099368"/>
              <a:gd name="connsiteX771" fmla="*/ 5871056 w 12192000"/>
              <a:gd name="connsiteY771" fmla="*/ 6655471 h 8099368"/>
              <a:gd name="connsiteX772" fmla="*/ 5736089 w 12192000"/>
              <a:gd name="connsiteY772" fmla="*/ 6587789 h 8099368"/>
              <a:gd name="connsiteX773" fmla="*/ 5758584 w 12192000"/>
              <a:gd name="connsiteY773" fmla="*/ 6587789 h 8099368"/>
              <a:gd name="connsiteX774" fmla="*/ 5893551 w 12192000"/>
              <a:gd name="connsiteY774" fmla="*/ 6655471 h 8099368"/>
              <a:gd name="connsiteX775" fmla="*/ 5893551 w 12192000"/>
              <a:gd name="connsiteY775" fmla="*/ 6700593 h 8099368"/>
              <a:gd name="connsiteX776" fmla="*/ 6028517 w 12192000"/>
              <a:gd name="connsiteY776" fmla="*/ 6768276 h 8099368"/>
              <a:gd name="connsiteX777" fmla="*/ 6253462 w 12192000"/>
              <a:gd name="connsiteY777" fmla="*/ 6881081 h 8099368"/>
              <a:gd name="connsiteX778" fmla="*/ 6365934 w 12192000"/>
              <a:gd name="connsiteY778" fmla="*/ 6926202 h 8099368"/>
              <a:gd name="connsiteX779" fmla="*/ 6343440 w 12192000"/>
              <a:gd name="connsiteY779" fmla="*/ 6903642 h 8099368"/>
              <a:gd name="connsiteX780" fmla="*/ 6447477 w 12192000"/>
              <a:gd name="connsiteY780" fmla="*/ 6929023 h 8099368"/>
              <a:gd name="connsiteX781" fmla="*/ 6471976 w 12192000"/>
              <a:gd name="connsiteY781" fmla="*/ 6950228 h 8099368"/>
              <a:gd name="connsiteX782" fmla="*/ 6455912 w 12192000"/>
              <a:gd name="connsiteY782" fmla="*/ 6948763 h 8099368"/>
              <a:gd name="connsiteX783" fmla="*/ 6455912 w 12192000"/>
              <a:gd name="connsiteY783" fmla="*/ 6993885 h 8099368"/>
              <a:gd name="connsiteX784" fmla="*/ 6478407 w 12192000"/>
              <a:gd name="connsiteY784" fmla="*/ 7016446 h 8099368"/>
              <a:gd name="connsiteX785" fmla="*/ 6388429 w 12192000"/>
              <a:gd name="connsiteY785" fmla="*/ 6993885 h 8099368"/>
              <a:gd name="connsiteX786" fmla="*/ 6185979 w 12192000"/>
              <a:gd name="connsiteY786" fmla="*/ 6881081 h 8099368"/>
              <a:gd name="connsiteX787" fmla="*/ 5736089 w 12192000"/>
              <a:gd name="connsiteY787" fmla="*/ 6700593 h 8099368"/>
              <a:gd name="connsiteX788" fmla="*/ 5803573 w 12192000"/>
              <a:gd name="connsiteY788" fmla="*/ 6700593 h 8099368"/>
              <a:gd name="connsiteX789" fmla="*/ 5421167 w 12192000"/>
              <a:gd name="connsiteY789" fmla="*/ 6565228 h 8099368"/>
              <a:gd name="connsiteX790" fmla="*/ 5398672 w 12192000"/>
              <a:gd name="connsiteY790" fmla="*/ 6587789 h 8099368"/>
              <a:gd name="connsiteX791" fmla="*/ 5443662 w 12192000"/>
              <a:gd name="connsiteY791" fmla="*/ 6610350 h 8099368"/>
              <a:gd name="connsiteX792" fmla="*/ 5331189 w 12192000"/>
              <a:gd name="connsiteY792" fmla="*/ 6587789 h 8099368"/>
              <a:gd name="connsiteX793" fmla="*/ 5331189 w 12192000"/>
              <a:gd name="connsiteY793" fmla="*/ 6655471 h 8099368"/>
              <a:gd name="connsiteX794" fmla="*/ 5353683 w 12192000"/>
              <a:gd name="connsiteY794" fmla="*/ 6678032 h 8099368"/>
              <a:gd name="connsiteX795" fmla="*/ 5308694 w 12192000"/>
              <a:gd name="connsiteY795" fmla="*/ 6678032 h 8099368"/>
              <a:gd name="connsiteX796" fmla="*/ 5353683 w 12192000"/>
              <a:gd name="connsiteY796" fmla="*/ 6723154 h 8099368"/>
              <a:gd name="connsiteX797" fmla="*/ 5578628 w 12192000"/>
              <a:gd name="connsiteY797" fmla="*/ 6813398 h 8099368"/>
              <a:gd name="connsiteX798" fmla="*/ 5533639 w 12192000"/>
              <a:gd name="connsiteY798" fmla="*/ 6813398 h 8099368"/>
              <a:gd name="connsiteX799" fmla="*/ 5533639 w 12192000"/>
              <a:gd name="connsiteY799" fmla="*/ 6835959 h 8099368"/>
              <a:gd name="connsiteX800" fmla="*/ 5623617 w 12192000"/>
              <a:gd name="connsiteY800" fmla="*/ 6881081 h 8099368"/>
              <a:gd name="connsiteX801" fmla="*/ 5488650 w 12192000"/>
              <a:gd name="connsiteY801" fmla="*/ 6835959 h 8099368"/>
              <a:gd name="connsiteX802" fmla="*/ 5286200 w 12192000"/>
              <a:gd name="connsiteY802" fmla="*/ 6723154 h 8099368"/>
              <a:gd name="connsiteX803" fmla="*/ 5218717 w 12192000"/>
              <a:gd name="connsiteY803" fmla="*/ 6745715 h 8099368"/>
              <a:gd name="connsiteX804" fmla="*/ 5241211 w 12192000"/>
              <a:gd name="connsiteY804" fmla="*/ 6768276 h 8099368"/>
              <a:gd name="connsiteX805" fmla="*/ 5173728 w 12192000"/>
              <a:gd name="connsiteY805" fmla="*/ 6723154 h 8099368"/>
              <a:gd name="connsiteX806" fmla="*/ 4813816 w 12192000"/>
              <a:gd name="connsiteY806" fmla="*/ 6565228 h 8099368"/>
              <a:gd name="connsiteX807" fmla="*/ 4836311 w 12192000"/>
              <a:gd name="connsiteY807" fmla="*/ 6610350 h 8099368"/>
              <a:gd name="connsiteX808" fmla="*/ 4881300 w 12192000"/>
              <a:gd name="connsiteY808" fmla="*/ 6632911 h 8099368"/>
              <a:gd name="connsiteX809" fmla="*/ 5083750 w 12192000"/>
              <a:gd name="connsiteY809" fmla="*/ 6723154 h 8099368"/>
              <a:gd name="connsiteX810" fmla="*/ 5083750 w 12192000"/>
              <a:gd name="connsiteY810" fmla="*/ 6745715 h 8099368"/>
              <a:gd name="connsiteX811" fmla="*/ 5263705 w 12192000"/>
              <a:gd name="connsiteY811" fmla="*/ 6858520 h 8099368"/>
              <a:gd name="connsiteX812" fmla="*/ 5173728 w 12192000"/>
              <a:gd name="connsiteY812" fmla="*/ 6835959 h 8099368"/>
              <a:gd name="connsiteX813" fmla="*/ 5128739 w 12192000"/>
              <a:gd name="connsiteY813" fmla="*/ 6858520 h 8099368"/>
              <a:gd name="connsiteX814" fmla="*/ 5038761 w 12192000"/>
              <a:gd name="connsiteY814" fmla="*/ 6813398 h 8099368"/>
              <a:gd name="connsiteX815" fmla="*/ 4858805 w 12192000"/>
              <a:gd name="connsiteY815" fmla="*/ 6723154 h 8099368"/>
              <a:gd name="connsiteX816" fmla="*/ 4588872 w 12192000"/>
              <a:gd name="connsiteY816" fmla="*/ 6565228 h 8099368"/>
              <a:gd name="connsiteX817" fmla="*/ 4049004 w 12192000"/>
              <a:gd name="connsiteY817" fmla="*/ 6294497 h 8099368"/>
              <a:gd name="connsiteX818" fmla="*/ 3959027 w 12192000"/>
              <a:gd name="connsiteY818" fmla="*/ 6249375 h 8099368"/>
              <a:gd name="connsiteX819" fmla="*/ 3891543 w 12192000"/>
              <a:gd name="connsiteY819" fmla="*/ 6249375 h 8099368"/>
              <a:gd name="connsiteX820" fmla="*/ 3891543 w 12192000"/>
              <a:gd name="connsiteY820" fmla="*/ 6226814 h 8099368"/>
              <a:gd name="connsiteX821" fmla="*/ 3779071 w 12192000"/>
              <a:gd name="connsiteY821" fmla="*/ 6159131 h 8099368"/>
              <a:gd name="connsiteX822" fmla="*/ 3576621 w 12192000"/>
              <a:gd name="connsiteY822" fmla="*/ 6068888 h 8099368"/>
              <a:gd name="connsiteX823" fmla="*/ 3554126 w 12192000"/>
              <a:gd name="connsiteY823" fmla="*/ 6091448 h 8099368"/>
              <a:gd name="connsiteX824" fmla="*/ 3464148 w 12192000"/>
              <a:gd name="connsiteY824" fmla="*/ 6046327 h 8099368"/>
              <a:gd name="connsiteX825" fmla="*/ 3374170 w 12192000"/>
              <a:gd name="connsiteY825" fmla="*/ 6023766 h 8099368"/>
              <a:gd name="connsiteX826" fmla="*/ 3284193 w 12192000"/>
              <a:gd name="connsiteY826" fmla="*/ 5978644 h 8099368"/>
              <a:gd name="connsiteX827" fmla="*/ 3284193 w 12192000"/>
              <a:gd name="connsiteY827" fmla="*/ 5978644 h 8099368"/>
              <a:gd name="connsiteX828" fmla="*/ 3284192 w 12192000"/>
              <a:gd name="connsiteY828" fmla="*/ 5978644 h 8099368"/>
              <a:gd name="connsiteX829" fmla="*/ 3261699 w 12192000"/>
              <a:gd name="connsiteY829" fmla="*/ 5967364 h 8099368"/>
              <a:gd name="connsiteX830" fmla="*/ 3261698 w 12192000"/>
              <a:gd name="connsiteY830" fmla="*/ 5967363 h 8099368"/>
              <a:gd name="connsiteX831" fmla="*/ 3239203 w 12192000"/>
              <a:gd name="connsiteY831" fmla="*/ 5956083 h 8099368"/>
              <a:gd name="connsiteX832" fmla="*/ 3261699 w 12192000"/>
              <a:gd name="connsiteY832" fmla="*/ 5967364 h 8099368"/>
              <a:gd name="connsiteX833" fmla="*/ 3270837 w 12192000"/>
              <a:gd name="connsiteY833" fmla="*/ 5975119 h 8099368"/>
              <a:gd name="connsiteX834" fmla="*/ 3284192 w 12192000"/>
              <a:gd name="connsiteY834" fmla="*/ 5978644 h 8099368"/>
              <a:gd name="connsiteX835" fmla="*/ 3284193 w 12192000"/>
              <a:gd name="connsiteY835" fmla="*/ 5978644 h 8099368"/>
              <a:gd name="connsiteX836" fmla="*/ 3288059 w 12192000"/>
              <a:gd name="connsiteY836" fmla="*/ 5992039 h 8099368"/>
              <a:gd name="connsiteX837" fmla="*/ 3329181 w 12192000"/>
              <a:gd name="connsiteY837" fmla="*/ 6023766 h 8099368"/>
              <a:gd name="connsiteX838" fmla="*/ 3419159 w 12192000"/>
              <a:gd name="connsiteY838" fmla="*/ 6068888 h 8099368"/>
              <a:gd name="connsiteX839" fmla="*/ 3644104 w 12192000"/>
              <a:gd name="connsiteY839" fmla="*/ 6204253 h 8099368"/>
              <a:gd name="connsiteX840" fmla="*/ 3869049 w 12192000"/>
              <a:gd name="connsiteY840" fmla="*/ 6339619 h 8099368"/>
              <a:gd name="connsiteX841" fmla="*/ 4251454 w 12192000"/>
              <a:gd name="connsiteY841" fmla="*/ 6542667 h 8099368"/>
              <a:gd name="connsiteX842" fmla="*/ 4341432 w 12192000"/>
              <a:gd name="connsiteY842" fmla="*/ 6587789 h 8099368"/>
              <a:gd name="connsiteX843" fmla="*/ 4386421 w 12192000"/>
              <a:gd name="connsiteY843" fmla="*/ 6610350 h 8099368"/>
              <a:gd name="connsiteX844" fmla="*/ 4521389 w 12192000"/>
              <a:gd name="connsiteY844" fmla="*/ 6632911 h 8099368"/>
              <a:gd name="connsiteX845" fmla="*/ 4521389 w 12192000"/>
              <a:gd name="connsiteY845" fmla="*/ 6587789 h 8099368"/>
              <a:gd name="connsiteX846" fmla="*/ 4386421 w 12192000"/>
              <a:gd name="connsiteY846" fmla="*/ 6520106 h 8099368"/>
              <a:gd name="connsiteX847" fmla="*/ 4521389 w 12192000"/>
              <a:gd name="connsiteY847" fmla="*/ 6565228 h 8099368"/>
              <a:gd name="connsiteX848" fmla="*/ 4678849 w 12192000"/>
              <a:gd name="connsiteY848" fmla="*/ 6632911 h 8099368"/>
              <a:gd name="connsiteX849" fmla="*/ 4723838 w 12192000"/>
              <a:gd name="connsiteY849" fmla="*/ 6678032 h 8099368"/>
              <a:gd name="connsiteX850" fmla="*/ 4611366 w 12192000"/>
              <a:gd name="connsiteY850" fmla="*/ 6655471 h 8099368"/>
              <a:gd name="connsiteX851" fmla="*/ 4588872 w 12192000"/>
              <a:gd name="connsiteY851" fmla="*/ 6655471 h 8099368"/>
              <a:gd name="connsiteX852" fmla="*/ 4566377 w 12192000"/>
              <a:gd name="connsiteY852" fmla="*/ 6655471 h 8099368"/>
              <a:gd name="connsiteX853" fmla="*/ 4678849 w 12192000"/>
              <a:gd name="connsiteY853" fmla="*/ 6723154 h 8099368"/>
              <a:gd name="connsiteX854" fmla="*/ 4543883 w 12192000"/>
              <a:gd name="connsiteY854" fmla="*/ 6678032 h 8099368"/>
              <a:gd name="connsiteX855" fmla="*/ 4858805 w 12192000"/>
              <a:gd name="connsiteY855" fmla="*/ 6858520 h 8099368"/>
              <a:gd name="connsiteX856" fmla="*/ 4903794 w 12192000"/>
              <a:gd name="connsiteY856" fmla="*/ 6881081 h 8099368"/>
              <a:gd name="connsiteX857" fmla="*/ 4948783 w 12192000"/>
              <a:gd name="connsiteY857" fmla="*/ 6903642 h 8099368"/>
              <a:gd name="connsiteX858" fmla="*/ 5106244 w 12192000"/>
              <a:gd name="connsiteY858" fmla="*/ 6948763 h 8099368"/>
              <a:gd name="connsiteX859" fmla="*/ 5128739 w 12192000"/>
              <a:gd name="connsiteY859" fmla="*/ 6971324 h 8099368"/>
              <a:gd name="connsiteX860" fmla="*/ 5106244 w 12192000"/>
              <a:gd name="connsiteY860" fmla="*/ 6993885 h 8099368"/>
              <a:gd name="connsiteX861" fmla="*/ 5308694 w 12192000"/>
              <a:gd name="connsiteY861" fmla="*/ 7129251 h 8099368"/>
              <a:gd name="connsiteX862" fmla="*/ 5061256 w 12192000"/>
              <a:gd name="connsiteY862" fmla="*/ 7016446 h 8099368"/>
              <a:gd name="connsiteX863" fmla="*/ 4903794 w 12192000"/>
              <a:gd name="connsiteY863" fmla="*/ 6948763 h 8099368"/>
              <a:gd name="connsiteX864" fmla="*/ 4656355 w 12192000"/>
              <a:gd name="connsiteY864" fmla="*/ 6835959 h 8099368"/>
              <a:gd name="connsiteX865" fmla="*/ 4633860 w 12192000"/>
              <a:gd name="connsiteY865" fmla="*/ 6813398 h 8099368"/>
              <a:gd name="connsiteX866" fmla="*/ 4521389 w 12192000"/>
              <a:gd name="connsiteY866" fmla="*/ 6790837 h 8099368"/>
              <a:gd name="connsiteX867" fmla="*/ 4408916 w 12192000"/>
              <a:gd name="connsiteY867" fmla="*/ 6723154 h 8099368"/>
              <a:gd name="connsiteX868" fmla="*/ 4273949 w 12192000"/>
              <a:gd name="connsiteY868" fmla="*/ 6655471 h 8099368"/>
              <a:gd name="connsiteX869" fmla="*/ 4116488 w 12192000"/>
              <a:gd name="connsiteY869" fmla="*/ 6587789 h 8099368"/>
              <a:gd name="connsiteX870" fmla="*/ 4093993 w 12192000"/>
              <a:gd name="connsiteY870" fmla="*/ 6610350 h 8099368"/>
              <a:gd name="connsiteX871" fmla="*/ 4071499 w 12192000"/>
              <a:gd name="connsiteY871" fmla="*/ 6610350 h 8099368"/>
              <a:gd name="connsiteX872" fmla="*/ 4161476 w 12192000"/>
              <a:gd name="connsiteY872" fmla="*/ 6678032 h 8099368"/>
              <a:gd name="connsiteX873" fmla="*/ 4183971 w 12192000"/>
              <a:gd name="connsiteY873" fmla="*/ 6723154 h 8099368"/>
              <a:gd name="connsiteX874" fmla="*/ 4296443 w 12192000"/>
              <a:gd name="connsiteY874" fmla="*/ 6745715 h 8099368"/>
              <a:gd name="connsiteX875" fmla="*/ 4498894 w 12192000"/>
              <a:gd name="connsiteY875" fmla="*/ 6835959 h 8099368"/>
              <a:gd name="connsiteX876" fmla="*/ 4588872 w 12192000"/>
              <a:gd name="connsiteY876" fmla="*/ 6903642 h 8099368"/>
              <a:gd name="connsiteX877" fmla="*/ 4746333 w 12192000"/>
              <a:gd name="connsiteY877" fmla="*/ 6993885 h 8099368"/>
              <a:gd name="connsiteX878" fmla="*/ 4858805 w 12192000"/>
              <a:gd name="connsiteY878" fmla="*/ 7061568 h 8099368"/>
              <a:gd name="connsiteX879" fmla="*/ 5151233 w 12192000"/>
              <a:gd name="connsiteY879" fmla="*/ 7219494 h 8099368"/>
              <a:gd name="connsiteX880" fmla="*/ 5128739 w 12192000"/>
              <a:gd name="connsiteY880" fmla="*/ 7219494 h 8099368"/>
              <a:gd name="connsiteX881" fmla="*/ 5038761 w 12192000"/>
              <a:gd name="connsiteY881" fmla="*/ 7174373 h 8099368"/>
              <a:gd name="connsiteX882" fmla="*/ 4903794 w 12192000"/>
              <a:gd name="connsiteY882" fmla="*/ 7129251 h 8099368"/>
              <a:gd name="connsiteX883" fmla="*/ 4588872 w 12192000"/>
              <a:gd name="connsiteY883" fmla="*/ 6971324 h 8099368"/>
              <a:gd name="connsiteX884" fmla="*/ 4543883 w 12192000"/>
              <a:gd name="connsiteY884" fmla="*/ 6948763 h 8099368"/>
              <a:gd name="connsiteX885" fmla="*/ 4273949 w 12192000"/>
              <a:gd name="connsiteY885" fmla="*/ 6790837 h 8099368"/>
              <a:gd name="connsiteX886" fmla="*/ 4004015 w 12192000"/>
              <a:gd name="connsiteY886" fmla="*/ 6655471 h 8099368"/>
              <a:gd name="connsiteX887" fmla="*/ 3801565 w 12192000"/>
              <a:gd name="connsiteY887" fmla="*/ 6542667 h 8099368"/>
              <a:gd name="connsiteX888" fmla="*/ 3779071 w 12192000"/>
              <a:gd name="connsiteY888" fmla="*/ 6520106 h 8099368"/>
              <a:gd name="connsiteX889" fmla="*/ 3599115 w 12192000"/>
              <a:gd name="connsiteY889" fmla="*/ 6452423 h 8099368"/>
              <a:gd name="connsiteX890" fmla="*/ 2991764 w 12192000"/>
              <a:gd name="connsiteY890" fmla="*/ 6159131 h 8099368"/>
              <a:gd name="connsiteX891" fmla="*/ 3126731 w 12192000"/>
              <a:gd name="connsiteY891" fmla="*/ 6249375 h 8099368"/>
              <a:gd name="connsiteX892" fmla="*/ 2811809 w 12192000"/>
              <a:gd name="connsiteY892" fmla="*/ 6114009 h 8099368"/>
              <a:gd name="connsiteX893" fmla="*/ 2721831 w 12192000"/>
              <a:gd name="connsiteY893" fmla="*/ 6068888 h 8099368"/>
              <a:gd name="connsiteX894" fmla="*/ 2609359 w 12192000"/>
              <a:gd name="connsiteY894" fmla="*/ 6046327 h 8099368"/>
              <a:gd name="connsiteX895" fmla="*/ 2519381 w 12192000"/>
              <a:gd name="connsiteY895" fmla="*/ 5978644 h 8099368"/>
              <a:gd name="connsiteX896" fmla="*/ 1664591 w 12192000"/>
              <a:gd name="connsiteY896" fmla="*/ 5549986 h 8099368"/>
              <a:gd name="connsiteX897" fmla="*/ 1597107 w 12192000"/>
              <a:gd name="connsiteY897" fmla="*/ 5549986 h 8099368"/>
              <a:gd name="connsiteX898" fmla="*/ 1552119 w 12192000"/>
              <a:gd name="connsiteY898" fmla="*/ 5527425 h 8099368"/>
              <a:gd name="connsiteX899" fmla="*/ 1349668 w 12192000"/>
              <a:gd name="connsiteY899" fmla="*/ 5437182 h 8099368"/>
              <a:gd name="connsiteX900" fmla="*/ 1282185 w 12192000"/>
              <a:gd name="connsiteY900" fmla="*/ 5414621 h 8099368"/>
              <a:gd name="connsiteX901" fmla="*/ 742318 w 12192000"/>
              <a:gd name="connsiteY901" fmla="*/ 5166451 h 8099368"/>
              <a:gd name="connsiteX902" fmla="*/ 629845 w 12192000"/>
              <a:gd name="connsiteY902" fmla="*/ 5166451 h 8099368"/>
              <a:gd name="connsiteX903" fmla="*/ 787307 w 12192000"/>
              <a:gd name="connsiteY903" fmla="*/ 5256694 h 8099368"/>
              <a:gd name="connsiteX904" fmla="*/ 922273 w 12192000"/>
              <a:gd name="connsiteY904" fmla="*/ 5301816 h 8099368"/>
              <a:gd name="connsiteX905" fmla="*/ 922273 w 12192000"/>
              <a:gd name="connsiteY905" fmla="*/ 5324377 h 8099368"/>
              <a:gd name="connsiteX906" fmla="*/ 1034746 w 12192000"/>
              <a:gd name="connsiteY906" fmla="*/ 5346938 h 8099368"/>
              <a:gd name="connsiteX907" fmla="*/ 1124724 w 12192000"/>
              <a:gd name="connsiteY907" fmla="*/ 5392060 h 8099368"/>
              <a:gd name="connsiteX908" fmla="*/ 1147218 w 12192000"/>
              <a:gd name="connsiteY908" fmla="*/ 5414621 h 8099368"/>
              <a:gd name="connsiteX909" fmla="*/ 1237196 w 12192000"/>
              <a:gd name="connsiteY909" fmla="*/ 5459743 h 8099368"/>
              <a:gd name="connsiteX910" fmla="*/ 1192207 w 12192000"/>
              <a:gd name="connsiteY910" fmla="*/ 5459743 h 8099368"/>
              <a:gd name="connsiteX911" fmla="*/ 1079735 w 12192000"/>
              <a:gd name="connsiteY911" fmla="*/ 5414621 h 8099368"/>
              <a:gd name="connsiteX912" fmla="*/ 1169713 w 12192000"/>
              <a:gd name="connsiteY912" fmla="*/ 5459743 h 8099368"/>
              <a:gd name="connsiteX913" fmla="*/ 1304679 w 12192000"/>
              <a:gd name="connsiteY913" fmla="*/ 5527425 h 8099368"/>
              <a:gd name="connsiteX914" fmla="*/ 1475497 w 12192000"/>
              <a:gd name="connsiteY914" fmla="*/ 5609914 h 8099368"/>
              <a:gd name="connsiteX915" fmla="*/ 1529620 w 12192000"/>
              <a:gd name="connsiteY915" fmla="*/ 5640228 h 8099368"/>
              <a:gd name="connsiteX916" fmla="*/ 1439646 w 12192000"/>
              <a:gd name="connsiteY916" fmla="*/ 5595108 h 8099368"/>
              <a:gd name="connsiteX917" fmla="*/ 1417152 w 12192000"/>
              <a:gd name="connsiteY917" fmla="*/ 5617669 h 8099368"/>
              <a:gd name="connsiteX918" fmla="*/ 1507129 w 12192000"/>
              <a:gd name="connsiteY918" fmla="*/ 5662791 h 8099368"/>
              <a:gd name="connsiteX919" fmla="*/ 1574613 w 12192000"/>
              <a:gd name="connsiteY919" fmla="*/ 5707913 h 8099368"/>
              <a:gd name="connsiteX920" fmla="*/ 1642096 w 12192000"/>
              <a:gd name="connsiteY920" fmla="*/ 5730474 h 8099368"/>
              <a:gd name="connsiteX921" fmla="*/ 1597107 w 12192000"/>
              <a:gd name="connsiteY921" fmla="*/ 5730474 h 8099368"/>
              <a:gd name="connsiteX922" fmla="*/ 1619602 w 12192000"/>
              <a:gd name="connsiteY922" fmla="*/ 5753035 h 8099368"/>
              <a:gd name="connsiteX923" fmla="*/ 1687085 w 12192000"/>
              <a:gd name="connsiteY923" fmla="*/ 5798156 h 8099368"/>
              <a:gd name="connsiteX924" fmla="*/ 1732074 w 12192000"/>
              <a:gd name="connsiteY924" fmla="*/ 5820717 h 8099368"/>
              <a:gd name="connsiteX925" fmla="*/ 1822052 w 12192000"/>
              <a:gd name="connsiteY925" fmla="*/ 5888400 h 8099368"/>
              <a:gd name="connsiteX926" fmla="*/ 1709580 w 12192000"/>
              <a:gd name="connsiteY926" fmla="*/ 5820717 h 8099368"/>
              <a:gd name="connsiteX927" fmla="*/ 1574613 w 12192000"/>
              <a:gd name="connsiteY927" fmla="*/ 5775596 h 8099368"/>
              <a:gd name="connsiteX928" fmla="*/ 629845 w 12192000"/>
              <a:gd name="connsiteY928" fmla="*/ 5324377 h 8099368"/>
              <a:gd name="connsiteX929" fmla="*/ 292428 w 12192000"/>
              <a:gd name="connsiteY929" fmla="*/ 5166451 h 8099368"/>
              <a:gd name="connsiteX930" fmla="*/ 0 w 12192000"/>
              <a:gd name="connsiteY930" fmla="*/ 5166451 h 8099368"/>
              <a:gd name="connsiteX931" fmla="*/ 0 w 12192000"/>
              <a:gd name="connsiteY931" fmla="*/ 5164336 h 8099368"/>
              <a:gd name="connsiteX932" fmla="*/ 0 w 12192000"/>
              <a:gd name="connsiteY932" fmla="*/ 5149530 h 8099368"/>
              <a:gd name="connsiteX933" fmla="*/ 0 w 12192000"/>
              <a:gd name="connsiteY933" fmla="*/ 5133403 h 8099368"/>
              <a:gd name="connsiteX934" fmla="*/ 0 w 12192000"/>
              <a:gd name="connsiteY934" fmla="*/ 5109343 h 8099368"/>
              <a:gd name="connsiteX935" fmla="*/ 0 w 12192000"/>
              <a:gd name="connsiteY935" fmla="*/ 5075766 h 8099368"/>
              <a:gd name="connsiteX936" fmla="*/ 0 w 12192000"/>
              <a:gd name="connsiteY936" fmla="*/ 5031085 h 8099368"/>
              <a:gd name="connsiteX937" fmla="*/ 0 w 12192000"/>
              <a:gd name="connsiteY937" fmla="*/ 5030028 h 8099368"/>
              <a:gd name="connsiteX938" fmla="*/ 0 w 12192000"/>
              <a:gd name="connsiteY938" fmla="*/ 5022625 h 8099368"/>
              <a:gd name="connsiteX939" fmla="*/ 0 w 12192000"/>
              <a:gd name="connsiteY939" fmla="*/ 5002532 h 8099368"/>
              <a:gd name="connsiteX940" fmla="*/ 0 w 12192000"/>
              <a:gd name="connsiteY940" fmla="*/ 4963402 h 8099368"/>
              <a:gd name="connsiteX941" fmla="*/ 67484 w 12192000"/>
              <a:gd name="connsiteY941" fmla="*/ 4985963 h 8099368"/>
              <a:gd name="connsiteX942" fmla="*/ 0 w 12192000"/>
              <a:gd name="connsiteY942" fmla="*/ 4963402 h 8099368"/>
              <a:gd name="connsiteX943" fmla="*/ 0 w 12192000"/>
              <a:gd name="connsiteY943" fmla="*/ 4961331 h 8099368"/>
              <a:gd name="connsiteX944" fmla="*/ 0 w 12192000"/>
              <a:gd name="connsiteY944" fmla="*/ 4946834 h 8099368"/>
              <a:gd name="connsiteX945" fmla="*/ 0 w 12192000"/>
              <a:gd name="connsiteY945" fmla="*/ 4931043 h 8099368"/>
              <a:gd name="connsiteX946" fmla="*/ 0 w 12192000"/>
              <a:gd name="connsiteY946" fmla="*/ 4907485 h 8099368"/>
              <a:gd name="connsiteX947" fmla="*/ 0 w 12192000"/>
              <a:gd name="connsiteY947" fmla="*/ 4874607 h 8099368"/>
              <a:gd name="connsiteX948" fmla="*/ 0 w 12192000"/>
              <a:gd name="connsiteY948" fmla="*/ 4830857 h 8099368"/>
              <a:gd name="connsiteX949" fmla="*/ 0 w 12192000"/>
              <a:gd name="connsiteY949" fmla="*/ 4774680 h 8099368"/>
              <a:gd name="connsiteX950" fmla="*/ 0 w 12192000"/>
              <a:gd name="connsiteY950" fmla="*/ 4704524 h 8099368"/>
              <a:gd name="connsiteX951" fmla="*/ 0 w 12192000"/>
              <a:gd name="connsiteY951" fmla="*/ 4618836 h 8099368"/>
              <a:gd name="connsiteX952" fmla="*/ 0 w 12192000"/>
              <a:gd name="connsiteY952" fmla="*/ 4516062 h 8099368"/>
              <a:gd name="connsiteX953" fmla="*/ 0 w 12192000"/>
              <a:gd name="connsiteY953" fmla="*/ 4394648 h 8099368"/>
              <a:gd name="connsiteX954" fmla="*/ 0 w 12192000"/>
              <a:gd name="connsiteY954" fmla="*/ 4253042 h 8099368"/>
              <a:gd name="connsiteX955" fmla="*/ 0 w 12192000"/>
              <a:gd name="connsiteY955" fmla="*/ 4089690 h 8099368"/>
              <a:gd name="connsiteX956" fmla="*/ 0 w 12192000"/>
              <a:gd name="connsiteY956" fmla="*/ 3903039 h 8099368"/>
              <a:gd name="connsiteX957" fmla="*/ 0 w 12192000"/>
              <a:gd name="connsiteY957" fmla="*/ 3898104 h 8099368"/>
              <a:gd name="connsiteX958" fmla="*/ 0 w 12192000"/>
              <a:gd name="connsiteY958" fmla="*/ 3886383 h 8099368"/>
              <a:gd name="connsiteX959" fmla="*/ 0 w 12192000"/>
              <a:gd name="connsiteY959" fmla="*/ 3863558 h 8099368"/>
              <a:gd name="connsiteX960" fmla="*/ 0 w 12192000"/>
              <a:gd name="connsiteY960" fmla="*/ 3825927 h 8099368"/>
              <a:gd name="connsiteX961" fmla="*/ 0 w 12192000"/>
              <a:gd name="connsiteY961" fmla="*/ 3769789 h 8099368"/>
              <a:gd name="connsiteX962" fmla="*/ 0 w 12192000"/>
              <a:gd name="connsiteY962" fmla="*/ 3691443 h 8099368"/>
              <a:gd name="connsiteX963" fmla="*/ 0 w 12192000"/>
              <a:gd name="connsiteY963" fmla="*/ 3587187 h 8099368"/>
              <a:gd name="connsiteX964" fmla="*/ 0 w 12192000"/>
              <a:gd name="connsiteY964" fmla="*/ 3584366 h 8099368"/>
              <a:gd name="connsiteX965" fmla="*/ 0 w 12192000"/>
              <a:gd name="connsiteY965" fmla="*/ 3577669 h 8099368"/>
              <a:gd name="connsiteX966" fmla="*/ 0 w 12192000"/>
              <a:gd name="connsiteY966" fmla="*/ 3564625 h 8099368"/>
              <a:gd name="connsiteX967" fmla="*/ 0 w 12192000"/>
              <a:gd name="connsiteY967" fmla="*/ 3563259 h 8099368"/>
              <a:gd name="connsiteX968" fmla="*/ 0 w 12192000"/>
              <a:gd name="connsiteY968" fmla="*/ 3553697 h 8099368"/>
              <a:gd name="connsiteX969" fmla="*/ 0 w 12192000"/>
              <a:gd name="connsiteY969" fmla="*/ 3527744 h 8099368"/>
              <a:gd name="connsiteX970" fmla="*/ 0 w 12192000"/>
              <a:gd name="connsiteY970" fmla="*/ 3506058 h 8099368"/>
              <a:gd name="connsiteX971" fmla="*/ 0 w 12192000"/>
              <a:gd name="connsiteY971" fmla="*/ 3477202 h 8099368"/>
              <a:gd name="connsiteX972" fmla="*/ 0 w 12192000"/>
              <a:gd name="connsiteY972" fmla="*/ 3440149 h 8099368"/>
              <a:gd name="connsiteX973" fmla="*/ 0 w 12192000"/>
              <a:gd name="connsiteY973" fmla="*/ 3393876 h 8099368"/>
              <a:gd name="connsiteX974" fmla="*/ 0 w 12192000"/>
              <a:gd name="connsiteY974" fmla="*/ 3337358 h 8099368"/>
              <a:gd name="connsiteX975" fmla="*/ 0 w 12192000"/>
              <a:gd name="connsiteY975" fmla="*/ 3269571 h 8099368"/>
              <a:gd name="connsiteX976" fmla="*/ 0 w 12192000"/>
              <a:gd name="connsiteY976" fmla="*/ 3189490 h 8099368"/>
              <a:gd name="connsiteX977" fmla="*/ 0 w 12192000"/>
              <a:gd name="connsiteY977" fmla="*/ 3096090 h 8099368"/>
              <a:gd name="connsiteX978" fmla="*/ 0 w 12192000"/>
              <a:gd name="connsiteY978" fmla="*/ 2988347 h 8099368"/>
              <a:gd name="connsiteX979" fmla="*/ 0 w 12192000"/>
              <a:gd name="connsiteY979" fmla="*/ 2865237 h 8099368"/>
              <a:gd name="connsiteX980" fmla="*/ 0 w 12192000"/>
              <a:gd name="connsiteY980" fmla="*/ 2862417 h 8099368"/>
              <a:gd name="connsiteX981" fmla="*/ 0 w 12192000"/>
              <a:gd name="connsiteY981" fmla="*/ 2855719 h 8099368"/>
              <a:gd name="connsiteX982" fmla="*/ 0 w 12192000"/>
              <a:gd name="connsiteY982" fmla="*/ 2842676 h 8099368"/>
              <a:gd name="connsiteX983" fmla="*/ 0 w 12192000"/>
              <a:gd name="connsiteY983" fmla="*/ 2841883 h 8099368"/>
              <a:gd name="connsiteX984" fmla="*/ 0 w 12192000"/>
              <a:gd name="connsiteY984" fmla="*/ 2836331 h 8099368"/>
              <a:gd name="connsiteX985" fmla="*/ 0 w 12192000"/>
              <a:gd name="connsiteY985" fmla="*/ 2821261 h 8099368"/>
              <a:gd name="connsiteX986" fmla="*/ 0 w 12192000"/>
              <a:gd name="connsiteY986" fmla="*/ 2791914 h 8099368"/>
              <a:gd name="connsiteX987" fmla="*/ 0 w 12192000"/>
              <a:gd name="connsiteY987" fmla="*/ 2743531 h 8099368"/>
              <a:gd name="connsiteX988" fmla="*/ 0 w 12192000"/>
              <a:gd name="connsiteY988" fmla="*/ 2671354 h 8099368"/>
              <a:gd name="connsiteX989" fmla="*/ 0 w 12192000"/>
              <a:gd name="connsiteY989" fmla="*/ 2624855 h 8099368"/>
              <a:gd name="connsiteX990" fmla="*/ 0 w 12192000"/>
              <a:gd name="connsiteY990" fmla="*/ 2570623 h 8099368"/>
              <a:gd name="connsiteX991" fmla="*/ 0 w 12192000"/>
              <a:gd name="connsiteY991" fmla="*/ 2508063 h 8099368"/>
              <a:gd name="connsiteX992" fmla="*/ 0 w 12192000"/>
              <a:gd name="connsiteY992" fmla="*/ 2459141 h 8099368"/>
              <a:gd name="connsiteX993" fmla="*/ 44989 w 12192000"/>
              <a:gd name="connsiteY993" fmla="*/ 2459141 h 8099368"/>
              <a:gd name="connsiteX994" fmla="*/ 22495 w 12192000"/>
              <a:gd name="connsiteY994" fmla="*/ 2414019 h 8099368"/>
              <a:gd name="connsiteX995" fmla="*/ 0 w 12192000"/>
              <a:gd name="connsiteY995" fmla="*/ 2414019 h 8099368"/>
              <a:gd name="connsiteX996" fmla="*/ 0 w 12192000"/>
              <a:gd name="connsiteY996" fmla="*/ 2413181 h 8099368"/>
              <a:gd name="connsiteX997" fmla="*/ 0 w 12192000"/>
              <a:gd name="connsiteY997" fmla="*/ 2407321 h 8099368"/>
              <a:gd name="connsiteX998" fmla="*/ 0 w 12192000"/>
              <a:gd name="connsiteY998" fmla="*/ 2391414 h 8099368"/>
              <a:gd name="connsiteX999" fmla="*/ 0 w 12192000"/>
              <a:gd name="connsiteY999" fmla="*/ 2360436 h 8099368"/>
              <a:gd name="connsiteX1000" fmla="*/ 0 w 12192000"/>
              <a:gd name="connsiteY1000" fmla="*/ 2309366 h 8099368"/>
              <a:gd name="connsiteX1001" fmla="*/ 0 w 12192000"/>
              <a:gd name="connsiteY1001" fmla="*/ 2274726 h 8099368"/>
              <a:gd name="connsiteX1002" fmla="*/ 0 w 12192000"/>
              <a:gd name="connsiteY1002" fmla="*/ 2233179 h 8099368"/>
              <a:gd name="connsiteX1003" fmla="*/ 0 w 12192000"/>
              <a:gd name="connsiteY1003" fmla="*/ 2184097 h 8099368"/>
              <a:gd name="connsiteX1004" fmla="*/ 0 w 12192000"/>
              <a:gd name="connsiteY1004" fmla="*/ 2126852 h 8099368"/>
              <a:gd name="connsiteX1005" fmla="*/ 0 w 12192000"/>
              <a:gd name="connsiteY1005" fmla="*/ 2060816 h 8099368"/>
              <a:gd name="connsiteX1006" fmla="*/ 0 w 12192000"/>
              <a:gd name="connsiteY1006" fmla="*/ 1985361 h 8099368"/>
              <a:gd name="connsiteX1007" fmla="*/ 134967 w 12192000"/>
              <a:gd name="connsiteY1007" fmla="*/ 1985361 h 8099368"/>
              <a:gd name="connsiteX1008" fmla="*/ 89978 w 12192000"/>
              <a:gd name="connsiteY1008" fmla="*/ 1962800 h 8099368"/>
              <a:gd name="connsiteX1009" fmla="*/ 22495 w 12192000"/>
              <a:gd name="connsiteY1009" fmla="*/ 1917678 h 8099368"/>
              <a:gd name="connsiteX1010" fmla="*/ 0 w 12192000"/>
              <a:gd name="connsiteY1010" fmla="*/ 1895117 h 8099368"/>
              <a:gd name="connsiteX1011" fmla="*/ 0 w 12192000"/>
              <a:gd name="connsiteY1011" fmla="*/ 1892782 h 8099368"/>
              <a:gd name="connsiteX1012" fmla="*/ 0 w 12192000"/>
              <a:gd name="connsiteY1012" fmla="*/ 1876434 h 8099368"/>
              <a:gd name="connsiteX1013" fmla="*/ 0 w 12192000"/>
              <a:gd name="connsiteY1013" fmla="*/ 1858627 h 8099368"/>
              <a:gd name="connsiteX1014" fmla="*/ 0 w 12192000"/>
              <a:gd name="connsiteY1014" fmla="*/ 1832061 h 8099368"/>
              <a:gd name="connsiteX1015" fmla="*/ 0 w 12192000"/>
              <a:gd name="connsiteY1015" fmla="*/ 1794987 h 8099368"/>
              <a:gd name="connsiteX1016" fmla="*/ 0 w 12192000"/>
              <a:gd name="connsiteY1016" fmla="*/ 1745651 h 8099368"/>
              <a:gd name="connsiteX1017" fmla="*/ 0 w 12192000"/>
              <a:gd name="connsiteY1017" fmla="*/ 1682303 h 8099368"/>
              <a:gd name="connsiteX1018" fmla="*/ 0 w 12192000"/>
              <a:gd name="connsiteY1018" fmla="*/ 1603192 h 8099368"/>
              <a:gd name="connsiteX1019" fmla="*/ 0 w 12192000"/>
              <a:gd name="connsiteY1019" fmla="*/ 1506564 h 8099368"/>
              <a:gd name="connsiteX1020" fmla="*/ 0 w 12192000"/>
              <a:gd name="connsiteY1020" fmla="*/ 1390669 h 8099368"/>
              <a:gd name="connsiteX1021" fmla="*/ 0 w 12192000"/>
              <a:gd name="connsiteY1021" fmla="*/ 1253756 h 8099368"/>
              <a:gd name="connsiteX1022" fmla="*/ 0 w 12192000"/>
              <a:gd name="connsiteY1022" fmla="*/ 1094073 h 8099368"/>
              <a:gd name="connsiteX1023" fmla="*/ 0 w 12192000"/>
              <a:gd name="connsiteY1023" fmla="*/ 909867 h 8099368"/>
              <a:gd name="connsiteX1024" fmla="*/ 0 w 12192000"/>
              <a:gd name="connsiteY1024" fmla="*/ 699389 h 8099368"/>
              <a:gd name="connsiteX1025" fmla="*/ 382406 w 12192000"/>
              <a:gd name="connsiteY1025" fmla="*/ 902437 h 8099368"/>
              <a:gd name="connsiteX1026" fmla="*/ 944768 w 12192000"/>
              <a:gd name="connsiteY1026" fmla="*/ 1218290 h 8099368"/>
              <a:gd name="connsiteX1027" fmla="*/ 989757 w 12192000"/>
              <a:gd name="connsiteY1027" fmla="*/ 1240851 h 8099368"/>
              <a:gd name="connsiteX1028" fmla="*/ 494878 w 12192000"/>
              <a:gd name="connsiteY1028" fmla="*/ 857315 h 8099368"/>
              <a:gd name="connsiteX1029" fmla="*/ 472384 w 12192000"/>
              <a:gd name="connsiteY1029" fmla="*/ 834754 h 8099368"/>
              <a:gd name="connsiteX1030" fmla="*/ 472384 w 12192000"/>
              <a:gd name="connsiteY1030" fmla="*/ 789632 h 8099368"/>
              <a:gd name="connsiteX1031" fmla="*/ 539867 w 12192000"/>
              <a:gd name="connsiteY1031" fmla="*/ 857315 h 8099368"/>
              <a:gd name="connsiteX1032" fmla="*/ 854790 w 12192000"/>
              <a:gd name="connsiteY1032" fmla="*/ 970120 h 8099368"/>
              <a:gd name="connsiteX1033" fmla="*/ 562362 w 12192000"/>
              <a:gd name="connsiteY1033" fmla="*/ 812193 h 8099368"/>
              <a:gd name="connsiteX1034" fmla="*/ 404901 w 12192000"/>
              <a:gd name="connsiteY1034" fmla="*/ 699389 h 8099368"/>
              <a:gd name="connsiteX1035" fmla="*/ 652340 w 12192000"/>
              <a:gd name="connsiteY1035" fmla="*/ 834754 h 8099368"/>
              <a:gd name="connsiteX1036" fmla="*/ 719823 w 12192000"/>
              <a:gd name="connsiteY1036" fmla="*/ 857315 h 8099368"/>
              <a:gd name="connsiteX1037" fmla="*/ 562362 w 12192000"/>
              <a:gd name="connsiteY1037" fmla="*/ 721950 h 8099368"/>
              <a:gd name="connsiteX1038" fmla="*/ 427395 w 12192000"/>
              <a:gd name="connsiteY1038" fmla="*/ 654267 h 8099368"/>
              <a:gd name="connsiteX1039" fmla="*/ 742318 w 12192000"/>
              <a:gd name="connsiteY1039" fmla="*/ 789632 h 8099368"/>
              <a:gd name="connsiteX1040" fmla="*/ 877284 w 12192000"/>
              <a:gd name="connsiteY1040" fmla="*/ 812193 h 8099368"/>
              <a:gd name="connsiteX1041" fmla="*/ 899779 w 12192000"/>
              <a:gd name="connsiteY1041" fmla="*/ 789632 h 8099368"/>
              <a:gd name="connsiteX1042" fmla="*/ 809801 w 12192000"/>
              <a:gd name="connsiteY1042" fmla="*/ 721950 h 8099368"/>
              <a:gd name="connsiteX1043" fmla="*/ 539867 w 12192000"/>
              <a:gd name="connsiteY1043" fmla="*/ 586584 h 8099368"/>
              <a:gd name="connsiteX1044" fmla="*/ 607351 w 12192000"/>
              <a:gd name="connsiteY1044" fmla="*/ 564023 h 8099368"/>
              <a:gd name="connsiteX1045" fmla="*/ 629845 w 12192000"/>
              <a:gd name="connsiteY1045" fmla="*/ 541462 h 8099368"/>
              <a:gd name="connsiteX1046" fmla="*/ 787307 w 12192000"/>
              <a:gd name="connsiteY1046" fmla="*/ 609145 h 8099368"/>
              <a:gd name="connsiteX1047" fmla="*/ 652340 w 12192000"/>
              <a:gd name="connsiteY1047" fmla="*/ 586584 h 8099368"/>
              <a:gd name="connsiteX1048" fmla="*/ 877284 w 12192000"/>
              <a:gd name="connsiteY1048" fmla="*/ 721950 h 8099368"/>
              <a:gd name="connsiteX1049" fmla="*/ 967262 w 12192000"/>
              <a:gd name="connsiteY1049" fmla="*/ 744510 h 8099368"/>
              <a:gd name="connsiteX1050" fmla="*/ 1034746 w 12192000"/>
              <a:gd name="connsiteY1050" fmla="*/ 676828 h 8099368"/>
              <a:gd name="connsiteX1051" fmla="*/ 787307 w 12192000"/>
              <a:gd name="connsiteY1051" fmla="*/ 518901 h 8099368"/>
              <a:gd name="connsiteX1052" fmla="*/ 584856 w 12192000"/>
              <a:gd name="connsiteY1052" fmla="*/ 451218 h 8099368"/>
              <a:gd name="connsiteX1053" fmla="*/ 562362 w 12192000"/>
              <a:gd name="connsiteY1053" fmla="*/ 406097 h 8099368"/>
              <a:gd name="connsiteX1054" fmla="*/ 652340 w 12192000"/>
              <a:gd name="connsiteY1054" fmla="*/ 451218 h 8099368"/>
              <a:gd name="connsiteX1055" fmla="*/ 584856 w 12192000"/>
              <a:gd name="connsiteY1055" fmla="*/ 383536 h 8099368"/>
              <a:gd name="connsiteX1056" fmla="*/ 517373 w 12192000"/>
              <a:gd name="connsiteY1056" fmla="*/ 360975 h 8099368"/>
              <a:gd name="connsiteX1057" fmla="*/ 427395 w 12192000"/>
              <a:gd name="connsiteY1057" fmla="*/ 293292 h 8099368"/>
              <a:gd name="connsiteX1058" fmla="*/ 584856 w 12192000"/>
              <a:gd name="connsiteY1058" fmla="*/ 360975 h 8099368"/>
              <a:gd name="connsiteX1059" fmla="*/ 629845 w 12192000"/>
              <a:gd name="connsiteY1059" fmla="*/ 406097 h 8099368"/>
              <a:gd name="connsiteX1060" fmla="*/ 1147218 w 12192000"/>
              <a:gd name="connsiteY1060" fmla="*/ 654267 h 8099368"/>
              <a:gd name="connsiteX1061" fmla="*/ 1034746 w 12192000"/>
              <a:gd name="connsiteY1061" fmla="*/ 586584 h 8099368"/>
              <a:gd name="connsiteX1062" fmla="*/ 809801 w 12192000"/>
              <a:gd name="connsiteY1062" fmla="*/ 428658 h 8099368"/>
              <a:gd name="connsiteX1063" fmla="*/ 719823 w 12192000"/>
              <a:gd name="connsiteY1063" fmla="*/ 406097 h 8099368"/>
              <a:gd name="connsiteX1064" fmla="*/ 742318 w 12192000"/>
              <a:gd name="connsiteY1064" fmla="*/ 406097 h 8099368"/>
              <a:gd name="connsiteX1065" fmla="*/ 674834 w 12192000"/>
              <a:gd name="connsiteY1065" fmla="*/ 338414 h 8099368"/>
              <a:gd name="connsiteX1066" fmla="*/ 562362 w 12192000"/>
              <a:gd name="connsiteY1066" fmla="*/ 270731 h 8099368"/>
              <a:gd name="connsiteX1067" fmla="*/ 404901 w 12192000"/>
              <a:gd name="connsiteY1067" fmla="*/ 180488 h 8099368"/>
              <a:gd name="connsiteX1068" fmla="*/ 382406 w 12192000"/>
              <a:gd name="connsiteY1068" fmla="*/ 157927 h 8099368"/>
              <a:gd name="connsiteX1069" fmla="*/ 314923 w 12192000"/>
              <a:gd name="connsiteY1069" fmla="*/ 112805 h 8099368"/>
              <a:gd name="connsiteX1070" fmla="*/ 224945 w 12192000"/>
              <a:gd name="connsiteY1070" fmla="*/ 67683 h 8099368"/>
              <a:gd name="connsiteX1071" fmla="*/ 112472 w 12192000"/>
              <a:gd name="connsiteY1071" fmla="*/ 0 h 80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</a:cxnLst>
            <a:rect l="l" t="t" r="r" b="b"/>
            <a:pathLst>
              <a:path w="12192000" h="8099368">
                <a:moveTo>
                  <a:pt x="6471976" y="6950228"/>
                </a:moveTo>
                <a:lnTo>
                  <a:pt x="6486842" y="6951583"/>
                </a:lnTo>
                <a:cubicBezTo>
                  <a:pt x="6495278" y="6954404"/>
                  <a:pt x="6500901" y="6960044"/>
                  <a:pt x="6500901" y="6971324"/>
                </a:cubicBezTo>
                <a:cubicBezTo>
                  <a:pt x="6489654" y="6965684"/>
                  <a:pt x="6481219" y="6958634"/>
                  <a:pt x="6473135" y="6951231"/>
                </a:cubicBezTo>
                <a:close/>
                <a:moveTo>
                  <a:pt x="9762599" y="6948763"/>
                </a:moveTo>
                <a:cubicBezTo>
                  <a:pt x="9830082" y="6971324"/>
                  <a:pt x="9875071" y="6993885"/>
                  <a:pt x="9920060" y="7016446"/>
                </a:cubicBezTo>
                <a:cubicBezTo>
                  <a:pt x="10100016" y="7084129"/>
                  <a:pt x="10189993" y="7151812"/>
                  <a:pt x="10347455" y="7219494"/>
                </a:cubicBezTo>
                <a:cubicBezTo>
                  <a:pt x="10167499" y="7151812"/>
                  <a:pt x="9987543" y="7084129"/>
                  <a:pt x="9897565" y="7016446"/>
                </a:cubicBezTo>
                <a:cubicBezTo>
                  <a:pt x="9852576" y="6993885"/>
                  <a:pt x="9807588" y="6971324"/>
                  <a:pt x="9762599" y="6948763"/>
                </a:cubicBezTo>
                <a:close/>
                <a:moveTo>
                  <a:pt x="7892826" y="6551161"/>
                </a:moveTo>
                <a:lnTo>
                  <a:pt x="7916998" y="6561350"/>
                </a:lnTo>
                <a:cubicBezTo>
                  <a:pt x="7922271" y="6563818"/>
                  <a:pt x="7923676" y="6565228"/>
                  <a:pt x="7918053" y="6565228"/>
                </a:cubicBezTo>
                <a:close/>
                <a:moveTo>
                  <a:pt x="7862076" y="6534013"/>
                </a:moveTo>
                <a:lnTo>
                  <a:pt x="7892826" y="6551161"/>
                </a:lnTo>
                <a:lnTo>
                  <a:pt x="7892746" y="6551127"/>
                </a:lnTo>
                <a:cubicBezTo>
                  <a:pt x="7882905" y="6546897"/>
                  <a:pt x="7872361" y="6541962"/>
                  <a:pt x="7864277" y="6536674"/>
                </a:cubicBezTo>
                <a:close/>
                <a:moveTo>
                  <a:pt x="4206466" y="6429862"/>
                </a:moveTo>
                <a:cubicBezTo>
                  <a:pt x="4296443" y="6474984"/>
                  <a:pt x="4341432" y="6497545"/>
                  <a:pt x="4386421" y="6520106"/>
                </a:cubicBezTo>
                <a:cubicBezTo>
                  <a:pt x="4296443" y="6497545"/>
                  <a:pt x="4251454" y="6474984"/>
                  <a:pt x="4206466" y="6429862"/>
                </a:cubicBezTo>
                <a:close/>
                <a:moveTo>
                  <a:pt x="7379061" y="6060797"/>
                </a:moveTo>
                <a:lnTo>
                  <a:pt x="7386609" y="6063622"/>
                </a:lnTo>
                <a:lnTo>
                  <a:pt x="7389432" y="6066068"/>
                </a:lnTo>
                <a:cubicBezTo>
                  <a:pt x="7395056" y="6068888"/>
                  <a:pt x="7400680" y="6068888"/>
                  <a:pt x="7400680" y="6068888"/>
                </a:cubicBezTo>
                <a:cubicBezTo>
                  <a:pt x="7389433" y="6068888"/>
                  <a:pt x="7383809" y="6068888"/>
                  <a:pt x="7380997" y="6066068"/>
                </a:cubicBezTo>
                <a:close/>
                <a:moveTo>
                  <a:pt x="1507129" y="5662791"/>
                </a:moveTo>
                <a:cubicBezTo>
                  <a:pt x="1552119" y="5662791"/>
                  <a:pt x="1574613" y="5685352"/>
                  <a:pt x="1619602" y="5707913"/>
                </a:cubicBezTo>
                <a:cubicBezTo>
                  <a:pt x="1619602" y="5707913"/>
                  <a:pt x="1619602" y="5707913"/>
                  <a:pt x="1597107" y="5707913"/>
                </a:cubicBezTo>
                <a:cubicBezTo>
                  <a:pt x="1574613" y="5685352"/>
                  <a:pt x="1529624" y="5685352"/>
                  <a:pt x="1507129" y="5662791"/>
                </a:cubicBezTo>
                <a:close/>
                <a:moveTo>
                  <a:pt x="1529627" y="5640232"/>
                </a:moveTo>
                <a:lnTo>
                  <a:pt x="1687085" y="5707913"/>
                </a:lnTo>
                <a:cubicBezTo>
                  <a:pt x="1737698" y="5730474"/>
                  <a:pt x="1788310" y="5753035"/>
                  <a:pt x="1844546" y="5775596"/>
                </a:cubicBezTo>
                <a:cubicBezTo>
                  <a:pt x="1934524" y="5798156"/>
                  <a:pt x="2024502" y="5820717"/>
                  <a:pt x="2114480" y="5888400"/>
                </a:cubicBezTo>
                <a:cubicBezTo>
                  <a:pt x="2181964" y="5910961"/>
                  <a:pt x="2226952" y="5933522"/>
                  <a:pt x="2226952" y="5956083"/>
                </a:cubicBezTo>
                <a:cubicBezTo>
                  <a:pt x="2159469" y="5933522"/>
                  <a:pt x="2136975" y="5910961"/>
                  <a:pt x="2091986" y="5888400"/>
                </a:cubicBezTo>
                <a:cubicBezTo>
                  <a:pt x="2046997" y="5888400"/>
                  <a:pt x="2024502" y="5865839"/>
                  <a:pt x="2002008" y="5865839"/>
                </a:cubicBezTo>
                <a:cubicBezTo>
                  <a:pt x="1979513" y="5843278"/>
                  <a:pt x="1934524" y="5843278"/>
                  <a:pt x="1912030" y="5820717"/>
                </a:cubicBezTo>
                <a:cubicBezTo>
                  <a:pt x="1912030" y="5820717"/>
                  <a:pt x="1889536" y="5820717"/>
                  <a:pt x="1889536" y="5820717"/>
                </a:cubicBezTo>
                <a:cubicBezTo>
                  <a:pt x="1777063" y="5753035"/>
                  <a:pt x="1664591" y="5707913"/>
                  <a:pt x="1574613" y="5662791"/>
                </a:cubicBezTo>
                <a:close/>
                <a:moveTo>
                  <a:pt x="1529620" y="5640228"/>
                </a:moveTo>
                <a:lnTo>
                  <a:pt x="1529627" y="5640232"/>
                </a:lnTo>
                <a:lnTo>
                  <a:pt x="1529624" y="5640230"/>
                </a:lnTo>
                <a:close/>
                <a:moveTo>
                  <a:pt x="10572399" y="2481701"/>
                </a:moveTo>
                <a:cubicBezTo>
                  <a:pt x="10572399" y="2481701"/>
                  <a:pt x="10594894" y="2481701"/>
                  <a:pt x="10594894" y="2481701"/>
                </a:cubicBezTo>
                <a:cubicBezTo>
                  <a:pt x="10617388" y="2481701"/>
                  <a:pt x="10662377" y="2504262"/>
                  <a:pt x="10684872" y="2526823"/>
                </a:cubicBezTo>
                <a:cubicBezTo>
                  <a:pt x="10639883" y="2504262"/>
                  <a:pt x="10617388" y="2504262"/>
                  <a:pt x="10572399" y="2481701"/>
                </a:cubicBezTo>
                <a:close/>
                <a:moveTo>
                  <a:pt x="4791322" y="2098166"/>
                </a:moveTo>
                <a:cubicBezTo>
                  <a:pt x="4802569" y="2098166"/>
                  <a:pt x="4808193" y="2098166"/>
                  <a:pt x="4811005" y="2100986"/>
                </a:cubicBezTo>
                <a:lnTo>
                  <a:pt x="4812941" y="2106256"/>
                </a:lnTo>
                <a:lnTo>
                  <a:pt x="4805393" y="2103432"/>
                </a:lnTo>
                <a:lnTo>
                  <a:pt x="4802569" y="2100986"/>
                </a:lnTo>
                <a:cubicBezTo>
                  <a:pt x="4796946" y="2098166"/>
                  <a:pt x="4791322" y="2098166"/>
                  <a:pt x="4791322" y="2098166"/>
                </a:cubicBezTo>
                <a:close/>
                <a:moveTo>
                  <a:pt x="7805580" y="1624386"/>
                </a:moveTo>
                <a:cubicBezTo>
                  <a:pt x="7895558" y="1646947"/>
                  <a:pt x="7940547" y="1669508"/>
                  <a:pt x="7985536" y="1714630"/>
                </a:cubicBezTo>
                <a:cubicBezTo>
                  <a:pt x="7895558" y="1669508"/>
                  <a:pt x="7850569" y="1646947"/>
                  <a:pt x="7805580" y="1624386"/>
                </a:cubicBezTo>
                <a:close/>
                <a:moveTo>
                  <a:pt x="4299175" y="1593331"/>
                </a:moveTo>
                <a:lnTo>
                  <a:pt x="4299255" y="1593365"/>
                </a:lnTo>
                <a:cubicBezTo>
                  <a:pt x="4309097" y="1597595"/>
                  <a:pt x="4319641" y="1602530"/>
                  <a:pt x="4327725" y="1607818"/>
                </a:cubicBezTo>
                <a:lnTo>
                  <a:pt x="4329926" y="1610479"/>
                </a:lnTo>
                <a:close/>
                <a:moveTo>
                  <a:pt x="4273949" y="1579265"/>
                </a:moveTo>
                <a:lnTo>
                  <a:pt x="4299175" y="1593331"/>
                </a:lnTo>
                <a:lnTo>
                  <a:pt x="4275003" y="1583142"/>
                </a:lnTo>
                <a:cubicBezTo>
                  <a:pt x="4269731" y="1580675"/>
                  <a:pt x="4268325" y="1579265"/>
                  <a:pt x="4273949" y="1579265"/>
                </a:cubicBezTo>
                <a:close/>
                <a:moveTo>
                  <a:pt x="1844546" y="879876"/>
                </a:moveTo>
                <a:cubicBezTo>
                  <a:pt x="2024502" y="970120"/>
                  <a:pt x="2204458" y="1037802"/>
                  <a:pt x="2294436" y="1105485"/>
                </a:cubicBezTo>
                <a:cubicBezTo>
                  <a:pt x="2339425" y="1128046"/>
                  <a:pt x="2384414" y="1150607"/>
                  <a:pt x="2429403" y="1173168"/>
                </a:cubicBezTo>
                <a:cubicBezTo>
                  <a:pt x="2361919" y="1150607"/>
                  <a:pt x="2316930" y="1128046"/>
                  <a:pt x="2271942" y="1105485"/>
                </a:cubicBezTo>
                <a:cubicBezTo>
                  <a:pt x="2091986" y="1037802"/>
                  <a:pt x="2002008" y="970120"/>
                  <a:pt x="1844546" y="879876"/>
                </a:cubicBezTo>
                <a:close/>
                <a:moveTo>
                  <a:pt x="112472" y="0"/>
                </a:moveTo>
                <a:cubicBezTo>
                  <a:pt x="202450" y="22561"/>
                  <a:pt x="202450" y="45122"/>
                  <a:pt x="247439" y="67683"/>
                </a:cubicBezTo>
                <a:cubicBezTo>
                  <a:pt x="247439" y="67683"/>
                  <a:pt x="247439" y="67683"/>
                  <a:pt x="269934" y="67683"/>
                </a:cubicBezTo>
                <a:cubicBezTo>
                  <a:pt x="269934" y="67683"/>
                  <a:pt x="292428" y="67683"/>
                  <a:pt x="292428" y="67683"/>
                </a:cubicBezTo>
                <a:cubicBezTo>
                  <a:pt x="292428" y="67683"/>
                  <a:pt x="292428" y="67683"/>
                  <a:pt x="292428" y="45122"/>
                </a:cubicBezTo>
                <a:cubicBezTo>
                  <a:pt x="247439" y="45122"/>
                  <a:pt x="202450" y="22561"/>
                  <a:pt x="202450" y="0"/>
                </a:cubicBezTo>
                <a:cubicBezTo>
                  <a:pt x="269934" y="22561"/>
                  <a:pt x="292428" y="45122"/>
                  <a:pt x="314923" y="45122"/>
                </a:cubicBezTo>
                <a:cubicBezTo>
                  <a:pt x="382406" y="90244"/>
                  <a:pt x="427395" y="112805"/>
                  <a:pt x="494878" y="157927"/>
                </a:cubicBezTo>
                <a:cubicBezTo>
                  <a:pt x="494878" y="157927"/>
                  <a:pt x="517373" y="157927"/>
                  <a:pt x="517373" y="180488"/>
                </a:cubicBezTo>
                <a:cubicBezTo>
                  <a:pt x="539867" y="180488"/>
                  <a:pt x="562362" y="203048"/>
                  <a:pt x="607351" y="225609"/>
                </a:cubicBezTo>
                <a:cubicBezTo>
                  <a:pt x="674834" y="225609"/>
                  <a:pt x="742318" y="248170"/>
                  <a:pt x="809801" y="248170"/>
                </a:cubicBezTo>
                <a:cubicBezTo>
                  <a:pt x="832295" y="270731"/>
                  <a:pt x="787307" y="270731"/>
                  <a:pt x="787307" y="293292"/>
                </a:cubicBezTo>
                <a:cubicBezTo>
                  <a:pt x="764812" y="338414"/>
                  <a:pt x="832295" y="406097"/>
                  <a:pt x="989757" y="451218"/>
                </a:cubicBezTo>
                <a:cubicBezTo>
                  <a:pt x="1147218" y="518901"/>
                  <a:pt x="1147218" y="541462"/>
                  <a:pt x="1169713" y="564023"/>
                </a:cubicBezTo>
                <a:cubicBezTo>
                  <a:pt x="1237196" y="609145"/>
                  <a:pt x="1282185" y="631706"/>
                  <a:pt x="1327174" y="654267"/>
                </a:cubicBezTo>
                <a:cubicBezTo>
                  <a:pt x="1327174" y="676828"/>
                  <a:pt x="1349668" y="676828"/>
                  <a:pt x="1349668" y="676828"/>
                </a:cubicBezTo>
                <a:cubicBezTo>
                  <a:pt x="1349668" y="676828"/>
                  <a:pt x="1349668" y="676828"/>
                  <a:pt x="1349668" y="699389"/>
                </a:cubicBezTo>
                <a:cubicBezTo>
                  <a:pt x="1417152" y="721950"/>
                  <a:pt x="1484635" y="744510"/>
                  <a:pt x="1507129" y="789632"/>
                </a:cubicBezTo>
                <a:cubicBezTo>
                  <a:pt x="1552119" y="789632"/>
                  <a:pt x="1574613" y="812193"/>
                  <a:pt x="1597107" y="812193"/>
                </a:cubicBezTo>
                <a:cubicBezTo>
                  <a:pt x="1844546" y="947559"/>
                  <a:pt x="2091986" y="1105485"/>
                  <a:pt x="2339425" y="1240851"/>
                </a:cubicBezTo>
                <a:cubicBezTo>
                  <a:pt x="2384414" y="1263412"/>
                  <a:pt x="2429403" y="1285973"/>
                  <a:pt x="2519381" y="1285973"/>
                </a:cubicBezTo>
                <a:cubicBezTo>
                  <a:pt x="2541875" y="1285973"/>
                  <a:pt x="2496886" y="1263412"/>
                  <a:pt x="2541875" y="1263412"/>
                </a:cubicBezTo>
                <a:cubicBezTo>
                  <a:pt x="2496886" y="1240851"/>
                  <a:pt x="2451897" y="1218290"/>
                  <a:pt x="2429403" y="1173168"/>
                </a:cubicBezTo>
                <a:cubicBezTo>
                  <a:pt x="2474392" y="1195729"/>
                  <a:pt x="2519381" y="1218290"/>
                  <a:pt x="2541875" y="1240851"/>
                </a:cubicBezTo>
                <a:cubicBezTo>
                  <a:pt x="2564370" y="1240851"/>
                  <a:pt x="2586864" y="1240851"/>
                  <a:pt x="2586864" y="1240851"/>
                </a:cubicBezTo>
                <a:cubicBezTo>
                  <a:pt x="2609359" y="1218290"/>
                  <a:pt x="2631853" y="1218290"/>
                  <a:pt x="2609359" y="1218290"/>
                </a:cubicBezTo>
                <a:cubicBezTo>
                  <a:pt x="2631853" y="1218290"/>
                  <a:pt x="2429403" y="1150607"/>
                  <a:pt x="2631853" y="1195729"/>
                </a:cubicBezTo>
                <a:cubicBezTo>
                  <a:pt x="2631853" y="1195729"/>
                  <a:pt x="2744325" y="1218290"/>
                  <a:pt x="2744325" y="1173168"/>
                </a:cubicBezTo>
                <a:cubicBezTo>
                  <a:pt x="2676842" y="1150607"/>
                  <a:pt x="2699336" y="1128046"/>
                  <a:pt x="2609359" y="1105485"/>
                </a:cubicBezTo>
                <a:cubicBezTo>
                  <a:pt x="2496886" y="1060363"/>
                  <a:pt x="2564370" y="1105485"/>
                  <a:pt x="2519381" y="1105485"/>
                </a:cubicBezTo>
                <a:cubicBezTo>
                  <a:pt x="2429403" y="1082924"/>
                  <a:pt x="2429403" y="1037802"/>
                  <a:pt x="2384414" y="1015242"/>
                </a:cubicBezTo>
                <a:cubicBezTo>
                  <a:pt x="2541875" y="1060363"/>
                  <a:pt x="2586864" y="1060363"/>
                  <a:pt x="2609359" y="1037802"/>
                </a:cubicBezTo>
                <a:cubicBezTo>
                  <a:pt x="2564370" y="1015242"/>
                  <a:pt x="2451897" y="970120"/>
                  <a:pt x="2474392" y="947559"/>
                </a:cubicBezTo>
                <a:cubicBezTo>
                  <a:pt x="2541875" y="992681"/>
                  <a:pt x="2654347" y="1015242"/>
                  <a:pt x="2654347" y="1037802"/>
                </a:cubicBezTo>
                <a:cubicBezTo>
                  <a:pt x="2789314" y="1128046"/>
                  <a:pt x="2991764" y="1195729"/>
                  <a:pt x="3104237" y="1285973"/>
                </a:cubicBezTo>
                <a:cubicBezTo>
                  <a:pt x="3171720" y="1308534"/>
                  <a:pt x="3239203" y="1331095"/>
                  <a:pt x="3284193" y="1353655"/>
                </a:cubicBezTo>
                <a:cubicBezTo>
                  <a:pt x="3486643" y="1466460"/>
                  <a:pt x="3711587" y="1579265"/>
                  <a:pt x="3936532" y="1669508"/>
                </a:cubicBezTo>
                <a:cubicBezTo>
                  <a:pt x="4071499" y="1737191"/>
                  <a:pt x="4228960" y="1804874"/>
                  <a:pt x="4363927" y="1872556"/>
                </a:cubicBezTo>
                <a:cubicBezTo>
                  <a:pt x="4498894" y="1940239"/>
                  <a:pt x="4656355" y="2007922"/>
                  <a:pt x="4791322" y="2098166"/>
                </a:cubicBezTo>
                <a:lnTo>
                  <a:pt x="4805393" y="2103432"/>
                </a:lnTo>
                <a:lnTo>
                  <a:pt x="4810302" y="2107684"/>
                </a:lnTo>
                <a:cubicBezTo>
                  <a:pt x="4812410" y="2110856"/>
                  <a:pt x="4813816" y="2115087"/>
                  <a:pt x="4813816" y="2120727"/>
                </a:cubicBezTo>
                <a:cubicBezTo>
                  <a:pt x="4813816" y="2115087"/>
                  <a:pt x="4813816" y="2110856"/>
                  <a:pt x="4813465" y="2107684"/>
                </a:cubicBezTo>
                <a:lnTo>
                  <a:pt x="4812941" y="2106256"/>
                </a:lnTo>
                <a:lnTo>
                  <a:pt x="4979713" y="2168669"/>
                </a:lnTo>
                <a:cubicBezTo>
                  <a:pt x="5038761" y="2194050"/>
                  <a:pt x="5094997" y="2222251"/>
                  <a:pt x="5151233" y="2256092"/>
                </a:cubicBezTo>
                <a:cubicBezTo>
                  <a:pt x="5173728" y="2256092"/>
                  <a:pt x="5196222" y="2256092"/>
                  <a:pt x="5218717" y="2256092"/>
                </a:cubicBezTo>
                <a:cubicBezTo>
                  <a:pt x="5196222" y="2256092"/>
                  <a:pt x="5151233" y="2233531"/>
                  <a:pt x="5128739" y="2210970"/>
                </a:cubicBezTo>
                <a:cubicBezTo>
                  <a:pt x="4993772" y="2143288"/>
                  <a:pt x="4836311" y="2075605"/>
                  <a:pt x="4701344" y="2007922"/>
                </a:cubicBezTo>
                <a:cubicBezTo>
                  <a:pt x="4656355" y="1962800"/>
                  <a:pt x="4588872" y="1940239"/>
                  <a:pt x="4543883" y="1917678"/>
                </a:cubicBezTo>
                <a:cubicBezTo>
                  <a:pt x="4408916" y="1849996"/>
                  <a:pt x="4363927" y="1804874"/>
                  <a:pt x="4228960" y="1759752"/>
                </a:cubicBezTo>
                <a:cubicBezTo>
                  <a:pt x="4161476" y="1714630"/>
                  <a:pt x="4116488" y="1669508"/>
                  <a:pt x="3981521" y="1624386"/>
                </a:cubicBezTo>
                <a:cubicBezTo>
                  <a:pt x="3959027" y="1601825"/>
                  <a:pt x="3936532" y="1579265"/>
                  <a:pt x="3891543" y="1579265"/>
                </a:cubicBezTo>
                <a:cubicBezTo>
                  <a:pt x="3801565" y="1511582"/>
                  <a:pt x="3644104" y="1443899"/>
                  <a:pt x="3576621" y="1398777"/>
                </a:cubicBezTo>
                <a:cubicBezTo>
                  <a:pt x="3531632" y="1353655"/>
                  <a:pt x="3621609" y="1353655"/>
                  <a:pt x="3554126" y="1308534"/>
                </a:cubicBezTo>
                <a:cubicBezTo>
                  <a:pt x="3554126" y="1308534"/>
                  <a:pt x="3554126" y="1308534"/>
                  <a:pt x="3531632" y="1308534"/>
                </a:cubicBezTo>
                <a:cubicBezTo>
                  <a:pt x="3464148" y="1285973"/>
                  <a:pt x="3396665" y="1308534"/>
                  <a:pt x="3306687" y="1263412"/>
                </a:cubicBezTo>
                <a:cubicBezTo>
                  <a:pt x="3284193" y="1240851"/>
                  <a:pt x="3239203" y="1218290"/>
                  <a:pt x="3216709" y="1195729"/>
                </a:cubicBezTo>
                <a:cubicBezTo>
                  <a:pt x="3126731" y="1173168"/>
                  <a:pt x="3059248" y="1105485"/>
                  <a:pt x="2969270" y="1150607"/>
                </a:cubicBezTo>
                <a:cubicBezTo>
                  <a:pt x="2969270" y="1173168"/>
                  <a:pt x="2879292" y="1150607"/>
                  <a:pt x="2834303" y="1128046"/>
                </a:cubicBezTo>
                <a:cubicBezTo>
                  <a:pt x="2744325" y="1082924"/>
                  <a:pt x="2901787" y="1128046"/>
                  <a:pt x="2879292" y="1105485"/>
                </a:cubicBezTo>
                <a:cubicBezTo>
                  <a:pt x="2834303" y="1082924"/>
                  <a:pt x="2856798" y="1082924"/>
                  <a:pt x="2856798" y="1060363"/>
                </a:cubicBezTo>
                <a:cubicBezTo>
                  <a:pt x="2879292" y="1060363"/>
                  <a:pt x="2901787" y="1082924"/>
                  <a:pt x="2901787" y="1082924"/>
                </a:cubicBezTo>
                <a:cubicBezTo>
                  <a:pt x="2924281" y="1082924"/>
                  <a:pt x="2901787" y="1105485"/>
                  <a:pt x="2901787" y="1105485"/>
                </a:cubicBezTo>
                <a:cubicBezTo>
                  <a:pt x="3036753" y="1105485"/>
                  <a:pt x="3149225" y="1128046"/>
                  <a:pt x="3261698" y="1195729"/>
                </a:cubicBezTo>
                <a:cubicBezTo>
                  <a:pt x="3284193" y="1195729"/>
                  <a:pt x="3351676" y="1218290"/>
                  <a:pt x="3396665" y="1240851"/>
                </a:cubicBezTo>
                <a:cubicBezTo>
                  <a:pt x="3216709" y="1128046"/>
                  <a:pt x="3014259" y="1037802"/>
                  <a:pt x="2834303" y="924998"/>
                </a:cubicBezTo>
                <a:cubicBezTo>
                  <a:pt x="2811809" y="924998"/>
                  <a:pt x="2811809" y="902437"/>
                  <a:pt x="2766820" y="902437"/>
                </a:cubicBezTo>
                <a:cubicBezTo>
                  <a:pt x="2721831" y="902437"/>
                  <a:pt x="2721831" y="902437"/>
                  <a:pt x="2766820" y="947559"/>
                </a:cubicBezTo>
                <a:cubicBezTo>
                  <a:pt x="2811809" y="947559"/>
                  <a:pt x="2834303" y="970120"/>
                  <a:pt x="2856798" y="992681"/>
                </a:cubicBezTo>
                <a:cubicBezTo>
                  <a:pt x="2879292" y="1015242"/>
                  <a:pt x="2901787" y="1037802"/>
                  <a:pt x="2879292" y="1037802"/>
                </a:cubicBezTo>
                <a:cubicBezTo>
                  <a:pt x="2834303" y="1015242"/>
                  <a:pt x="2811809" y="992681"/>
                  <a:pt x="2811809" y="992681"/>
                </a:cubicBezTo>
                <a:cubicBezTo>
                  <a:pt x="2789314" y="970120"/>
                  <a:pt x="2744325" y="947559"/>
                  <a:pt x="2721831" y="947559"/>
                </a:cubicBezTo>
                <a:cubicBezTo>
                  <a:pt x="2676842" y="924998"/>
                  <a:pt x="2631853" y="902437"/>
                  <a:pt x="2586864" y="879876"/>
                </a:cubicBezTo>
                <a:cubicBezTo>
                  <a:pt x="2496886" y="857315"/>
                  <a:pt x="2451897" y="834754"/>
                  <a:pt x="2474392" y="812193"/>
                </a:cubicBezTo>
                <a:cubicBezTo>
                  <a:pt x="2541875" y="789632"/>
                  <a:pt x="2429403" y="744510"/>
                  <a:pt x="2316930" y="699389"/>
                </a:cubicBezTo>
                <a:cubicBezTo>
                  <a:pt x="2271942" y="699389"/>
                  <a:pt x="2204458" y="676828"/>
                  <a:pt x="2204458" y="654267"/>
                </a:cubicBezTo>
                <a:cubicBezTo>
                  <a:pt x="2159469" y="631706"/>
                  <a:pt x="2091986" y="609145"/>
                  <a:pt x="2069491" y="564023"/>
                </a:cubicBezTo>
                <a:cubicBezTo>
                  <a:pt x="2024502" y="541462"/>
                  <a:pt x="1912030" y="473779"/>
                  <a:pt x="1957019" y="451218"/>
                </a:cubicBezTo>
                <a:cubicBezTo>
                  <a:pt x="1867041" y="406097"/>
                  <a:pt x="1777063" y="360975"/>
                  <a:pt x="1709580" y="315853"/>
                </a:cubicBezTo>
                <a:cubicBezTo>
                  <a:pt x="1642096" y="293292"/>
                  <a:pt x="1574613" y="270731"/>
                  <a:pt x="1552119" y="248170"/>
                </a:cubicBezTo>
                <a:cubicBezTo>
                  <a:pt x="1664591" y="270731"/>
                  <a:pt x="1687085" y="293292"/>
                  <a:pt x="1732074" y="315853"/>
                </a:cubicBezTo>
                <a:cubicBezTo>
                  <a:pt x="1867041" y="383536"/>
                  <a:pt x="2024502" y="473779"/>
                  <a:pt x="2114480" y="541462"/>
                </a:cubicBezTo>
                <a:cubicBezTo>
                  <a:pt x="2136975" y="541462"/>
                  <a:pt x="2159469" y="541462"/>
                  <a:pt x="2181964" y="564023"/>
                </a:cubicBezTo>
                <a:cubicBezTo>
                  <a:pt x="2204458" y="564023"/>
                  <a:pt x="2249447" y="586584"/>
                  <a:pt x="2271942" y="609145"/>
                </a:cubicBezTo>
                <a:cubicBezTo>
                  <a:pt x="2204458" y="586584"/>
                  <a:pt x="2181964" y="564023"/>
                  <a:pt x="2159469" y="564023"/>
                </a:cubicBezTo>
                <a:cubicBezTo>
                  <a:pt x="2114480" y="541462"/>
                  <a:pt x="2069491" y="541462"/>
                  <a:pt x="2114480" y="564023"/>
                </a:cubicBezTo>
                <a:cubicBezTo>
                  <a:pt x="2159469" y="586584"/>
                  <a:pt x="2204458" y="609145"/>
                  <a:pt x="2226952" y="631706"/>
                </a:cubicBezTo>
                <a:cubicBezTo>
                  <a:pt x="2249447" y="631706"/>
                  <a:pt x="2249447" y="631706"/>
                  <a:pt x="2249447" y="631706"/>
                </a:cubicBezTo>
                <a:cubicBezTo>
                  <a:pt x="2384414" y="676828"/>
                  <a:pt x="2541875" y="721950"/>
                  <a:pt x="2609359" y="767071"/>
                </a:cubicBezTo>
                <a:cubicBezTo>
                  <a:pt x="2699336" y="812193"/>
                  <a:pt x="2721831" y="834754"/>
                  <a:pt x="2721831" y="857315"/>
                </a:cubicBezTo>
                <a:cubicBezTo>
                  <a:pt x="2789314" y="879876"/>
                  <a:pt x="2834303" y="902437"/>
                  <a:pt x="2901787" y="924998"/>
                </a:cubicBezTo>
                <a:cubicBezTo>
                  <a:pt x="2969270" y="992681"/>
                  <a:pt x="3149225" y="1060363"/>
                  <a:pt x="3261698" y="1128046"/>
                </a:cubicBezTo>
                <a:cubicBezTo>
                  <a:pt x="3261698" y="1128046"/>
                  <a:pt x="3284193" y="1128046"/>
                  <a:pt x="3284193" y="1128046"/>
                </a:cubicBezTo>
                <a:cubicBezTo>
                  <a:pt x="3261698" y="1105485"/>
                  <a:pt x="3239203" y="1105485"/>
                  <a:pt x="3194215" y="1082924"/>
                </a:cubicBezTo>
                <a:cubicBezTo>
                  <a:pt x="3194215" y="1082924"/>
                  <a:pt x="3216709" y="1082924"/>
                  <a:pt x="3216709" y="1082924"/>
                </a:cubicBezTo>
                <a:cubicBezTo>
                  <a:pt x="3261698" y="1105485"/>
                  <a:pt x="3284193" y="1105485"/>
                  <a:pt x="3329181" y="1128046"/>
                </a:cubicBezTo>
                <a:cubicBezTo>
                  <a:pt x="3396665" y="1173168"/>
                  <a:pt x="3441654" y="1195729"/>
                  <a:pt x="3509137" y="1240851"/>
                </a:cubicBezTo>
                <a:cubicBezTo>
                  <a:pt x="3576621" y="1240851"/>
                  <a:pt x="3599115" y="1263412"/>
                  <a:pt x="3621609" y="1285973"/>
                </a:cubicBezTo>
                <a:cubicBezTo>
                  <a:pt x="3554126" y="1263412"/>
                  <a:pt x="3509137" y="1240851"/>
                  <a:pt x="3486643" y="1240851"/>
                </a:cubicBezTo>
                <a:cubicBezTo>
                  <a:pt x="3441654" y="1218290"/>
                  <a:pt x="3419159" y="1195729"/>
                  <a:pt x="3351676" y="1173168"/>
                </a:cubicBezTo>
                <a:cubicBezTo>
                  <a:pt x="3441654" y="1218290"/>
                  <a:pt x="3531632" y="1285973"/>
                  <a:pt x="3644104" y="1331095"/>
                </a:cubicBezTo>
                <a:cubicBezTo>
                  <a:pt x="3711587" y="1353655"/>
                  <a:pt x="3734082" y="1398777"/>
                  <a:pt x="3846554" y="1421338"/>
                </a:cubicBezTo>
                <a:cubicBezTo>
                  <a:pt x="3981521" y="1443899"/>
                  <a:pt x="4026510" y="1466460"/>
                  <a:pt x="4071499" y="1511582"/>
                </a:cubicBezTo>
                <a:cubicBezTo>
                  <a:pt x="4138982" y="1556704"/>
                  <a:pt x="4228960" y="1601825"/>
                  <a:pt x="4341432" y="1624386"/>
                </a:cubicBezTo>
                <a:lnTo>
                  <a:pt x="4329926" y="1610479"/>
                </a:lnTo>
                <a:lnTo>
                  <a:pt x="4364981" y="1630027"/>
                </a:lnTo>
                <a:cubicBezTo>
                  <a:pt x="4460934" y="1680789"/>
                  <a:pt x="4566377" y="1731551"/>
                  <a:pt x="4633860" y="1782313"/>
                </a:cubicBezTo>
                <a:cubicBezTo>
                  <a:pt x="4678849" y="1804874"/>
                  <a:pt x="4723838" y="1827435"/>
                  <a:pt x="4768827" y="1849996"/>
                </a:cubicBezTo>
                <a:cubicBezTo>
                  <a:pt x="5038761" y="1962800"/>
                  <a:pt x="5263705" y="2053044"/>
                  <a:pt x="5466156" y="2165849"/>
                </a:cubicBezTo>
                <a:cubicBezTo>
                  <a:pt x="5668606" y="2278653"/>
                  <a:pt x="5871056" y="2368897"/>
                  <a:pt x="6096001" y="2459141"/>
                </a:cubicBezTo>
                <a:cubicBezTo>
                  <a:pt x="6073506" y="2414019"/>
                  <a:pt x="5916046" y="2368897"/>
                  <a:pt x="5848562" y="2323775"/>
                </a:cubicBezTo>
                <a:cubicBezTo>
                  <a:pt x="5691100" y="2256092"/>
                  <a:pt x="5488650" y="2165849"/>
                  <a:pt x="5331189" y="2075605"/>
                </a:cubicBezTo>
                <a:cubicBezTo>
                  <a:pt x="5286200" y="2075605"/>
                  <a:pt x="5218717" y="2053044"/>
                  <a:pt x="5263705" y="2030483"/>
                </a:cubicBezTo>
                <a:cubicBezTo>
                  <a:pt x="5263705" y="2030483"/>
                  <a:pt x="5286200" y="2030483"/>
                  <a:pt x="5308694" y="2030483"/>
                </a:cubicBezTo>
                <a:cubicBezTo>
                  <a:pt x="5376178" y="2030483"/>
                  <a:pt x="5421167" y="2075605"/>
                  <a:pt x="5443662" y="2075605"/>
                </a:cubicBezTo>
                <a:cubicBezTo>
                  <a:pt x="5460532" y="2109446"/>
                  <a:pt x="5502710" y="2130597"/>
                  <a:pt x="5551213" y="2139057"/>
                </a:cubicBezTo>
                <a:lnTo>
                  <a:pt x="5578628" y="2141381"/>
                </a:lnTo>
                <a:lnTo>
                  <a:pt x="5578628" y="2143288"/>
                </a:lnTo>
                <a:cubicBezTo>
                  <a:pt x="5578628" y="2143288"/>
                  <a:pt x="5601122" y="2143288"/>
                  <a:pt x="5601122" y="2143288"/>
                </a:cubicBezTo>
                <a:lnTo>
                  <a:pt x="5578628" y="2141381"/>
                </a:lnTo>
                <a:lnTo>
                  <a:pt x="5578628" y="2130245"/>
                </a:lnTo>
                <a:cubicBezTo>
                  <a:pt x="5578628" y="2120727"/>
                  <a:pt x="5578628" y="2120727"/>
                  <a:pt x="5578628" y="2120727"/>
                </a:cubicBezTo>
                <a:cubicBezTo>
                  <a:pt x="5691100" y="2165849"/>
                  <a:pt x="5781078" y="2233531"/>
                  <a:pt x="5893551" y="2278653"/>
                </a:cubicBezTo>
                <a:cubicBezTo>
                  <a:pt x="5916046" y="2278653"/>
                  <a:pt x="5938539" y="2301214"/>
                  <a:pt x="5961034" y="2301214"/>
                </a:cubicBezTo>
                <a:cubicBezTo>
                  <a:pt x="5961034" y="2301214"/>
                  <a:pt x="5983528" y="2301214"/>
                  <a:pt x="6006023" y="2301214"/>
                </a:cubicBezTo>
                <a:cubicBezTo>
                  <a:pt x="5983528" y="2301214"/>
                  <a:pt x="5961034" y="2278653"/>
                  <a:pt x="5983528" y="2278653"/>
                </a:cubicBezTo>
                <a:cubicBezTo>
                  <a:pt x="6006023" y="2278653"/>
                  <a:pt x="6028517" y="2301214"/>
                  <a:pt x="6051012" y="2301214"/>
                </a:cubicBezTo>
                <a:cubicBezTo>
                  <a:pt x="6073506" y="2346336"/>
                  <a:pt x="6140990" y="2368897"/>
                  <a:pt x="6230968" y="2391458"/>
                </a:cubicBezTo>
                <a:cubicBezTo>
                  <a:pt x="6253462" y="2368897"/>
                  <a:pt x="6275956" y="2391458"/>
                  <a:pt x="6298451" y="2391458"/>
                </a:cubicBezTo>
                <a:cubicBezTo>
                  <a:pt x="6320945" y="2414019"/>
                  <a:pt x="6343440" y="2414019"/>
                  <a:pt x="6343440" y="2414019"/>
                </a:cubicBezTo>
                <a:cubicBezTo>
                  <a:pt x="6298451" y="2368897"/>
                  <a:pt x="6230968" y="2346336"/>
                  <a:pt x="6163484" y="2323775"/>
                </a:cubicBezTo>
                <a:cubicBezTo>
                  <a:pt x="6163484" y="2323775"/>
                  <a:pt x="6163484" y="2346336"/>
                  <a:pt x="6118495" y="2323775"/>
                </a:cubicBezTo>
                <a:cubicBezTo>
                  <a:pt x="6073506" y="2301214"/>
                  <a:pt x="6073506" y="2301214"/>
                  <a:pt x="6073506" y="2278653"/>
                </a:cubicBezTo>
                <a:cubicBezTo>
                  <a:pt x="6051012" y="2278653"/>
                  <a:pt x="6006023" y="2256092"/>
                  <a:pt x="5961034" y="2233531"/>
                </a:cubicBezTo>
                <a:cubicBezTo>
                  <a:pt x="5871056" y="2210970"/>
                  <a:pt x="5848562" y="2165849"/>
                  <a:pt x="5713595" y="2120727"/>
                </a:cubicBezTo>
                <a:cubicBezTo>
                  <a:pt x="5758584" y="2143288"/>
                  <a:pt x="5781078" y="2165849"/>
                  <a:pt x="5826067" y="2188409"/>
                </a:cubicBezTo>
                <a:cubicBezTo>
                  <a:pt x="5871056" y="2210970"/>
                  <a:pt x="5938539" y="2233531"/>
                  <a:pt x="5983528" y="2278653"/>
                </a:cubicBezTo>
                <a:cubicBezTo>
                  <a:pt x="5871056" y="2233531"/>
                  <a:pt x="5826067" y="2210970"/>
                  <a:pt x="5803573" y="2188409"/>
                </a:cubicBezTo>
                <a:cubicBezTo>
                  <a:pt x="5668606" y="2120727"/>
                  <a:pt x="5533639" y="2053044"/>
                  <a:pt x="5421167" y="1985361"/>
                </a:cubicBezTo>
                <a:cubicBezTo>
                  <a:pt x="5353683" y="1962800"/>
                  <a:pt x="5218717" y="1917678"/>
                  <a:pt x="5196222" y="1872556"/>
                </a:cubicBezTo>
                <a:cubicBezTo>
                  <a:pt x="5038761" y="1849996"/>
                  <a:pt x="4971278" y="1804874"/>
                  <a:pt x="4948783" y="1759752"/>
                </a:cubicBezTo>
                <a:cubicBezTo>
                  <a:pt x="4926288" y="1737191"/>
                  <a:pt x="4903794" y="1737191"/>
                  <a:pt x="4858805" y="1714630"/>
                </a:cubicBezTo>
                <a:cubicBezTo>
                  <a:pt x="4813816" y="1692069"/>
                  <a:pt x="4768827" y="1669508"/>
                  <a:pt x="4791322" y="1669508"/>
                </a:cubicBezTo>
                <a:cubicBezTo>
                  <a:pt x="4791322" y="1646947"/>
                  <a:pt x="4881300" y="1669508"/>
                  <a:pt x="4903794" y="1692069"/>
                </a:cubicBezTo>
                <a:cubicBezTo>
                  <a:pt x="4926288" y="1669508"/>
                  <a:pt x="4836311" y="1646947"/>
                  <a:pt x="4881300" y="1624386"/>
                </a:cubicBezTo>
                <a:cubicBezTo>
                  <a:pt x="4881300" y="1624386"/>
                  <a:pt x="4858805" y="1624386"/>
                  <a:pt x="4836311" y="1601825"/>
                </a:cubicBezTo>
                <a:cubicBezTo>
                  <a:pt x="4791322" y="1601825"/>
                  <a:pt x="4768827" y="1579265"/>
                  <a:pt x="4768827" y="1579265"/>
                </a:cubicBezTo>
                <a:cubicBezTo>
                  <a:pt x="4746333" y="1556704"/>
                  <a:pt x="4746333" y="1556704"/>
                  <a:pt x="4746333" y="1556704"/>
                </a:cubicBezTo>
                <a:cubicBezTo>
                  <a:pt x="4701344" y="1534143"/>
                  <a:pt x="4678849" y="1534143"/>
                  <a:pt x="4656355" y="1511582"/>
                </a:cubicBezTo>
                <a:cubicBezTo>
                  <a:pt x="4566377" y="1466460"/>
                  <a:pt x="4476399" y="1443899"/>
                  <a:pt x="4453905" y="1398777"/>
                </a:cubicBezTo>
                <a:cubicBezTo>
                  <a:pt x="4431410" y="1376216"/>
                  <a:pt x="4408916" y="1353655"/>
                  <a:pt x="4386421" y="1331095"/>
                </a:cubicBezTo>
                <a:cubicBezTo>
                  <a:pt x="4476399" y="1353655"/>
                  <a:pt x="4498894" y="1376216"/>
                  <a:pt x="4521389" y="1398777"/>
                </a:cubicBezTo>
                <a:cubicBezTo>
                  <a:pt x="4543883" y="1398777"/>
                  <a:pt x="4566377" y="1398777"/>
                  <a:pt x="4611366" y="1398777"/>
                </a:cubicBezTo>
                <a:cubicBezTo>
                  <a:pt x="4656355" y="1398777"/>
                  <a:pt x="4656355" y="1398777"/>
                  <a:pt x="4633860" y="1376216"/>
                </a:cubicBezTo>
                <a:cubicBezTo>
                  <a:pt x="4588872" y="1353655"/>
                  <a:pt x="4543883" y="1331095"/>
                  <a:pt x="4498894" y="1308534"/>
                </a:cubicBezTo>
                <a:cubicBezTo>
                  <a:pt x="4498894" y="1308534"/>
                  <a:pt x="4521389" y="1308534"/>
                  <a:pt x="4521389" y="1308534"/>
                </a:cubicBezTo>
                <a:cubicBezTo>
                  <a:pt x="4566377" y="1331095"/>
                  <a:pt x="4611366" y="1353655"/>
                  <a:pt x="4656355" y="1376216"/>
                </a:cubicBezTo>
                <a:cubicBezTo>
                  <a:pt x="4656355" y="1376216"/>
                  <a:pt x="4678849" y="1376216"/>
                  <a:pt x="4678849" y="1376216"/>
                </a:cubicBezTo>
                <a:cubicBezTo>
                  <a:pt x="4768827" y="1398777"/>
                  <a:pt x="4768827" y="1421338"/>
                  <a:pt x="4768827" y="1421338"/>
                </a:cubicBezTo>
                <a:cubicBezTo>
                  <a:pt x="4768827" y="1443899"/>
                  <a:pt x="4723838" y="1421338"/>
                  <a:pt x="4701344" y="1398777"/>
                </a:cubicBezTo>
                <a:cubicBezTo>
                  <a:pt x="4701344" y="1421338"/>
                  <a:pt x="4701344" y="1421338"/>
                  <a:pt x="4701344" y="1421338"/>
                </a:cubicBezTo>
                <a:cubicBezTo>
                  <a:pt x="4723838" y="1443899"/>
                  <a:pt x="4746333" y="1443899"/>
                  <a:pt x="4746333" y="1466460"/>
                </a:cubicBezTo>
                <a:cubicBezTo>
                  <a:pt x="4768827" y="1443899"/>
                  <a:pt x="4813816" y="1466460"/>
                  <a:pt x="4836311" y="1466460"/>
                </a:cubicBezTo>
                <a:cubicBezTo>
                  <a:pt x="4881300" y="1466460"/>
                  <a:pt x="4926288" y="1466460"/>
                  <a:pt x="4926288" y="1466460"/>
                </a:cubicBezTo>
                <a:cubicBezTo>
                  <a:pt x="4926288" y="1443899"/>
                  <a:pt x="4858805" y="1421338"/>
                  <a:pt x="4813816" y="1421338"/>
                </a:cubicBezTo>
                <a:cubicBezTo>
                  <a:pt x="4746333" y="1398777"/>
                  <a:pt x="4656355" y="1353655"/>
                  <a:pt x="4678849" y="1331095"/>
                </a:cubicBezTo>
                <a:cubicBezTo>
                  <a:pt x="4768827" y="1353655"/>
                  <a:pt x="4881300" y="1376216"/>
                  <a:pt x="4948783" y="1421338"/>
                </a:cubicBezTo>
                <a:cubicBezTo>
                  <a:pt x="5128739" y="1489021"/>
                  <a:pt x="5241211" y="1556704"/>
                  <a:pt x="5376178" y="1646947"/>
                </a:cubicBezTo>
                <a:cubicBezTo>
                  <a:pt x="5466156" y="1692069"/>
                  <a:pt x="5578628" y="1737191"/>
                  <a:pt x="5691100" y="1782313"/>
                </a:cubicBezTo>
                <a:cubicBezTo>
                  <a:pt x="5803573" y="1827435"/>
                  <a:pt x="5893551" y="1827435"/>
                  <a:pt x="5983528" y="1849996"/>
                </a:cubicBezTo>
                <a:cubicBezTo>
                  <a:pt x="5916046" y="1804874"/>
                  <a:pt x="5826067" y="1782313"/>
                  <a:pt x="5803573" y="1737191"/>
                </a:cubicBezTo>
                <a:cubicBezTo>
                  <a:pt x="5736089" y="1714630"/>
                  <a:pt x="5691100" y="1669508"/>
                  <a:pt x="5623617" y="1646947"/>
                </a:cubicBezTo>
                <a:cubicBezTo>
                  <a:pt x="5488650" y="1579265"/>
                  <a:pt x="5331189" y="1511582"/>
                  <a:pt x="5241211" y="1421338"/>
                </a:cubicBezTo>
                <a:cubicBezTo>
                  <a:pt x="5061256" y="1353655"/>
                  <a:pt x="4971278" y="1285973"/>
                  <a:pt x="4858805" y="1218290"/>
                </a:cubicBezTo>
                <a:cubicBezTo>
                  <a:pt x="4813816" y="1218290"/>
                  <a:pt x="4791322" y="1195729"/>
                  <a:pt x="4768827" y="1195729"/>
                </a:cubicBezTo>
                <a:cubicBezTo>
                  <a:pt x="4746333" y="1173168"/>
                  <a:pt x="4723838" y="1173168"/>
                  <a:pt x="4723838" y="1173168"/>
                </a:cubicBezTo>
                <a:cubicBezTo>
                  <a:pt x="4746333" y="1173168"/>
                  <a:pt x="4768827" y="1195729"/>
                  <a:pt x="4791322" y="1173168"/>
                </a:cubicBezTo>
                <a:cubicBezTo>
                  <a:pt x="4813816" y="1173168"/>
                  <a:pt x="4836311" y="1195729"/>
                  <a:pt x="4836311" y="1195729"/>
                </a:cubicBezTo>
                <a:cubicBezTo>
                  <a:pt x="4836311" y="1195729"/>
                  <a:pt x="4858805" y="1218290"/>
                  <a:pt x="4881300" y="1218290"/>
                </a:cubicBezTo>
                <a:cubicBezTo>
                  <a:pt x="4903794" y="1240851"/>
                  <a:pt x="4926288" y="1240851"/>
                  <a:pt x="4948783" y="1263412"/>
                </a:cubicBezTo>
                <a:cubicBezTo>
                  <a:pt x="4993772" y="1285973"/>
                  <a:pt x="5038761" y="1308534"/>
                  <a:pt x="5061256" y="1308534"/>
                </a:cubicBezTo>
                <a:cubicBezTo>
                  <a:pt x="5128739" y="1353655"/>
                  <a:pt x="5218717" y="1398777"/>
                  <a:pt x="5263705" y="1421338"/>
                </a:cubicBezTo>
                <a:cubicBezTo>
                  <a:pt x="5286200" y="1443899"/>
                  <a:pt x="5308694" y="1466460"/>
                  <a:pt x="5353683" y="1466460"/>
                </a:cubicBezTo>
                <a:cubicBezTo>
                  <a:pt x="5353683" y="1466460"/>
                  <a:pt x="5286200" y="1443899"/>
                  <a:pt x="5308694" y="1443899"/>
                </a:cubicBezTo>
                <a:cubicBezTo>
                  <a:pt x="5353683" y="1443899"/>
                  <a:pt x="5353683" y="1421338"/>
                  <a:pt x="5308694" y="1398777"/>
                </a:cubicBezTo>
                <a:cubicBezTo>
                  <a:pt x="5263705" y="1398777"/>
                  <a:pt x="5263705" y="1376216"/>
                  <a:pt x="5263705" y="1376216"/>
                </a:cubicBezTo>
                <a:cubicBezTo>
                  <a:pt x="5263705" y="1376216"/>
                  <a:pt x="5263705" y="1376216"/>
                  <a:pt x="5241211" y="1376216"/>
                </a:cubicBezTo>
                <a:cubicBezTo>
                  <a:pt x="5218717" y="1353655"/>
                  <a:pt x="5173728" y="1353655"/>
                  <a:pt x="5218717" y="1353655"/>
                </a:cubicBezTo>
                <a:cubicBezTo>
                  <a:pt x="5241211" y="1353655"/>
                  <a:pt x="5241211" y="1331095"/>
                  <a:pt x="5241211" y="1331095"/>
                </a:cubicBezTo>
                <a:cubicBezTo>
                  <a:pt x="5241211" y="1331095"/>
                  <a:pt x="5218717" y="1331095"/>
                  <a:pt x="5218717" y="1331095"/>
                </a:cubicBezTo>
                <a:cubicBezTo>
                  <a:pt x="5128739" y="1308534"/>
                  <a:pt x="5061256" y="1285973"/>
                  <a:pt x="4971278" y="1240851"/>
                </a:cubicBezTo>
                <a:cubicBezTo>
                  <a:pt x="5061256" y="1240851"/>
                  <a:pt x="5061256" y="1240851"/>
                  <a:pt x="5038761" y="1195729"/>
                </a:cubicBezTo>
                <a:cubicBezTo>
                  <a:pt x="5016266" y="1150607"/>
                  <a:pt x="5128739" y="1195729"/>
                  <a:pt x="5173728" y="1195729"/>
                </a:cubicBezTo>
                <a:cubicBezTo>
                  <a:pt x="5173728" y="1173168"/>
                  <a:pt x="5151233" y="1173168"/>
                  <a:pt x="5128739" y="1128046"/>
                </a:cubicBezTo>
                <a:cubicBezTo>
                  <a:pt x="5218717" y="1173168"/>
                  <a:pt x="5308694" y="1195729"/>
                  <a:pt x="5398672" y="1218290"/>
                </a:cubicBezTo>
                <a:cubicBezTo>
                  <a:pt x="5353683" y="1218290"/>
                  <a:pt x="5376178" y="1263412"/>
                  <a:pt x="5308694" y="1240851"/>
                </a:cubicBezTo>
                <a:cubicBezTo>
                  <a:pt x="5263705" y="1240851"/>
                  <a:pt x="5263705" y="1240851"/>
                  <a:pt x="5286200" y="1263412"/>
                </a:cubicBezTo>
                <a:cubicBezTo>
                  <a:pt x="5308694" y="1285973"/>
                  <a:pt x="5353683" y="1285973"/>
                  <a:pt x="5353683" y="1285973"/>
                </a:cubicBezTo>
                <a:cubicBezTo>
                  <a:pt x="5398672" y="1263412"/>
                  <a:pt x="5443662" y="1263412"/>
                  <a:pt x="5533639" y="1285973"/>
                </a:cubicBezTo>
                <a:cubicBezTo>
                  <a:pt x="5623617" y="1331095"/>
                  <a:pt x="5713595" y="1353655"/>
                  <a:pt x="5781078" y="1376216"/>
                </a:cubicBezTo>
                <a:cubicBezTo>
                  <a:pt x="5803573" y="1398777"/>
                  <a:pt x="5848562" y="1421338"/>
                  <a:pt x="5893551" y="1421338"/>
                </a:cubicBezTo>
                <a:cubicBezTo>
                  <a:pt x="5916046" y="1421338"/>
                  <a:pt x="5916046" y="1398777"/>
                  <a:pt x="5893551" y="1376216"/>
                </a:cubicBezTo>
                <a:cubicBezTo>
                  <a:pt x="5893551" y="1376216"/>
                  <a:pt x="5871056" y="1353655"/>
                  <a:pt x="5893551" y="1353655"/>
                </a:cubicBezTo>
                <a:cubicBezTo>
                  <a:pt x="5803573" y="1308534"/>
                  <a:pt x="5668606" y="1240851"/>
                  <a:pt x="5578628" y="1173168"/>
                </a:cubicBezTo>
                <a:cubicBezTo>
                  <a:pt x="5533639" y="1150607"/>
                  <a:pt x="5511145" y="1128046"/>
                  <a:pt x="5466156" y="1105485"/>
                </a:cubicBezTo>
                <a:cubicBezTo>
                  <a:pt x="5376178" y="1060363"/>
                  <a:pt x="5353683" y="1037802"/>
                  <a:pt x="5241211" y="992681"/>
                </a:cubicBezTo>
                <a:cubicBezTo>
                  <a:pt x="5308694" y="992681"/>
                  <a:pt x="5331189" y="1015242"/>
                  <a:pt x="5353683" y="1015242"/>
                </a:cubicBezTo>
                <a:cubicBezTo>
                  <a:pt x="5353683" y="1015242"/>
                  <a:pt x="5331189" y="992681"/>
                  <a:pt x="5353683" y="992681"/>
                </a:cubicBezTo>
                <a:cubicBezTo>
                  <a:pt x="5398672" y="1015242"/>
                  <a:pt x="5443662" y="1015242"/>
                  <a:pt x="5443662" y="1037802"/>
                </a:cubicBezTo>
                <a:cubicBezTo>
                  <a:pt x="5421167" y="1037802"/>
                  <a:pt x="5398672" y="1037802"/>
                  <a:pt x="5376178" y="1015242"/>
                </a:cubicBezTo>
                <a:cubicBezTo>
                  <a:pt x="5421167" y="1060363"/>
                  <a:pt x="5488650" y="1082924"/>
                  <a:pt x="5511145" y="1105485"/>
                </a:cubicBezTo>
                <a:cubicBezTo>
                  <a:pt x="5601122" y="1173168"/>
                  <a:pt x="5758584" y="1240851"/>
                  <a:pt x="5893551" y="1308534"/>
                </a:cubicBezTo>
                <a:cubicBezTo>
                  <a:pt x="6028517" y="1376216"/>
                  <a:pt x="6140990" y="1443899"/>
                  <a:pt x="6275956" y="1489021"/>
                </a:cubicBezTo>
                <a:cubicBezTo>
                  <a:pt x="6298451" y="1511582"/>
                  <a:pt x="6298451" y="1511582"/>
                  <a:pt x="6320945" y="1511582"/>
                </a:cubicBezTo>
                <a:cubicBezTo>
                  <a:pt x="6343440" y="1534143"/>
                  <a:pt x="6388429" y="1534143"/>
                  <a:pt x="6410923" y="1556704"/>
                </a:cubicBezTo>
                <a:cubicBezTo>
                  <a:pt x="6658362" y="1669508"/>
                  <a:pt x="6883307" y="1804874"/>
                  <a:pt x="7130746" y="1917678"/>
                </a:cubicBezTo>
                <a:cubicBezTo>
                  <a:pt x="7288207" y="1985361"/>
                  <a:pt x="7378185" y="2030483"/>
                  <a:pt x="7513152" y="2098166"/>
                </a:cubicBezTo>
                <a:cubicBezTo>
                  <a:pt x="7535647" y="2075605"/>
                  <a:pt x="7468163" y="2053044"/>
                  <a:pt x="7423174" y="2030483"/>
                </a:cubicBezTo>
                <a:cubicBezTo>
                  <a:pt x="7423174" y="2030483"/>
                  <a:pt x="7423174" y="2007922"/>
                  <a:pt x="7423174" y="2007922"/>
                </a:cubicBezTo>
                <a:cubicBezTo>
                  <a:pt x="7378185" y="1985361"/>
                  <a:pt x="7355691" y="1962800"/>
                  <a:pt x="7310702" y="1940239"/>
                </a:cubicBezTo>
                <a:cubicBezTo>
                  <a:pt x="7243219" y="1917678"/>
                  <a:pt x="7175735" y="1895117"/>
                  <a:pt x="7153241" y="1872556"/>
                </a:cubicBezTo>
                <a:cubicBezTo>
                  <a:pt x="7108252" y="1849996"/>
                  <a:pt x="7063263" y="1827435"/>
                  <a:pt x="7040768" y="1804874"/>
                </a:cubicBezTo>
                <a:cubicBezTo>
                  <a:pt x="6928296" y="1782313"/>
                  <a:pt x="6883307" y="1737191"/>
                  <a:pt x="6793329" y="1692069"/>
                </a:cubicBezTo>
                <a:cubicBezTo>
                  <a:pt x="6770835" y="1692069"/>
                  <a:pt x="6748340" y="1692069"/>
                  <a:pt x="6748340" y="1669508"/>
                </a:cubicBezTo>
                <a:cubicBezTo>
                  <a:pt x="6680857" y="1646947"/>
                  <a:pt x="6545890" y="1601825"/>
                  <a:pt x="6523396" y="1556704"/>
                </a:cubicBezTo>
                <a:cubicBezTo>
                  <a:pt x="6455912" y="1534143"/>
                  <a:pt x="6433418" y="1489021"/>
                  <a:pt x="6320945" y="1489021"/>
                </a:cubicBezTo>
                <a:cubicBezTo>
                  <a:pt x="6365934" y="1511582"/>
                  <a:pt x="6410923" y="1534143"/>
                  <a:pt x="6455912" y="1556704"/>
                </a:cubicBezTo>
                <a:cubicBezTo>
                  <a:pt x="6455912" y="1556704"/>
                  <a:pt x="6433418" y="1556704"/>
                  <a:pt x="6433418" y="1556704"/>
                </a:cubicBezTo>
                <a:cubicBezTo>
                  <a:pt x="6388429" y="1534143"/>
                  <a:pt x="6343440" y="1511582"/>
                  <a:pt x="6298451" y="1489021"/>
                </a:cubicBezTo>
                <a:cubicBezTo>
                  <a:pt x="6275956" y="1466460"/>
                  <a:pt x="6298451" y="1443899"/>
                  <a:pt x="6298451" y="1443899"/>
                </a:cubicBezTo>
                <a:cubicBezTo>
                  <a:pt x="6253462" y="1421338"/>
                  <a:pt x="6208473" y="1398777"/>
                  <a:pt x="6163484" y="1376216"/>
                </a:cubicBezTo>
                <a:cubicBezTo>
                  <a:pt x="6051012" y="1331095"/>
                  <a:pt x="6051012" y="1285973"/>
                  <a:pt x="5938539" y="1240851"/>
                </a:cubicBezTo>
                <a:cubicBezTo>
                  <a:pt x="5893551" y="1240851"/>
                  <a:pt x="5893551" y="1218290"/>
                  <a:pt x="5826067" y="1195729"/>
                </a:cubicBezTo>
                <a:cubicBezTo>
                  <a:pt x="5826067" y="1195729"/>
                  <a:pt x="5871056" y="1218290"/>
                  <a:pt x="5848562" y="1240851"/>
                </a:cubicBezTo>
                <a:cubicBezTo>
                  <a:pt x="5736089" y="1218290"/>
                  <a:pt x="5736089" y="1195729"/>
                  <a:pt x="5691100" y="1173168"/>
                </a:cubicBezTo>
                <a:cubicBezTo>
                  <a:pt x="5691100" y="1173168"/>
                  <a:pt x="5713595" y="1173168"/>
                  <a:pt x="5736089" y="1173168"/>
                </a:cubicBezTo>
                <a:cubicBezTo>
                  <a:pt x="5736089" y="1173168"/>
                  <a:pt x="5826067" y="1173168"/>
                  <a:pt x="5736089" y="1128046"/>
                </a:cubicBezTo>
                <a:cubicBezTo>
                  <a:pt x="5691100" y="1128046"/>
                  <a:pt x="5668606" y="1105485"/>
                  <a:pt x="5713595" y="1105485"/>
                </a:cubicBezTo>
                <a:cubicBezTo>
                  <a:pt x="5758584" y="1105485"/>
                  <a:pt x="5781078" y="1128046"/>
                  <a:pt x="5803573" y="1128046"/>
                </a:cubicBezTo>
                <a:cubicBezTo>
                  <a:pt x="5893551" y="1173168"/>
                  <a:pt x="5961034" y="1218290"/>
                  <a:pt x="6006023" y="1240851"/>
                </a:cubicBezTo>
                <a:cubicBezTo>
                  <a:pt x="6118495" y="1308534"/>
                  <a:pt x="6343440" y="1376216"/>
                  <a:pt x="6455912" y="1443899"/>
                </a:cubicBezTo>
                <a:cubicBezTo>
                  <a:pt x="6433418" y="1443899"/>
                  <a:pt x="6388429" y="1421338"/>
                  <a:pt x="6388429" y="1421338"/>
                </a:cubicBezTo>
                <a:cubicBezTo>
                  <a:pt x="6365934" y="1421338"/>
                  <a:pt x="6388429" y="1443899"/>
                  <a:pt x="6388429" y="1443899"/>
                </a:cubicBezTo>
                <a:cubicBezTo>
                  <a:pt x="6500901" y="1511582"/>
                  <a:pt x="6635868" y="1534143"/>
                  <a:pt x="6770835" y="1579265"/>
                </a:cubicBezTo>
                <a:cubicBezTo>
                  <a:pt x="6815824" y="1601825"/>
                  <a:pt x="6815824" y="1579265"/>
                  <a:pt x="6793329" y="1556704"/>
                </a:cubicBezTo>
                <a:cubicBezTo>
                  <a:pt x="6770835" y="1556704"/>
                  <a:pt x="6703351" y="1534143"/>
                  <a:pt x="6748340" y="1511582"/>
                </a:cubicBezTo>
                <a:cubicBezTo>
                  <a:pt x="6815824" y="1511582"/>
                  <a:pt x="6815824" y="1556704"/>
                  <a:pt x="6860813" y="1556704"/>
                </a:cubicBezTo>
                <a:cubicBezTo>
                  <a:pt x="6995779" y="1556704"/>
                  <a:pt x="6995779" y="1556704"/>
                  <a:pt x="6860813" y="1489021"/>
                </a:cubicBezTo>
                <a:cubicBezTo>
                  <a:pt x="6838318" y="1466460"/>
                  <a:pt x="6838318" y="1466460"/>
                  <a:pt x="6838318" y="1443899"/>
                </a:cubicBezTo>
                <a:cubicBezTo>
                  <a:pt x="6860813" y="1443899"/>
                  <a:pt x="6883307" y="1443899"/>
                  <a:pt x="6883307" y="1443899"/>
                </a:cubicBezTo>
                <a:cubicBezTo>
                  <a:pt x="6860813" y="1443899"/>
                  <a:pt x="6860813" y="1421338"/>
                  <a:pt x="6838318" y="1421338"/>
                </a:cubicBezTo>
                <a:cubicBezTo>
                  <a:pt x="6793329" y="1376216"/>
                  <a:pt x="6680857" y="1353655"/>
                  <a:pt x="6613373" y="1308534"/>
                </a:cubicBezTo>
                <a:cubicBezTo>
                  <a:pt x="6635868" y="1308534"/>
                  <a:pt x="6635868" y="1308534"/>
                  <a:pt x="6658362" y="1308534"/>
                </a:cubicBezTo>
                <a:cubicBezTo>
                  <a:pt x="6635868" y="1285973"/>
                  <a:pt x="6500901" y="1240851"/>
                  <a:pt x="6568385" y="1240851"/>
                </a:cubicBezTo>
                <a:cubicBezTo>
                  <a:pt x="6613373" y="1240851"/>
                  <a:pt x="6658362" y="1285973"/>
                  <a:pt x="6703351" y="1308534"/>
                </a:cubicBezTo>
                <a:cubicBezTo>
                  <a:pt x="6770835" y="1331095"/>
                  <a:pt x="6815824" y="1376216"/>
                  <a:pt x="6905802" y="1398777"/>
                </a:cubicBezTo>
                <a:cubicBezTo>
                  <a:pt x="6928296" y="1398777"/>
                  <a:pt x="6950790" y="1398777"/>
                  <a:pt x="6973285" y="1398777"/>
                </a:cubicBezTo>
                <a:cubicBezTo>
                  <a:pt x="6973285" y="1398777"/>
                  <a:pt x="6883307" y="1353655"/>
                  <a:pt x="6950790" y="1353655"/>
                </a:cubicBezTo>
                <a:cubicBezTo>
                  <a:pt x="6973285" y="1376216"/>
                  <a:pt x="6995779" y="1398777"/>
                  <a:pt x="7018274" y="1398777"/>
                </a:cubicBezTo>
                <a:cubicBezTo>
                  <a:pt x="7175735" y="1466460"/>
                  <a:pt x="7265713" y="1511582"/>
                  <a:pt x="7378185" y="1579265"/>
                </a:cubicBezTo>
                <a:cubicBezTo>
                  <a:pt x="7423174" y="1579265"/>
                  <a:pt x="7378185" y="1556704"/>
                  <a:pt x="7355691" y="1534143"/>
                </a:cubicBezTo>
                <a:cubicBezTo>
                  <a:pt x="7243219" y="1511582"/>
                  <a:pt x="7310702" y="1511582"/>
                  <a:pt x="7310702" y="1489021"/>
                </a:cubicBezTo>
                <a:cubicBezTo>
                  <a:pt x="7220724" y="1466460"/>
                  <a:pt x="7175735" y="1443899"/>
                  <a:pt x="7108252" y="1398777"/>
                </a:cubicBezTo>
                <a:cubicBezTo>
                  <a:pt x="7063263" y="1398777"/>
                  <a:pt x="7085757" y="1376216"/>
                  <a:pt x="7108252" y="1376216"/>
                </a:cubicBezTo>
                <a:cubicBezTo>
                  <a:pt x="7040768" y="1353655"/>
                  <a:pt x="6973285" y="1308534"/>
                  <a:pt x="6928296" y="1263412"/>
                </a:cubicBezTo>
                <a:cubicBezTo>
                  <a:pt x="6973285" y="1285973"/>
                  <a:pt x="6995779" y="1285973"/>
                  <a:pt x="7018274" y="1308534"/>
                </a:cubicBezTo>
                <a:cubicBezTo>
                  <a:pt x="7018274" y="1285973"/>
                  <a:pt x="6950790" y="1263412"/>
                  <a:pt x="7063263" y="1285973"/>
                </a:cubicBezTo>
                <a:cubicBezTo>
                  <a:pt x="7130746" y="1285973"/>
                  <a:pt x="7130746" y="1308534"/>
                  <a:pt x="7153241" y="1331095"/>
                </a:cubicBezTo>
                <a:cubicBezTo>
                  <a:pt x="7220724" y="1353655"/>
                  <a:pt x="7288207" y="1376216"/>
                  <a:pt x="7333196" y="1421338"/>
                </a:cubicBezTo>
                <a:cubicBezTo>
                  <a:pt x="7423174" y="1466460"/>
                  <a:pt x="7513152" y="1511582"/>
                  <a:pt x="7603130" y="1579265"/>
                </a:cubicBezTo>
                <a:cubicBezTo>
                  <a:pt x="7783086" y="1669508"/>
                  <a:pt x="8008030" y="1759752"/>
                  <a:pt x="8142997" y="1872556"/>
                </a:cubicBezTo>
                <a:cubicBezTo>
                  <a:pt x="8187986" y="1872556"/>
                  <a:pt x="8210481" y="1895117"/>
                  <a:pt x="8255470" y="1917678"/>
                </a:cubicBezTo>
                <a:cubicBezTo>
                  <a:pt x="8255470" y="1917678"/>
                  <a:pt x="8255470" y="1895117"/>
                  <a:pt x="8300458" y="1917678"/>
                </a:cubicBezTo>
                <a:cubicBezTo>
                  <a:pt x="8322953" y="1917678"/>
                  <a:pt x="8300458" y="1940239"/>
                  <a:pt x="8300458" y="1940239"/>
                </a:cubicBezTo>
                <a:cubicBezTo>
                  <a:pt x="8322953" y="1962800"/>
                  <a:pt x="8367942" y="1962800"/>
                  <a:pt x="8412931" y="1985361"/>
                </a:cubicBezTo>
                <a:cubicBezTo>
                  <a:pt x="8502908" y="2030483"/>
                  <a:pt x="8547897" y="2053044"/>
                  <a:pt x="8615381" y="2098166"/>
                </a:cubicBezTo>
                <a:cubicBezTo>
                  <a:pt x="8637875" y="2098166"/>
                  <a:pt x="8637875" y="2075605"/>
                  <a:pt x="8637875" y="2075605"/>
                </a:cubicBezTo>
                <a:cubicBezTo>
                  <a:pt x="8660370" y="2075605"/>
                  <a:pt x="8705359" y="2098166"/>
                  <a:pt x="8727853" y="2120727"/>
                </a:cubicBezTo>
                <a:cubicBezTo>
                  <a:pt x="8772842" y="2120727"/>
                  <a:pt x="8772842" y="2143288"/>
                  <a:pt x="8817831" y="2143288"/>
                </a:cubicBezTo>
                <a:lnTo>
                  <a:pt x="8907809" y="2188409"/>
                </a:lnTo>
                <a:lnTo>
                  <a:pt x="8907809" y="2188409"/>
                </a:lnTo>
                <a:lnTo>
                  <a:pt x="8907809" y="2188410"/>
                </a:lnTo>
                <a:lnTo>
                  <a:pt x="8930303" y="2199689"/>
                </a:lnTo>
                <a:lnTo>
                  <a:pt x="8930303" y="2199690"/>
                </a:lnTo>
                <a:cubicBezTo>
                  <a:pt x="8935927" y="2205330"/>
                  <a:pt x="8941551" y="2210970"/>
                  <a:pt x="8952798" y="2210970"/>
                </a:cubicBezTo>
                <a:lnTo>
                  <a:pt x="8930303" y="2199689"/>
                </a:lnTo>
                <a:lnTo>
                  <a:pt x="8921165" y="2191935"/>
                </a:lnTo>
                <a:lnTo>
                  <a:pt x="8907809" y="2188410"/>
                </a:lnTo>
                <a:lnTo>
                  <a:pt x="8907809" y="2188409"/>
                </a:lnTo>
                <a:lnTo>
                  <a:pt x="8903943" y="2175014"/>
                </a:lnTo>
                <a:cubicBezTo>
                  <a:pt x="8896562" y="2164438"/>
                  <a:pt x="8879690" y="2160208"/>
                  <a:pt x="8862820" y="2143288"/>
                </a:cubicBezTo>
                <a:cubicBezTo>
                  <a:pt x="8840325" y="2120727"/>
                  <a:pt x="8795337" y="2098166"/>
                  <a:pt x="8772842" y="2075605"/>
                </a:cubicBezTo>
                <a:cubicBezTo>
                  <a:pt x="8727853" y="2030483"/>
                  <a:pt x="8592886" y="1985361"/>
                  <a:pt x="8547897" y="1940239"/>
                </a:cubicBezTo>
                <a:cubicBezTo>
                  <a:pt x="8435425" y="1895117"/>
                  <a:pt x="8390436" y="1872556"/>
                  <a:pt x="8322953" y="1827435"/>
                </a:cubicBezTo>
                <a:cubicBezTo>
                  <a:pt x="8187986" y="1759752"/>
                  <a:pt x="8075514" y="1692069"/>
                  <a:pt x="7940547" y="1624386"/>
                </a:cubicBezTo>
                <a:cubicBezTo>
                  <a:pt x="7895558" y="1601825"/>
                  <a:pt x="7850569" y="1579265"/>
                  <a:pt x="7850569" y="1556704"/>
                </a:cubicBezTo>
                <a:cubicBezTo>
                  <a:pt x="7828075" y="1556704"/>
                  <a:pt x="7805580" y="1556704"/>
                  <a:pt x="7805580" y="1534143"/>
                </a:cubicBezTo>
                <a:cubicBezTo>
                  <a:pt x="7783086" y="1556704"/>
                  <a:pt x="7715602" y="1534143"/>
                  <a:pt x="7670613" y="1511582"/>
                </a:cubicBezTo>
                <a:cubicBezTo>
                  <a:pt x="7625624" y="1511582"/>
                  <a:pt x="7625624" y="1534143"/>
                  <a:pt x="7670613" y="1534143"/>
                </a:cubicBezTo>
                <a:cubicBezTo>
                  <a:pt x="7715602" y="1579265"/>
                  <a:pt x="7760591" y="1601825"/>
                  <a:pt x="7805580" y="1624386"/>
                </a:cubicBezTo>
                <a:cubicBezTo>
                  <a:pt x="7760591" y="1624386"/>
                  <a:pt x="7715602" y="1624386"/>
                  <a:pt x="7670613" y="1579265"/>
                </a:cubicBezTo>
                <a:cubicBezTo>
                  <a:pt x="7648119" y="1556704"/>
                  <a:pt x="7580636" y="1534143"/>
                  <a:pt x="7513152" y="1511582"/>
                </a:cubicBezTo>
                <a:cubicBezTo>
                  <a:pt x="7490658" y="1489021"/>
                  <a:pt x="7445669" y="1466460"/>
                  <a:pt x="7468163" y="1466460"/>
                </a:cubicBezTo>
                <a:cubicBezTo>
                  <a:pt x="7490658" y="1466460"/>
                  <a:pt x="7513152" y="1466460"/>
                  <a:pt x="7580636" y="1489021"/>
                </a:cubicBezTo>
                <a:cubicBezTo>
                  <a:pt x="7603130" y="1511582"/>
                  <a:pt x="7603130" y="1489021"/>
                  <a:pt x="7603130" y="1489021"/>
                </a:cubicBezTo>
                <a:cubicBezTo>
                  <a:pt x="7625624" y="1489021"/>
                  <a:pt x="7625624" y="1489021"/>
                  <a:pt x="7625624" y="1489021"/>
                </a:cubicBezTo>
                <a:cubicBezTo>
                  <a:pt x="7603130" y="1466460"/>
                  <a:pt x="7513152" y="1443899"/>
                  <a:pt x="7513152" y="1421338"/>
                </a:cubicBezTo>
                <a:cubicBezTo>
                  <a:pt x="7558141" y="1421338"/>
                  <a:pt x="7603130" y="1466460"/>
                  <a:pt x="7648119" y="1466460"/>
                </a:cubicBezTo>
                <a:cubicBezTo>
                  <a:pt x="7558141" y="1398777"/>
                  <a:pt x="7468163" y="1331095"/>
                  <a:pt x="7333196" y="1285973"/>
                </a:cubicBezTo>
                <a:cubicBezTo>
                  <a:pt x="7333196" y="1263412"/>
                  <a:pt x="7310702" y="1263412"/>
                  <a:pt x="7288207" y="1240851"/>
                </a:cubicBezTo>
                <a:cubicBezTo>
                  <a:pt x="7265713" y="1240851"/>
                  <a:pt x="7243219" y="1240851"/>
                  <a:pt x="7243219" y="1218290"/>
                </a:cubicBezTo>
                <a:cubicBezTo>
                  <a:pt x="7175735" y="1195729"/>
                  <a:pt x="7130746" y="1195729"/>
                  <a:pt x="7085757" y="1173168"/>
                </a:cubicBezTo>
                <a:cubicBezTo>
                  <a:pt x="7063263" y="1173168"/>
                  <a:pt x="7063263" y="1173168"/>
                  <a:pt x="7063263" y="1173168"/>
                </a:cubicBezTo>
                <a:cubicBezTo>
                  <a:pt x="7063263" y="1150607"/>
                  <a:pt x="7063263" y="1128046"/>
                  <a:pt x="7085757" y="1150607"/>
                </a:cubicBezTo>
                <a:cubicBezTo>
                  <a:pt x="7130746" y="1105485"/>
                  <a:pt x="6905802" y="1037802"/>
                  <a:pt x="6883307" y="992681"/>
                </a:cubicBezTo>
                <a:cubicBezTo>
                  <a:pt x="6973285" y="1037802"/>
                  <a:pt x="7040768" y="1082924"/>
                  <a:pt x="7130746" y="1105485"/>
                </a:cubicBezTo>
                <a:cubicBezTo>
                  <a:pt x="7175735" y="1128046"/>
                  <a:pt x="7243219" y="1150607"/>
                  <a:pt x="7288207" y="1195729"/>
                </a:cubicBezTo>
                <a:cubicBezTo>
                  <a:pt x="7378185" y="1218290"/>
                  <a:pt x="7468163" y="1263412"/>
                  <a:pt x="7535647" y="1308534"/>
                </a:cubicBezTo>
                <a:cubicBezTo>
                  <a:pt x="7558141" y="1308534"/>
                  <a:pt x="7558141" y="1308534"/>
                  <a:pt x="7558141" y="1308534"/>
                </a:cubicBezTo>
                <a:cubicBezTo>
                  <a:pt x="7603130" y="1308534"/>
                  <a:pt x="7648119" y="1331095"/>
                  <a:pt x="7670613" y="1353655"/>
                </a:cubicBezTo>
                <a:cubicBezTo>
                  <a:pt x="7693108" y="1376216"/>
                  <a:pt x="7738097" y="1398777"/>
                  <a:pt x="7783086" y="1398777"/>
                </a:cubicBezTo>
                <a:cubicBezTo>
                  <a:pt x="7873064" y="1421338"/>
                  <a:pt x="7918053" y="1443899"/>
                  <a:pt x="7918053" y="1489021"/>
                </a:cubicBezTo>
                <a:cubicBezTo>
                  <a:pt x="7918053" y="1489021"/>
                  <a:pt x="7985536" y="1534143"/>
                  <a:pt x="8075514" y="1556704"/>
                </a:cubicBezTo>
                <a:cubicBezTo>
                  <a:pt x="8075514" y="1534143"/>
                  <a:pt x="8053019" y="1511582"/>
                  <a:pt x="8098008" y="1534143"/>
                </a:cubicBezTo>
                <a:cubicBezTo>
                  <a:pt x="8098008" y="1534143"/>
                  <a:pt x="8120503" y="1534143"/>
                  <a:pt x="8120503" y="1534143"/>
                </a:cubicBezTo>
                <a:cubicBezTo>
                  <a:pt x="8120503" y="1511582"/>
                  <a:pt x="8030525" y="1489021"/>
                  <a:pt x="8030525" y="1466460"/>
                </a:cubicBezTo>
                <a:cubicBezTo>
                  <a:pt x="7963041" y="1443899"/>
                  <a:pt x="8008030" y="1443899"/>
                  <a:pt x="8008030" y="1421338"/>
                </a:cubicBezTo>
                <a:cubicBezTo>
                  <a:pt x="7963041" y="1421338"/>
                  <a:pt x="7940547" y="1421338"/>
                  <a:pt x="7895558" y="1398777"/>
                </a:cubicBezTo>
                <a:cubicBezTo>
                  <a:pt x="7850569" y="1353655"/>
                  <a:pt x="7760591" y="1331095"/>
                  <a:pt x="7693108" y="1285973"/>
                </a:cubicBezTo>
                <a:cubicBezTo>
                  <a:pt x="7625624" y="1263412"/>
                  <a:pt x="7625624" y="1240851"/>
                  <a:pt x="7603130" y="1218290"/>
                </a:cubicBezTo>
                <a:cubicBezTo>
                  <a:pt x="7490658" y="1195729"/>
                  <a:pt x="7603130" y="1173168"/>
                  <a:pt x="7445669" y="1128046"/>
                </a:cubicBezTo>
                <a:cubicBezTo>
                  <a:pt x="7445669" y="1105485"/>
                  <a:pt x="7378185" y="1082924"/>
                  <a:pt x="7333196" y="1060363"/>
                </a:cubicBezTo>
                <a:cubicBezTo>
                  <a:pt x="7220724" y="1015242"/>
                  <a:pt x="7108252" y="947559"/>
                  <a:pt x="7040768" y="902437"/>
                </a:cubicBezTo>
                <a:cubicBezTo>
                  <a:pt x="7040768" y="902437"/>
                  <a:pt x="7063263" y="902437"/>
                  <a:pt x="7063263" y="902437"/>
                </a:cubicBezTo>
                <a:cubicBezTo>
                  <a:pt x="7108252" y="924998"/>
                  <a:pt x="7130746" y="924998"/>
                  <a:pt x="7153241" y="947559"/>
                </a:cubicBezTo>
                <a:cubicBezTo>
                  <a:pt x="7220724" y="947559"/>
                  <a:pt x="7265713" y="970120"/>
                  <a:pt x="7288207" y="992681"/>
                </a:cubicBezTo>
                <a:cubicBezTo>
                  <a:pt x="7378185" y="1037802"/>
                  <a:pt x="7513152" y="1105485"/>
                  <a:pt x="7603130" y="1150607"/>
                </a:cubicBezTo>
                <a:cubicBezTo>
                  <a:pt x="7603130" y="1150607"/>
                  <a:pt x="7625624" y="1173168"/>
                  <a:pt x="7648119" y="1173168"/>
                </a:cubicBezTo>
                <a:cubicBezTo>
                  <a:pt x="7693108" y="1218290"/>
                  <a:pt x="7805580" y="1285973"/>
                  <a:pt x="7918053" y="1353655"/>
                </a:cubicBezTo>
                <a:cubicBezTo>
                  <a:pt x="8008030" y="1398777"/>
                  <a:pt x="8120503" y="1443899"/>
                  <a:pt x="8187986" y="1489021"/>
                </a:cubicBezTo>
                <a:cubicBezTo>
                  <a:pt x="8232975" y="1534143"/>
                  <a:pt x="8345447" y="1556704"/>
                  <a:pt x="8390436" y="1601825"/>
                </a:cubicBezTo>
                <a:cubicBezTo>
                  <a:pt x="8390436" y="1601825"/>
                  <a:pt x="8412931" y="1624386"/>
                  <a:pt x="8412931" y="1624386"/>
                </a:cubicBezTo>
                <a:cubicBezTo>
                  <a:pt x="8502908" y="1646947"/>
                  <a:pt x="8547897" y="1669508"/>
                  <a:pt x="8592886" y="1714630"/>
                </a:cubicBezTo>
                <a:cubicBezTo>
                  <a:pt x="8772842" y="1804874"/>
                  <a:pt x="8975292" y="1895117"/>
                  <a:pt x="9200237" y="2007922"/>
                </a:cubicBezTo>
                <a:cubicBezTo>
                  <a:pt x="9200237" y="1962800"/>
                  <a:pt x="9110259" y="1940239"/>
                  <a:pt x="9065270" y="1895117"/>
                </a:cubicBezTo>
                <a:cubicBezTo>
                  <a:pt x="9200237" y="1962800"/>
                  <a:pt x="9267720" y="2007922"/>
                  <a:pt x="9380193" y="2053044"/>
                </a:cubicBezTo>
                <a:cubicBezTo>
                  <a:pt x="9402687" y="2075605"/>
                  <a:pt x="9470171" y="2075605"/>
                  <a:pt x="9470171" y="2075605"/>
                </a:cubicBezTo>
                <a:cubicBezTo>
                  <a:pt x="9560148" y="2098166"/>
                  <a:pt x="9560148" y="2120727"/>
                  <a:pt x="9582643" y="2120727"/>
                </a:cubicBezTo>
                <a:cubicBezTo>
                  <a:pt x="9627632" y="2143288"/>
                  <a:pt x="9672621" y="2165849"/>
                  <a:pt x="9672621" y="2188409"/>
                </a:cubicBezTo>
                <a:cubicBezTo>
                  <a:pt x="9987543" y="2346336"/>
                  <a:pt x="10234982" y="2481701"/>
                  <a:pt x="10527410" y="2639628"/>
                </a:cubicBezTo>
                <a:cubicBezTo>
                  <a:pt x="10549905" y="2639628"/>
                  <a:pt x="10572399" y="2639628"/>
                  <a:pt x="10594894" y="2639628"/>
                </a:cubicBezTo>
                <a:cubicBezTo>
                  <a:pt x="10594894" y="2639628"/>
                  <a:pt x="10617388" y="2639628"/>
                  <a:pt x="10639883" y="2662189"/>
                </a:cubicBezTo>
                <a:cubicBezTo>
                  <a:pt x="10707366" y="2684750"/>
                  <a:pt x="10774850" y="2729872"/>
                  <a:pt x="10842333" y="2752432"/>
                </a:cubicBezTo>
                <a:cubicBezTo>
                  <a:pt x="10864827" y="2774993"/>
                  <a:pt x="10887322" y="2774993"/>
                  <a:pt x="10909816" y="2774993"/>
                </a:cubicBezTo>
                <a:cubicBezTo>
                  <a:pt x="11061654" y="2859597"/>
                  <a:pt x="11238798" y="2944200"/>
                  <a:pt x="11412779" y="3019286"/>
                </a:cubicBezTo>
                <a:lnTo>
                  <a:pt x="11476197" y="3045691"/>
                </a:lnTo>
                <a:lnTo>
                  <a:pt x="11472178" y="3045724"/>
                </a:lnTo>
                <a:cubicBezTo>
                  <a:pt x="11483425" y="3051364"/>
                  <a:pt x="11494673" y="3055595"/>
                  <a:pt x="11505568" y="3059120"/>
                </a:cubicBezTo>
                <a:lnTo>
                  <a:pt x="11515296" y="3061970"/>
                </a:lnTo>
                <a:lnTo>
                  <a:pt x="11584650" y="3090846"/>
                </a:lnTo>
                <a:cubicBezTo>
                  <a:pt x="11573403" y="3079566"/>
                  <a:pt x="11556532" y="3073926"/>
                  <a:pt x="11536850" y="3068285"/>
                </a:cubicBezTo>
                <a:lnTo>
                  <a:pt x="11515296" y="3061970"/>
                </a:lnTo>
                <a:lnTo>
                  <a:pt x="11476197" y="3045691"/>
                </a:lnTo>
                <a:lnTo>
                  <a:pt x="11514707" y="3045372"/>
                </a:lnTo>
                <a:cubicBezTo>
                  <a:pt x="11549503" y="3044314"/>
                  <a:pt x="11562156" y="3040084"/>
                  <a:pt x="11562156" y="3023163"/>
                </a:cubicBezTo>
                <a:cubicBezTo>
                  <a:pt x="11494673" y="3000603"/>
                  <a:pt x="11472178" y="2978041"/>
                  <a:pt x="11404695" y="2955481"/>
                </a:cubicBezTo>
                <a:cubicBezTo>
                  <a:pt x="11337211" y="2955481"/>
                  <a:pt x="11314717" y="2932920"/>
                  <a:pt x="11269728" y="2887798"/>
                </a:cubicBezTo>
                <a:cubicBezTo>
                  <a:pt x="11269728" y="2887798"/>
                  <a:pt x="11269728" y="2865237"/>
                  <a:pt x="11269728" y="2865237"/>
                </a:cubicBezTo>
                <a:cubicBezTo>
                  <a:pt x="11224739" y="2865237"/>
                  <a:pt x="11202244" y="2842676"/>
                  <a:pt x="11157256" y="2842676"/>
                </a:cubicBezTo>
                <a:cubicBezTo>
                  <a:pt x="11134761" y="2820115"/>
                  <a:pt x="11112267" y="2820115"/>
                  <a:pt x="11067278" y="2797554"/>
                </a:cubicBezTo>
                <a:cubicBezTo>
                  <a:pt x="11067278" y="2797554"/>
                  <a:pt x="11044783" y="2774993"/>
                  <a:pt x="11044783" y="2774993"/>
                </a:cubicBezTo>
                <a:cubicBezTo>
                  <a:pt x="10999794" y="2752432"/>
                  <a:pt x="10954805" y="2729872"/>
                  <a:pt x="10954805" y="2729872"/>
                </a:cubicBezTo>
                <a:cubicBezTo>
                  <a:pt x="10977300" y="2729872"/>
                  <a:pt x="10999794" y="2729872"/>
                  <a:pt x="10999794" y="2729872"/>
                </a:cubicBezTo>
                <a:cubicBezTo>
                  <a:pt x="11044783" y="2752432"/>
                  <a:pt x="11067278" y="2774993"/>
                  <a:pt x="11112267" y="2797554"/>
                </a:cubicBezTo>
                <a:cubicBezTo>
                  <a:pt x="11089772" y="2774993"/>
                  <a:pt x="11044783" y="2752432"/>
                  <a:pt x="11022289" y="2729872"/>
                </a:cubicBezTo>
                <a:cubicBezTo>
                  <a:pt x="10977300" y="2707311"/>
                  <a:pt x="10932311" y="2684750"/>
                  <a:pt x="10887322" y="2662189"/>
                </a:cubicBezTo>
                <a:cubicBezTo>
                  <a:pt x="10819839" y="2617067"/>
                  <a:pt x="10729861" y="2594506"/>
                  <a:pt x="10662377" y="2549384"/>
                </a:cubicBezTo>
                <a:cubicBezTo>
                  <a:pt x="10549905" y="2504262"/>
                  <a:pt x="10459927" y="2459141"/>
                  <a:pt x="10347455" y="2391458"/>
                </a:cubicBezTo>
                <a:cubicBezTo>
                  <a:pt x="10257477" y="2391458"/>
                  <a:pt x="10167499" y="2346336"/>
                  <a:pt x="10077521" y="2278653"/>
                </a:cubicBezTo>
                <a:cubicBezTo>
                  <a:pt x="10010038" y="2256092"/>
                  <a:pt x="9965049" y="2233531"/>
                  <a:pt x="9965049" y="2210970"/>
                </a:cubicBezTo>
                <a:cubicBezTo>
                  <a:pt x="10032532" y="2233531"/>
                  <a:pt x="10055027" y="2256092"/>
                  <a:pt x="10100016" y="2278653"/>
                </a:cubicBezTo>
                <a:cubicBezTo>
                  <a:pt x="10145005" y="2278653"/>
                  <a:pt x="10167499" y="2301214"/>
                  <a:pt x="10189993" y="2301214"/>
                </a:cubicBezTo>
                <a:cubicBezTo>
                  <a:pt x="10212488" y="2323775"/>
                  <a:pt x="10257477" y="2346336"/>
                  <a:pt x="10279971" y="2346336"/>
                </a:cubicBezTo>
                <a:cubicBezTo>
                  <a:pt x="10279971" y="2368897"/>
                  <a:pt x="10302466" y="2368897"/>
                  <a:pt x="10302466" y="2368897"/>
                </a:cubicBezTo>
                <a:cubicBezTo>
                  <a:pt x="10414938" y="2414019"/>
                  <a:pt x="10527410" y="2459141"/>
                  <a:pt x="10617388" y="2504262"/>
                </a:cubicBezTo>
                <a:cubicBezTo>
                  <a:pt x="10662377" y="2526823"/>
                  <a:pt x="10707366" y="2571945"/>
                  <a:pt x="10752355" y="2594506"/>
                </a:cubicBezTo>
                <a:cubicBezTo>
                  <a:pt x="10774850" y="2594506"/>
                  <a:pt x="10774850" y="2571945"/>
                  <a:pt x="10774850" y="2571945"/>
                </a:cubicBezTo>
                <a:cubicBezTo>
                  <a:pt x="10729861" y="2549384"/>
                  <a:pt x="10707366" y="2549384"/>
                  <a:pt x="10684872" y="2526823"/>
                </a:cubicBezTo>
                <a:cubicBezTo>
                  <a:pt x="10684872" y="2504262"/>
                  <a:pt x="10639883" y="2481701"/>
                  <a:pt x="10617388" y="2481701"/>
                </a:cubicBezTo>
                <a:cubicBezTo>
                  <a:pt x="10594894" y="2459141"/>
                  <a:pt x="10549905" y="2459141"/>
                  <a:pt x="10549905" y="2436580"/>
                </a:cubicBezTo>
                <a:cubicBezTo>
                  <a:pt x="10549905" y="2436580"/>
                  <a:pt x="10572399" y="2459141"/>
                  <a:pt x="10594894" y="2459141"/>
                </a:cubicBezTo>
                <a:cubicBezTo>
                  <a:pt x="10617388" y="2436580"/>
                  <a:pt x="10527410" y="2414019"/>
                  <a:pt x="10572399" y="2414019"/>
                </a:cubicBezTo>
                <a:cubicBezTo>
                  <a:pt x="10572399" y="2414019"/>
                  <a:pt x="10527410" y="2391458"/>
                  <a:pt x="10504916" y="2368897"/>
                </a:cubicBezTo>
                <a:cubicBezTo>
                  <a:pt x="10504916" y="2368897"/>
                  <a:pt x="10482422" y="2368897"/>
                  <a:pt x="10459927" y="2346336"/>
                </a:cubicBezTo>
                <a:cubicBezTo>
                  <a:pt x="10459927" y="2346336"/>
                  <a:pt x="10392444" y="2301214"/>
                  <a:pt x="10369949" y="2278653"/>
                </a:cubicBezTo>
                <a:cubicBezTo>
                  <a:pt x="10414938" y="2301214"/>
                  <a:pt x="10437433" y="2323775"/>
                  <a:pt x="10482422" y="2346336"/>
                </a:cubicBezTo>
                <a:cubicBezTo>
                  <a:pt x="10549905" y="2346336"/>
                  <a:pt x="10572399" y="2368897"/>
                  <a:pt x="10617388" y="2391458"/>
                </a:cubicBezTo>
                <a:cubicBezTo>
                  <a:pt x="10909816" y="2571945"/>
                  <a:pt x="11247233" y="2707311"/>
                  <a:pt x="11562156" y="2865237"/>
                </a:cubicBezTo>
                <a:cubicBezTo>
                  <a:pt x="11742112" y="2955481"/>
                  <a:pt x="11899573" y="3045724"/>
                  <a:pt x="12079529" y="3135968"/>
                </a:cubicBezTo>
                <a:cubicBezTo>
                  <a:pt x="12079529" y="3135968"/>
                  <a:pt x="12079529" y="3135968"/>
                  <a:pt x="12126978" y="3135968"/>
                </a:cubicBezTo>
                <a:lnTo>
                  <a:pt x="12192000" y="3135968"/>
                </a:lnTo>
                <a:lnTo>
                  <a:pt x="12192000" y="3316455"/>
                </a:lnTo>
                <a:lnTo>
                  <a:pt x="12171264" y="3303060"/>
                </a:lnTo>
                <a:cubicBezTo>
                  <a:pt x="12147012" y="3292484"/>
                  <a:pt x="12113271" y="3288254"/>
                  <a:pt x="12079529" y="3271333"/>
                </a:cubicBezTo>
                <a:cubicBezTo>
                  <a:pt x="12090776" y="3282614"/>
                  <a:pt x="12107647" y="3293895"/>
                  <a:pt x="12127329" y="3305175"/>
                </a:cubicBezTo>
                <a:lnTo>
                  <a:pt x="12192000" y="3339016"/>
                </a:lnTo>
                <a:lnTo>
                  <a:pt x="12192000" y="5730474"/>
                </a:lnTo>
                <a:lnTo>
                  <a:pt x="12172319" y="5730474"/>
                </a:lnTo>
                <a:cubicBezTo>
                  <a:pt x="12169507" y="5730474"/>
                  <a:pt x="12169507" y="5730474"/>
                  <a:pt x="12169507" y="5730474"/>
                </a:cubicBezTo>
                <a:cubicBezTo>
                  <a:pt x="12169507" y="5730474"/>
                  <a:pt x="12169507" y="5743164"/>
                  <a:pt x="12178997" y="5749510"/>
                </a:cubicBezTo>
                <a:lnTo>
                  <a:pt x="12192000" y="5753034"/>
                </a:lnTo>
                <a:lnTo>
                  <a:pt x="12192000" y="6181692"/>
                </a:lnTo>
                <a:lnTo>
                  <a:pt x="12158259" y="6169002"/>
                </a:lnTo>
                <a:cubicBezTo>
                  <a:pt x="12124517" y="6160541"/>
                  <a:pt x="12090776" y="6164771"/>
                  <a:pt x="12057034" y="6181692"/>
                </a:cubicBezTo>
                <a:cubicBezTo>
                  <a:pt x="12079529" y="6181692"/>
                  <a:pt x="12102023" y="6181692"/>
                  <a:pt x="12102023" y="6204253"/>
                </a:cubicBezTo>
                <a:cubicBezTo>
                  <a:pt x="12124518" y="6204253"/>
                  <a:pt x="12147012" y="6226814"/>
                  <a:pt x="12169507" y="6249375"/>
                </a:cubicBezTo>
                <a:cubicBezTo>
                  <a:pt x="12169507" y="6249375"/>
                  <a:pt x="12182160" y="6249375"/>
                  <a:pt x="12188486" y="6258893"/>
                </a:cubicBezTo>
                <a:lnTo>
                  <a:pt x="12192000" y="6271932"/>
                </a:lnTo>
                <a:lnTo>
                  <a:pt x="12192000" y="7422542"/>
                </a:lnTo>
                <a:lnTo>
                  <a:pt x="11992362" y="7321018"/>
                </a:lnTo>
                <a:cubicBezTo>
                  <a:pt x="11927691" y="7287177"/>
                  <a:pt x="11865831" y="7253336"/>
                  <a:pt x="11809595" y="7219494"/>
                </a:cubicBezTo>
                <a:cubicBezTo>
                  <a:pt x="11629639" y="7106690"/>
                  <a:pt x="11427189" y="7016446"/>
                  <a:pt x="11247233" y="6903642"/>
                </a:cubicBezTo>
                <a:cubicBezTo>
                  <a:pt x="11247233" y="6903642"/>
                  <a:pt x="11241609" y="6903642"/>
                  <a:pt x="11233174" y="6900822"/>
                </a:cubicBezTo>
                <a:lnTo>
                  <a:pt x="11227258" y="6898072"/>
                </a:lnTo>
                <a:lnTo>
                  <a:pt x="11202244" y="6881081"/>
                </a:lnTo>
                <a:cubicBezTo>
                  <a:pt x="11207868" y="6886721"/>
                  <a:pt x="11213491" y="6890951"/>
                  <a:pt x="11218764" y="6894124"/>
                </a:cubicBezTo>
                <a:lnTo>
                  <a:pt x="11227258" y="6898072"/>
                </a:lnTo>
                <a:lnTo>
                  <a:pt x="11345998" y="6978727"/>
                </a:lnTo>
                <a:cubicBezTo>
                  <a:pt x="11482020" y="7072848"/>
                  <a:pt x="11595898" y="7157452"/>
                  <a:pt x="11697123" y="7242055"/>
                </a:cubicBezTo>
                <a:cubicBezTo>
                  <a:pt x="11697123" y="7264616"/>
                  <a:pt x="11719617" y="7264616"/>
                  <a:pt x="11719617" y="7264616"/>
                </a:cubicBezTo>
                <a:cubicBezTo>
                  <a:pt x="11764606" y="7309738"/>
                  <a:pt x="11764606" y="7309738"/>
                  <a:pt x="11719617" y="7332299"/>
                </a:cubicBezTo>
                <a:cubicBezTo>
                  <a:pt x="11674628" y="7287177"/>
                  <a:pt x="11652134" y="7287177"/>
                  <a:pt x="11652134" y="7264616"/>
                </a:cubicBezTo>
                <a:cubicBezTo>
                  <a:pt x="11539661" y="7219494"/>
                  <a:pt x="11449684" y="7196933"/>
                  <a:pt x="11337211" y="7151812"/>
                </a:cubicBezTo>
                <a:cubicBezTo>
                  <a:pt x="11449684" y="7196933"/>
                  <a:pt x="11539661" y="7264616"/>
                  <a:pt x="11629639" y="7309738"/>
                </a:cubicBezTo>
                <a:cubicBezTo>
                  <a:pt x="11719617" y="7332299"/>
                  <a:pt x="11764606" y="7377421"/>
                  <a:pt x="11787101" y="7399982"/>
                </a:cubicBezTo>
                <a:cubicBezTo>
                  <a:pt x="11719617" y="7354860"/>
                  <a:pt x="11539661" y="7309738"/>
                  <a:pt x="11539661" y="7287177"/>
                </a:cubicBezTo>
                <a:cubicBezTo>
                  <a:pt x="11517167" y="7264616"/>
                  <a:pt x="11494673" y="7264616"/>
                  <a:pt x="11472178" y="7242055"/>
                </a:cubicBezTo>
                <a:cubicBezTo>
                  <a:pt x="11404695" y="7287177"/>
                  <a:pt x="11629639" y="7332299"/>
                  <a:pt x="11629639" y="7377421"/>
                </a:cubicBezTo>
                <a:cubicBezTo>
                  <a:pt x="11629639" y="7399982"/>
                  <a:pt x="11742112" y="7422543"/>
                  <a:pt x="11764606" y="7445104"/>
                </a:cubicBezTo>
                <a:cubicBezTo>
                  <a:pt x="11607145" y="7399982"/>
                  <a:pt x="11584650" y="7354860"/>
                  <a:pt x="11449684" y="7332299"/>
                </a:cubicBezTo>
                <a:cubicBezTo>
                  <a:pt x="11404695" y="7332299"/>
                  <a:pt x="11382200" y="7309738"/>
                  <a:pt x="11314717" y="7287177"/>
                </a:cubicBezTo>
                <a:cubicBezTo>
                  <a:pt x="11292222" y="7309738"/>
                  <a:pt x="11382200" y="7332299"/>
                  <a:pt x="11292222" y="7332299"/>
                </a:cubicBezTo>
                <a:cubicBezTo>
                  <a:pt x="11269728" y="7332299"/>
                  <a:pt x="11359706" y="7354860"/>
                  <a:pt x="11382200" y="7377421"/>
                </a:cubicBezTo>
                <a:cubicBezTo>
                  <a:pt x="11472178" y="7422543"/>
                  <a:pt x="11562156" y="7467665"/>
                  <a:pt x="11652134" y="7512786"/>
                </a:cubicBezTo>
                <a:cubicBezTo>
                  <a:pt x="11697123" y="7557908"/>
                  <a:pt x="11697123" y="7557908"/>
                  <a:pt x="11584650" y="7535347"/>
                </a:cubicBezTo>
                <a:cubicBezTo>
                  <a:pt x="11562156" y="7535347"/>
                  <a:pt x="11629639" y="7580469"/>
                  <a:pt x="11562156" y="7557908"/>
                </a:cubicBezTo>
                <a:cubicBezTo>
                  <a:pt x="11472178" y="7557908"/>
                  <a:pt x="11449684" y="7512786"/>
                  <a:pt x="11404695" y="7490225"/>
                </a:cubicBezTo>
                <a:cubicBezTo>
                  <a:pt x="11449684" y="7512786"/>
                  <a:pt x="11494673" y="7535347"/>
                  <a:pt x="11539661" y="7512786"/>
                </a:cubicBezTo>
                <a:cubicBezTo>
                  <a:pt x="11494673" y="7490225"/>
                  <a:pt x="11404695" y="7445104"/>
                  <a:pt x="11314717" y="7399982"/>
                </a:cubicBezTo>
                <a:cubicBezTo>
                  <a:pt x="11269728" y="7377421"/>
                  <a:pt x="11247233" y="7377421"/>
                  <a:pt x="11224739" y="7377421"/>
                </a:cubicBezTo>
                <a:cubicBezTo>
                  <a:pt x="11224739" y="7399982"/>
                  <a:pt x="11067278" y="7399982"/>
                  <a:pt x="11157256" y="7445104"/>
                </a:cubicBezTo>
                <a:cubicBezTo>
                  <a:pt x="11269728" y="7490225"/>
                  <a:pt x="11359706" y="7535347"/>
                  <a:pt x="11404695" y="7580469"/>
                </a:cubicBezTo>
                <a:cubicBezTo>
                  <a:pt x="11494673" y="7603030"/>
                  <a:pt x="11562156" y="7625591"/>
                  <a:pt x="11629639" y="7648152"/>
                </a:cubicBezTo>
                <a:cubicBezTo>
                  <a:pt x="11629639" y="7670713"/>
                  <a:pt x="11674628" y="7693274"/>
                  <a:pt x="11629639" y="7670713"/>
                </a:cubicBezTo>
                <a:cubicBezTo>
                  <a:pt x="11584650" y="7670713"/>
                  <a:pt x="11562156" y="7648152"/>
                  <a:pt x="11539661" y="7648152"/>
                </a:cubicBezTo>
                <a:cubicBezTo>
                  <a:pt x="11539661" y="7670713"/>
                  <a:pt x="11607145" y="7693274"/>
                  <a:pt x="11607145" y="7715835"/>
                </a:cubicBezTo>
                <a:cubicBezTo>
                  <a:pt x="11629639" y="7715835"/>
                  <a:pt x="11652134" y="7715835"/>
                  <a:pt x="11674628" y="7738396"/>
                </a:cubicBezTo>
                <a:cubicBezTo>
                  <a:pt x="11719617" y="7760956"/>
                  <a:pt x="11742112" y="7783517"/>
                  <a:pt x="11764606" y="7806078"/>
                </a:cubicBezTo>
                <a:cubicBezTo>
                  <a:pt x="11697123" y="7783517"/>
                  <a:pt x="11652134" y="7760956"/>
                  <a:pt x="11607145" y="7738396"/>
                </a:cubicBezTo>
                <a:cubicBezTo>
                  <a:pt x="11562156" y="7715835"/>
                  <a:pt x="11562156" y="7715835"/>
                  <a:pt x="11562156" y="7693274"/>
                </a:cubicBezTo>
                <a:cubicBezTo>
                  <a:pt x="11427189" y="7625591"/>
                  <a:pt x="11247233" y="7535347"/>
                  <a:pt x="11044783" y="7445104"/>
                </a:cubicBezTo>
                <a:cubicBezTo>
                  <a:pt x="11044783" y="7467665"/>
                  <a:pt x="11134761" y="7512786"/>
                  <a:pt x="11157256" y="7535347"/>
                </a:cubicBezTo>
                <a:cubicBezTo>
                  <a:pt x="11269728" y="7580469"/>
                  <a:pt x="11247233" y="7603030"/>
                  <a:pt x="11382200" y="7670713"/>
                </a:cubicBezTo>
                <a:cubicBezTo>
                  <a:pt x="11404695" y="7670713"/>
                  <a:pt x="11449684" y="7670713"/>
                  <a:pt x="11472178" y="7693274"/>
                </a:cubicBezTo>
                <a:lnTo>
                  <a:pt x="11449684" y="7693274"/>
                </a:lnTo>
                <a:cubicBezTo>
                  <a:pt x="11449684" y="7715835"/>
                  <a:pt x="11494673" y="7738396"/>
                  <a:pt x="11517167" y="7760956"/>
                </a:cubicBezTo>
                <a:cubicBezTo>
                  <a:pt x="11562156" y="7783517"/>
                  <a:pt x="11629639" y="7806078"/>
                  <a:pt x="11629639" y="7828639"/>
                </a:cubicBezTo>
                <a:cubicBezTo>
                  <a:pt x="11697123" y="7851200"/>
                  <a:pt x="11719617" y="7873761"/>
                  <a:pt x="11787101" y="7896322"/>
                </a:cubicBezTo>
                <a:cubicBezTo>
                  <a:pt x="11809595" y="7918883"/>
                  <a:pt x="11809595" y="7918883"/>
                  <a:pt x="11809595" y="7918883"/>
                </a:cubicBezTo>
                <a:cubicBezTo>
                  <a:pt x="11832090" y="7941444"/>
                  <a:pt x="11899573" y="7964005"/>
                  <a:pt x="11877078" y="7986566"/>
                </a:cubicBezTo>
                <a:cubicBezTo>
                  <a:pt x="11922067" y="7986566"/>
                  <a:pt x="11944562" y="8009127"/>
                  <a:pt x="11967056" y="8031687"/>
                </a:cubicBezTo>
                <a:cubicBezTo>
                  <a:pt x="12017669" y="8048608"/>
                  <a:pt x="12055629" y="8065529"/>
                  <a:pt x="12071445" y="8082449"/>
                </a:cubicBezTo>
                <a:lnTo>
                  <a:pt x="12079528" y="8099368"/>
                </a:lnTo>
                <a:lnTo>
                  <a:pt x="12079525" y="8099368"/>
                </a:lnTo>
                <a:lnTo>
                  <a:pt x="12026807" y="8072932"/>
                </a:lnTo>
                <a:cubicBezTo>
                  <a:pt x="11986739" y="8052838"/>
                  <a:pt x="11978304" y="8048608"/>
                  <a:pt x="11944562" y="8031687"/>
                </a:cubicBezTo>
                <a:cubicBezTo>
                  <a:pt x="11944562" y="8009127"/>
                  <a:pt x="11944562" y="8009127"/>
                  <a:pt x="11922067" y="8009127"/>
                </a:cubicBezTo>
                <a:cubicBezTo>
                  <a:pt x="11922067" y="8009127"/>
                  <a:pt x="11899573" y="8009127"/>
                  <a:pt x="11899573" y="8009127"/>
                </a:cubicBezTo>
                <a:cubicBezTo>
                  <a:pt x="11899573" y="8009127"/>
                  <a:pt x="11899573" y="8031687"/>
                  <a:pt x="11899573" y="8031687"/>
                </a:cubicBezTo>
                <a:cubicBezTo>
                  <a:pt x="11944562" y="8054248"/>
                  <a:pt x="11989551" y="8054248"/>
                  <a:pt x="11989551" y="8076809"/>
                </a:cubicBezTo>
                <a:cubicBezTo>
                  <a:pt x="11922067" y="8054248"/>
                  <a:pt x="11899573" y="8054248"/>
                  <a:pt x="11877078" y="8031687"/>
                </a:cubicBezTo>
                <a:cubicBezTo>
                  <a:pt x="11809595" y="7986566"/>
                  <a:pt x="11764606" y="7964005"/>
                  <a:pt x="11697123" y="7918883"/>
                </a:cubicBezTo>
                <a:cubicBezTo>
                  <a:pt x="11697123" y="7918883"/>
                  <a:pt x="11674628" y="7918883"/>
                  <a:pt x="11674628" y="7918883"/>
                </a:cubicBezTo>
                <a:cubicBezTo>
                  <a:pt x="11652134" y="7896322"/>
                  <a:pt x="11629639" y="7873761"/>
                  <a:pt x="11584650" y="7873761"/>
                </a:cubicBezTo>
                <a:cubicBezTo>
                  <a:pt x="11517167" y="7851200"/>
                  <a:pt x="11449684" y="7851200"/>
                  <a:pt x="11382200" y="7828639"/>
                </a:cubicBezTo>
                <a:cubicBezTo>
                  <a:pt x="11359706" y="7806078"/>
                  <a:pt x="11404695" y="7806078"/>
                  <a:pt x="11404695" y="7806078"/>
                </a:cubicBezTo>
                <a:cubicBezTo>
                  <a:pt x="11449684" y="7760956"/>
                  <a:pt x="11359706" y="7693274"/>
                  <a:pt x="11202244" y="7648152"/>
                </a:cubicBezTo>
                <a:cubicBezTo>
                  <a:pt x="11044783" y="7580469"/>
                  <a:pt x="11044783" y="7557908"/>
                  <a:pt x="11022289" y="7535347"/>
                </a:cubicBezTo>
                <a:cubicBezTo>
                  <a:pt x="10954805" y="7490225"/>
                  <a:pt x="10909816" y="7467665"/>
                  <a:pt x="10864827" y="7445104"/>
                </a:cubicBezTo>
                <a:cubicBezTo>
                  <a:pt x="10864827" y="7422543"/>
                  <a:pt x="10842333" y="7422543"/>
                  <a:pt x="10842333" y="7422543"/>
                </a:cubicBezTo>
                <a:cubicBezTo>
                  <a:pt x="10774850" y="7399982"/>
                  <a:pt x="10707366" y="7354860"/>
                  <a:pt x="10684872" y="7332299"/>
                </a:cubicBezTo>
                <a:cubicBezTo>
                  <a:pt x="10639883" y="7332299"/>
                  <a:pt x="10617388" y="7309738"/>
                  <a:pt x="10594894" y="7287177"/>
                </a:cubicBezTo>
                <a:cubicBezTo>
                  <a:pt x="10347455" y="7151812"/>
                  <a:pt x="10100016" y="7039007"/>
                  <a:pt x="9852576" y="6903642"/>
                </a:cubicBezTo>
                <a:cubicBezTo>
                  <a:pt x="9807588" y="6881081"/>
                  <a:pt x="9762599" y="6835959"/>
                  <a:pt x="9672621" y="6835959"/>
                </a:cubicBezTo>
                <a:cubicBezTo>
                  <a:pt x="9650126" y="6858520"/>
                  <a:pt x="9695115" y="6881081"/>
                  <a:pt x="9650126" y="6881081"/>
                </a:cubicBezTo>
                <a:cubicBezTo>
                  <a:pt x="9695115" y="6903642"/>
                  <a:pt x="9740104" y="6926202"/>
                  <a:pt x="9762599" y="6948763"/>
                </a:cubicBezTo>
                <a:cubicBezTo>
                  <a:pt x="9717610" y="6926202"/>
                  <a:pt x="9672621" y="6903642"/>
                  <a:pt x="9650126" y="6903642"/>
                </a:cubicBezTo>
                <a:cubicBezTo>
                  <a:pt x="9627632" y="6903642"/>
                  <a:pt x="9605137" y="6903642"/>
                  <a:pt x="9605137" y="6903642"/>
                </a:cubicBezTo>
                <a:lnTo>
                  <a:pt x="9582643" y="6903642"/>
                </a:lnTo>
                <a:cubicBezTo>
                  <a:pt x="9560148" y="6926202"/>
                  <a:pt x="9762599" y="6971324"/>
                  <a:pt x="9560148" y="6926202"/>
                </a:cubicBezTo>
                <a:cubicBezTo>
                  <a:pt x="9560148" y="6926202"/>
                  <a:pt x="9447676" y="6926202"/>
                  <a:pt x="9447676" y="6948763"/>
                </a:cubicBezTo>
                <a:cubicBezTo>
                  <a:pt x="9515159" y="6971324"/>
                  <a:pt x="9492665" y="6993885"/>
                  <a:pt x="9582643" y="7016446"/>
                </a:cubicBezTo>
                <a:cubicBezTo>
                  <a:pt x="9695115" y="7061568"/>
                  <a:pt x="9627632" y="7016446"/>
                  <a:pt x="9672621" y="7016446"/>
                </a:cubicBezTo>
                <a:cubicBezTo>
                  <a:pt x="9762599" y="7039007"/>
                  <a:pt x="9762599" y="7084129"/>
                  <a:pt x="9807588" y="7106690"/>
                </a:cubicBezTo>
                <a:cubicBezTo>
                  <a:pt x="9650126" y="7061568"/>
                  <a:pt x="9627632" y="7061568"/>
                  <a:pt x="9582643" y="7084129"/>
                </a:cubicBezTo>
                <a:cubicBezTo>
                  <a:pt x="9627632" y="7106690"/>
                  <a:pt x="9740104" y="7151812"/>
                  <a:pt x="9717610" y="7174373"/>
                </a:cubicBezTo>
                <a:cubicBezTo>
                  <a:pt x="9650126" y="7129251"/>
                  <a:pt x="9560148" y="7106690"/>
                  <a:pt x="9537654" y="7084129"/>
                </a:cubicBezTo>
                <a:cubicBezTo>
                  <a:pt x="9402687" y="6993885"/>
                  <a:pt x="9200237" y="6926202"/>
                  <a:pt x="9087765" y="6858520"/>
                </a:cubicBezTo>
                <a:cubicBezTo>
                  <a:pt x="9020281" y="6835959"/>
                  <a:pt x="8952798" y="6790837"/>
                  <a:pt x="8907809" y="6768276"/>
                </a:cubicBezTo>
                <a:cubicBezTo>
                  <a:pt x="8705359" y="6678032"/>
                  <a:pt x="8480414" y="6565228"/>
                  <a:pt x="8255470" y="6474984"/>
                </a:cubicBezTo>
                <a:cubicBezTo>
                  <a:pt x="8120503" y="6407301"/>
                  <a:pt x="7963041" y="6339619"/>
                  <a:pt x="7828075" y="6294497"/>
                </a:cubicBezTo>
                <a:cubicBezTo>
                  <a:pt x="7693108" y="6204253"/>
                  <a:pt x="7535647" y="6136570"/>
                  <a:pt x="7400680" y="6068888"/>
                </a:cubicBezTo>
                <a:lnTo>
                  <a:pt x="7386609" y="6063622"/>
                </a:lnTo>
                <a:lnTo>
                  <a:pt x="7381700" y="6059370"/>
                </a:lnTo>
                <a:cubicBezTo>
                  <a:pt x="7379591" y="6056197"/>
                  <a:pt x="7378185" y="6051967"/>
                  <a:pt x="7378185" y="6046327"/>
                </a:cubicBezTo>
                <a:cubicBezTo>
                  <a:pt x="7378185" y="6051967"/>
                  <a:pt x="7378185" y="6056197"/>
                  <a:pt x="7378537" y="6059370"/>
                </a:cubicBezTo>
                <a:lnTo>
                  <a:pt x="7379061" y="6060797"/>
                </a:lnTo>
                <a:lnTo>
                  <a:pt x="7212289" y="5998385"/>
                </a:lnTo>
                <a:cubicBezTo>
                  <a:pt x="7153241" y="5973004"/>
                  <a:pt x="7097005" y="5944802"/>
                  <a:pt x="7040768" y="5910961"/>
                </a:cubicBezTo>
                <a:cubicBezTo>
                  <a:pt x="7018274" y="5910961"/>
                  <a:pt x="6995779" y="5910961"/>
                  <a:pt x="6973285" y="5910961"/>
                </a:cubicBezTo>
                <a:cubicBezTo>
                  <a:pt x="6995779" y="5933522"/>
                  <a:pt x="7040768" y="5933522"/>
                  <a:pt x="7063263" y="5956083"/>
                </a:cubicBezTo>
                <a:cubicBezTo>
                  <a:pt x="7198230" y="6023766"/>
                  <a:pt x="7355691" y="6091448"/>
                  <a:pt x="7490658" y="6159131"/>
                </a:cubicBezTo>
                <a:cubicBezTo>
                  <a:pt x="7535647" y="6181692"/>
                  <a:pt x="7603130" y="6226814"/>
                  <a:pt x="7670613" y="6249375"/>
                </a:cubicBezTo>
                <a:cubicBezTo>
                  <a:pt x="7783086" y="6294497"/>
                  <a:pt x="7828075" y="6362179"/>
                  <a:pt x="7963041" y="6407301"/>
                </a:cubicBezTo>
                <a:cubicBezTo>
                  <a:pt x="8053019" y="6452423"/>
                  <a:pt x="8075514" y="6497545"/>
                  <a:pt x="8210481" y="6520106"/>
                </a:cubicBezTo>
                <a:cubicBezTo>
                  <a:pt x="8232975" y="6542667"/>
                  <a:pt x="8255470" y="6565228"/>
                  <a:pt x="8300458" y="6565228"/>
                </a:cubicBezTo>
                <a:cubicBezTo>
                  <a:pt x="8390436" y="6632911"/>
                  <a:pt x="8547897" y="6678032"/>
                  <a:pt x="8637875" y="6745715"/>
                </a:cubicBezTo>
                <a:cubicBezTo>
                  <a:pt x="8660370" y="6790837"/>
                  <a:pt x="8592886" y="6790837"/>
                  <a:pt x="8637875" y="6813398"/>
                </a:cubicBezTo>
                <a:cubicBezTo>
                  <a:pt x="8637875" y="6813398"/>
                  <a:pt x="8637875" y="6813398"/>
                  <a:pt x="8660370" y="6835959"/>
                </a:cubicBezTo>
                <a:cubicBezTo>
                  <a:pt x="8727853" y="6835959"/>
                  <a:pt x="8795337" y="6813398"/>
                  <a:pt x="8885314" y="6881081"/>
                </a:cubicBezTo>
                <a:cubicBezTo>
                  <a:pt x="8907809" y="6881081"/>
                  <a:pt x="8952798" y="6903642"/>
                  <a:pt x="8975292" y="6926202"/>
                </a:cubicBezTo>
                <a:cubicBezTo>
                  <a:pt x="9065270" y="6948763"/>
                  <a:pt x="9132754" y="7016446"/>
                  <a:pt x="9222731" y="6971324"/>
                </a:cubicBezTo>
                <a:cubicBezTo>
                  <a:pt x="9222731" y="6971324"/>
                  <a:pt x="9312709" y="6971324"/>
                  <a:pt x="9357698" y="6993885"/>
                </a:cubicBezTo>
                <a:cubicBezTo>
                  <a:pt x="9425181" y="7027727"/>
                  <a:pt x="9353480" y="7023497"/>
                  <a:pt x="9322902" y="7019266"/>
                </a:cubicBezTo>
                <a:lnTo>
                  <a:pt x="9315159" y="7017905"/>
                </a:lnTo>
                <a:lnTo>
                  <a:pt x="9312709" y="7016446"/>
                </a:lnTo>
                <a:cubicBezTo>
                  <a:pt x="9309897" y="7016446"/>
                  <a:pt x="9309897" y="7016799"/>
                  <a:pt x="9311874" y="7017327"/>
                </a:cubicBezTo>
                <a:lnTo>
                  <a:pt x="9315159" y="7017905"/>
                </a:lnTo>
                <a:lnTo>
                  <a:pt x="9335203" y="7029842"/>
                </a:lnTo>
                <a:cubicBezTo>
                  <a:pt x="9347857" y="7040417"/>
                  <a:pt x="9335204" y="7044647"/>
                  <a:pt x="9335204" y="7061568"/>
                </a:cubicBezTo>
                <a:cubicBezTo>
                  <a:pt x="9312709" y="7061568"/>
                  <a:pt x="9290215" y="7061568"/>
                  <a:pt x="9290215" y="7039007"/>
                </a:cubicBezTo>
                <a:cubicBezTo>
                  <a:pt x="9267720" y="7039007"/>
                  <a:pt x="9290215" y="7039007"/>
                  <a:pt x="9290215" y="7016446"/>
                </a:cubicBezTo>
                <a:cubicBezTo>
                  <a:pt x="9155248" y="7016446"/>
                  <a:pt x="9042776" y="7016446"/>
                  <a:pt x="8930303" y="6948763"/>
                </a:cubicBezTo>
                <a:cubicBezTo>
                  <a:pt x="8907809" y="6926202"/>
                  <a:pt x="8840325" y="6903642"/>
                  <a:pt x="8795337" y="6903642"/>
                </a:cubicBezTo>
                <a:cubicBezTo>
                  <a:pt x="8975292" y="6993885"/>
                  <a:pt x="9177742" y="7084129"/>
                  <a:pt x="9357698" y="7196933"/>
                </a:cubicBezTo>
                <a:cubicBezTo>
                  <a:pt x="9380193" y="7196933"/>
                  <a:pt x="9380193" y="7219494"/>
                  <a:pt x="9425182" y="7219494"/>
                </a:cubicBezTo>
                <a:cubicBezTo>
                  <a:pt x="9470171" y="7219494"/>
                  <a:pt x="9470171" y="7196933"/>
                  <a:pt x="9425182" y="7174373"/>
                </a:cubicBezTo>
                <a:cubicBezTo>
                  <a:pt x="9380193" y="7151812"/>
                  <a:pt x="9357698" y="7151812"/>
                  <a:pt x="9335204" y="7129251"/>
                </a:cubicBezTo>
                <a:cubicBezTo>
                  <a:pt x="9312709" y="7106690"/>
                  <a:pt x="9290215" y="7084129"/>
                  <a:pt x="9312709" y="7084129"/>
                </a:cubicBezTo>
                <a:cubicBezTo>
                  <a:pt x="9357698" y="7106690"/>
                  <a:pt x="9380193" y="7106690"/>
                  <a:pt x="9380193" y="7129251"/>
                </a:cubicBezTo>
                <a:cubicBezTo>
                  <a:pt x="9402687" y="7151812"/>
                  <a:pt x="9447676" y="7151812"/>
                  <a:pt x="9470171" y="7174373"/>
                </a:cubicBezTo>
                <a:cubicBezTo>
                  <a:pt x="9515159" y="7196933"/>
                  <a:pt x="9560148" y="7219494"/>
                  <a:pt x="9605137" y="7242055"/>
                </a:cubicBezTo>
                <a:cubicBezTo>
                  <a:pt x="9695115" y="7242055"/>
                  <a:pt x="9740104" y="7287177"/>
                  <a:pt x="9717610" y="7287177"/>
                </a:cubicBezTo>
                <a:cubicBezTo>
                  <a:pt x="9650126" y="7309738"/>
                  <a:pt x="9785093" y="7354860"/>
                  <a:pt x="9875071" y="7399982"/>
                </a:cubicBezTo>
                <a:cubicBezTo>
                  <a:pt x="9920060" y="7422543"/>
                  <a:pt x="9987543" y="7422543"/>
                  <a:pt x="9987543" y="7445104"/>
                </a:cubicBezTo>
                <a:cubicBezTo>
                  <a:pt x="10032532" y="7467665"/>
                  <a:pt x="10100016" y="7512786"/>
                  <a:pt x="10122510" y="7535347"/>
                </a:cubicBezTo>
                <a:cubicBezTo>
                  <a:pt x="10167499" y="7557908"/>
                  <a:pt x="10279971" y="7625591"/>
                  <a:pt x="10234982" y="7648152"/>
                </a:cubicBezTo>
                <a:cubicBezTo>
                  <a:pt x="10324960" y="7670713"/>
                  <a:pt x="10414938" y="7715835"/>
                  <a:pt x="10482422" y="7760956"/>
                </a:cubicBezTo>
                <a:cubicBezTo>
                  <a:pt x="10549905" y="7783517"/>
                  <a:pt x="10617388" y="7828639"/>
                  <a:pt x="10639883" y="7851200"/>
                </a:cubicBezTo>
                <a:cubicBezTo>
                  <a:pt x="10527410" y="7828639"/>
                  <a:pt x="10504916" y="7783517"/>
                  <a:pt x="10459927" y="7760956"/>
                </a:cubicBezTo>
                <a:cubicBezTo>
                  <a:pt x="10324960" y="7693274"/>
                  <a:pt x="10167499" y="7625591"/>
                  <a:pt x="10077521" y="7580469"/>
                </a:cubicBezTo>
                <a:cubicBezTo>
                  <a:pt x="10055027" y="7557908"/>
                  <a:pt x="10032532" y="7557908"/>
                  <a:pt x="10010038" y="7535347"/>
                </a:cubicBezTo>
                <a:cubicBezTo>
                  <a:pt x="9987543" y="7535347"/>
                  <a:pt x="9942554" y="7512786"/>
                  <a:pt x="9920060" y="7512786"/>
                </a:cubicBezTo>
                <a:cubicBezTo>
                  <a:pt x="9987543" y="7512786"/>
                  <a:pt x="10010038" y="7535347"/>
                  <a:pt x="10032532" y="7535347"/>
                </a:cubicBezTo>
                <a:cubicBezTo>
                  <a:pt x="10077521" y="7557908"/>
                  <a:pt x="10122510" y="7557908"/>
                  <a:pt x="10077521" y="7535347"/>
                </a:cubicBezTo>
                <a:cubicBezTo>
                  <a:pt x="10032532" y="7512786"/>
                  <a:pt x="9987543" y="7490225"/>
                  <a:pt x="9965049" y="7467665"/>
                </a:cubicBezTo>
                <a:cubicBezTo>
                  <a:pt x="9942554" y="7467665"/>
                  <a:pt x="9942554" y="7467665"/>
                  <a:pt x="9942554" y="7467665"/>
                </a:cubicBezTo>
                <a:cubicBezTo>
                  <a:pt x="9807588" y="7422543"/>
                  <a:pt x="9650126" y="7399982"/>
                  <a:pt x="9582643" y="7332299"/>
                </a:cubicBezTo>
                <a:cubicBezTo>
                  <a:pt x="9492665" y="7309738"/>
                  <a:pt x="9470171" y="7287177"/>
                  <a:pt x="9470171" y="7264616"/>
                </a:cubicBezTo>
                <a:cubicBezTo>
                  <a:pt x="9402687" y="7242055"/>
                  <a:pt x="9357698" y="7219494"/>
                  <a:pt x="9290215" y="7196933"/>
                </a:cubicBezTo>
                <a:cubicBezTo>
                  <a:pt x="9222731" y="7129251"/>
                  <a:pt x="9042776" y="7061568"/>
                  <a:pt x="8930303" y="6993885"/>
                </a:cubicBezTo>
                <a:cubicBezTo>
                  <a:pt x="8930303" y="6993885"/>
                  <a:pt x="8907809" y="6993885"/>
                  <a:pt x="8907809" y="6993885"/>
                </a:cubicBezTo>
                <a:cubicBezTo>
                  <a:pt x="8930303" y="7016446"/>
                  <a:pt x="8952798" y="7016446"/>
                  <a:pt x="8997787" y="7039007"/>
                </a:cubicBezTo>
                <a:cubicBezTo>
                  <a:pt x="8997787" y="7039007"/>
                  <a:pt x="8975292" y="7039007"/>
                  <a:pt x="8975292" y="7039007"/>
                </a:cubicBezTo>
                <a:cubicBezTo>
                  <a:pt x="8952798" y="7016446"/>
                  <a:pt x="8907809" y="7016446"/>
                  <a:pt x="8862820" y="6993885"/>
                </a:cubicBezTo>
                <a:cubicBezTo>
                  <a:pt x="8795337" y="6948763"/>
                  <a:pt x="8750348" y="6926202"/>
                  <a:pt x="8682864" y="6903642"/>
                </a:cubicBezTo>
                <a:cubicBezTo>
                  <a:pt x="8615381" y="6881081"/>
                  <a:pt x="8592886" y="6858520"/>
                  <a:pt x="8570392" y="6835959"/>
                </a:cubicBezTo>
                <a:cubicBezTo>
                  <a:pt x="8660370" y="6858520"/>
                  <a:pt x="8682864" y="6881081"/>
                  <a:pt x="8705359" y="6903642"/>
                </a:cubicBezTo>
                <a:cubicBezTo>
                  <a:pt x="8750348" y="6903642"/>
                  <a:pt x="8772842" y="6926202"/>
                  <a:pt x="8840325" y="6948763"/>
                </a:cubicBezTo>
                <a:cubicBezTo>
                  <a:pt x="8750348" y="6903642"/>
                  <a:pt x="8660370" y="6858520"/>
                  <a:pt x="8547897" y="6813398"/>
                </a:cubicBezTo>
                <a:cubicBezTo>
                  <a:pt x="8480414" y="6768276"/>
                  <a:pt x="8457920" y="6745715"/>
                  <a:pt x="8345447" y="6723154"/>
                </a:cubicBezTo>
                <a:cubicBezTo>
                  <a:pt x="8210481" y="6700593"/>
                  <a:pt x="8165492" y="6655471"/>
                  <a:pt x="8120503" y="6632911"/>
                </a:cubicBezTo>
                <a:cubicBezTo>
                  <a:pt x="8053019" y="6587789"/>
                  <a:pt x="7985536" y="6542667"/>
                  <a:pt x="7850569" y="6520106"/>
                </a:cubicBezTo>
                <a:lnTo>
                  <a:pt x="7862076" y="6534013"/>
                </a:lnTo>
                <a:lnTo>
                  <a:pt x="7827020" y="6514466"/>
                </a:lnTo>
                <a:cubicBezTo>
                  <a:pt x="7731067" y="6463703"/>
                  <a:pt x="7625624" y="6412941"/>
                  <a:pt x="7558141" y="6362179"/>
                </a:cubicBezTo>
                <a:cubicBezTo>
                  <a:pt x="7513152" y="6339619"/>
                  <a:pt x="7468163" y="6339619"/>
                  <a:pt x="7423174" y="6317058"/>
                </a:cubicBezTo>
                <a:cubicBezTo>
                  <a:pt x="7153241" y="6204253"/>
                  <a:pt x="6928296" y="6091448"/>
                  <a:pt x="6725846" y="6001205"/>
                </a:cubicBezTo>
                <a:cubicBezTo>
                  <a:pt x="6523396" y="5910961"/>
                  <a:pt x="6320945" y="5798156"/>
                  <a:pt x="6096001" y="5707913"/>
                </a:cubicBezTo>
                <a:cubicBezTo>
                  <a:pt x="6118495" y="5753035"/>
                  <a:pt x="6275956" y="5798156"/>
                  <a:pt x="6343440" y="5843278"/>
                </a:cubicBezTo>
                <a:cubicBezTo>
                  <a:pt x="6500901" y="5910961"/>
                  <a:pt x="6703351" y="6001205"/>
                  <a:pt x="6860813" y="6091448"/>
                </a:cubicBezTo>
                <a:cubicBezTo>
                  <a:pt x="6905802" y="6091448"/>
                  <a:pt x="6973285" y="6114009"/>
                  <a:pt x="6928296" y="6136570"/>
                </a:cubicBezTo>
                <a:cubicBezTo>
                  <a:pt x="6928296" y="6136570"/>
                  <a:pt x="6905802" y="6136570"/>
                  <a:pt x="6883307" y="6136570"/>
                </a:cubicBezTo>
                <a:cubicBezTo>
                  <a:pt x="6815824" y="6114009"/>
                  <a:pt x="6770835" y="6091448"/>
                  <a:pt x="6748340" y="6091448"/>
                </a:cubicBezTo>
                <a:cubicBezTo>
                  <a:pt x="6731469" y="6057607"/>
                  <a:pt x="6689292" y="6036456"/>
                  <a:pt x="6640789" y="6027996"/>
                </a:cubicBezTo>
                <a:lnTo>
                  <a:pt x="6613373" y="6025672"/>
                </a:lnTo>
                <a:lnTo>
                  <a:pt x="6613373" y="6023766"/>
                </a:lnTo>
                <a:cubicBezTo>
                  <a:pt x="6613373" y="6023766"/>
                  <a:pt x="6590879" y="6023766"/>
                  <a:pt x="6590879" y="6023766"/>
                </a:cubicBezTo>
                <a:lnTo>
                  <a:pt x="6613373" y="6025672"/>
                </a:lnTo>
                <a:lnTo>
                  <a:pt x="6613373" y="6036809"/>
                </a:lnTo>
                <a:cubicBezTo>
                  <a:pt x="6613373" y="6046327"/>
                  <a:pt x="6613373" y="6046327"/>
                  <a:pt x="6613373" y="6046327"/>
                </a:cubicBezTo>
                <a:cubicBezTo>
                  <a:pt x="6500901" y="6001205"/>
                  <a:pt x="6410923" y="5933522"/>
                  <a:pt x="6298451" y="5888400"/>
                </a:cubicBezTo>
                <a:cubicBezTo>
                  <a:pt x="6275956" y="5888400"/>
                  <a:pt x="6253462" y="5865839"/>
                  <a:pt x="6230968" y="5865839"/>
                </a:cubicBezTo>
                <a:cubicBezTo>
                  <a:pt x="6230968" y="5865839"/>
                  <a:pt x="6208473" y="5865839"/>
                  <a:pt x="6185979" y="5865839"/>
                </a:cubicBezTo>
                <a:cubicBezTo>
                  <a:pt x="6208473" y="5865839"/>
                  <a:pt x="6230968" y="5888400"/>
                  <a:pt x="6208473" y="5888400"/>
                </a:cubicBezTo>
                <a:cubicBezTo>
                  <a:pt x="6185979" y="5888400"/>
                  <a:pt x="6163484" y="5865839"/>
                  <a:pt x="6140990" y="5865839"/>
                </a:cubicBezTo>
                <a:cubicBezTo>
                  <a:pt x="6118495" y="5843278"/>
                  <a:pt x="6051012" y="5820717"/>
                  <a:pt x="5961034" y="5798156"/>
                </a:cubicBezTo>
                <a:cubicBezTo>
                  <a:pt x="5938539" y="5798156"/>
                  <a:pt x="5916046" y="5775596"/>
                  <a:pt x="5893551" y="5775596"/>
                </a:cubicBezTo>
                <a:cubicBezTo>
                  <a:pt x="5871056" y="5775596"/>
                  <a:pt x="5848562" y="5775596"/>
                  <a:pt x="5848562" y="5775596"/>
                </a:cubicBezTo>
                <a:cubicBezTo>
                  <a:pt x="5893551" y="5798156"/>
                  <a:pt x="5961034" y="5820717"/>
                  <a:pt x="6028517" y="5865839"/>
                </a:cubicBezTo>
                <a:cubicBezTo>
                  <a:pt x="6028517" y="5843278"/>
                  <a:pt x="6028517" y="5843278"/>
                  <a:pt x="6073506" y="5843278"/>
                </a:cubicBezTo>
                <a:cubicBezTo>
                  <a:pt x="6118495" y="5865839"/>
                  <a:pt x="6118495" y="5888400"/>
                  <a:pt x="6118495" y="5888400"/>
                </a:cubicBezTo>
                <a:cubicBezTo>
                  <a:pt x="6140990" y="5910961"/>
                  <a:pt x="6185979" y="5910961"/>
                  <a:pt x="6230968" y="5933522"/>
                </a:cubicBezTo>
                <a:cubicBezTo>
                  <a:pt x="6320945" y="5956083"/>
                  <a:pt x="6343440" y="6001205"/>
                  <a:pt x="6478407" y="6046327"/>
                </a:cubicBezTo>
                <a:cubicBezTo>
                  <a:pt x="6433418" y="6023766"/>
                  <a:pt x="6410923" y="6001205"/>
                  <a:pt x="6365934" y="5978644"/>
                </a:cubicBezTo>
                <a:cubicBezTo>
                  <a:pt x="6320945" y="5956083"/>
                  <a:pt x="6253462" y="5933522"/>
                  <a:pt x="6208473" y="5910961"/>
                </a:cubicBezTo>
                <a:cubicBezTo>
                  <a:pt x="6320945" y="5933522"/>
                  <a:pt x="6365934" y="5956083"/>
                  <a:pt x="6388429" y="5978644"/>
                </a:cubicBezTo>
                <a:cubicBezTo>
                  <a:pt x="6523396" y="6046327"/>
                  <a:pt x="6658362" y="6114009"/>
                  <a:pt x="6770835" y="6159131"/>
                </a:cubicBezTo>
                <a:cubicBezTo>
                  <a:pt x="6838318" y="6204253"/>
                  <a:pt x="6973285" y="6249375"/>
                  <a:pt x="6995779" y="6271936"/>
                </a:cubicBezTo>
                <a:cubicBezTo>
                  <a:pt x="7153241" y="6317058"/>
                  <a:pt x="7198230" y="6339619"/>
                  <a:pt x="7243219" y="6384740"/>
                </a:cubicBezTo>
                <a:cubicBezTo>
                  <a:pt x="7265713" y="6407301"/>
                  <a:pt x="7288207" y="6407301"/>
                  <a:pt x="7333196" y="6429862"/>
                </a:cubicBezTo>
                <a:cubicBezTo>
                  <a:pt x="7378185" y="6452423"/>
                  <a:pt x="7423174" y="6474984"/>
                  <a:pt x="7400680" y="6474984"/>
                </a:cubicBezTo>
                <a:cubicBezTo>
                  <a:pt x="7400680" y="6497545"/>
                  <a:pt x="7310702" y="6474984"/>
                  <a:pt x="7288207" y="6474984"/>
                </a:cubicBezTo>
                <a:cubicBezTo>
                  <a:pt x="7265713" y="6474984"/>
                  <a:pt x="7355691" y="6497545"/>
                  <a:pt x="7310702" y="6520106"/>
                </a:cubicBezTo>
                <a:cubicBezTo>
                  <a:pt x="7310702" y="6520106"/>
                  <a:pt x="7333196" y="6520106"/>
                  <a:pt x="7355691" y="6542667"/>
                </a:cubicBezTo>
                <a:cubicBezTo>
                  <a:pt x="7400680" y="6542667"/>
                  <a:pt x="7423174" y="6565228"/>
                  <a:pt x="7423174" y="6565228"/>
                </a:cubicBezTo>
                <a:cubicBezTo>
                  <a:pt x="7445669" y="6587789"/>
                  <a:pt x="7445669" y="6587789"/>
                  <a:pt x="7445669" y="6587789"/>
                </a:cubicBezTo>
                <a:cubicBezTo>
                  <a:pt x="7490658" y="6610350"/>
                  <a:pt x="7513152" y="6610350"/>
                  <a:pt x="7535647" y="6632911"/>
                </a:cubicBezTo>
                <a:cubicBezTo>
                  <a:pt x="7625624" y="6655471"/>
                  <a:pt x="7715602" y="6700593"/>
                  <a:pt x="7738097" y="6745715"/>
                </a:cubicBezTo>
                <a:cubicBezTo>
                  <a:pt x="7760591" y="6745715"/>
                  <a:pt x="7783086" y="6768276"/>
                  <a:pt x="7805580" y="6790837"/>
                </a:cubicBezTo>
                <a:cubicBezTo>
                  <a:pt x="7738097" y="6790837"/>
                  <a:pt x="7693108" y="6768276"/>
                  <a:pt x="7670613" y="6745715"/>
                </a:cubicBezTo>
                <a:cubicBezTo>
                  <a:pt x="7648119" y="6745715"/>
                  <a:pt x="7625624" y="6745715"/>
                  <a:pt x="7580636" y="6723154"/>
                </a:cubicBezTo>
                <a:cubicBezTo>
                  <a:pt x="7535647" y="6745715"/>
                  <a:pt x="7535647" y="6745715"/>
                  <a:pt x="7558141" y="6768276"/>
                </a:cubicBezTo>
                <a:cubicBezTo>
                  <a:pt x="7603130" y="6790837"/>
                  <a:pt x="7648119" y="6813398"/>
                  <a:pt x="7693108" y="6835959"/>
                </a:cubicBezTo>
                <a:cubicBezTo>
                  <a:pt x="7693108" y="6835959"/>
                  <a:pt x="7670613" y="6835959"/>
                  <a:pt x="7670613" y="6835959"/>
                </a:cubicBezTo>
                <a:cubicBezTo>
                  <a:pt x="7625624" y="6813398"/>
                  <a:pt x="7580636" y="6790837"/>
                  <a:pt x="7535647" y="6768276"/>
                </a:cubicBezTo>
                <a:cubicBezTo>
                  <a:pt x="7535647" y="6768276"/>
                  <a:pt x="7513152" y="6745715"/>
                  <a:pt x="7513152" y="6745715"/>
                </a:cubicBezTo>
                <a:cubicBezTo>
                  <a:pt x="7445669" y="6745715"/>
                  <a:pt x="7423174" y="6723154"/>
                  <a:pt x="7423174" y="6700593"/>
                </a:cubicBezTo>
                <a:cubicBezTo>
                  <a:pt x="7423174" y="6700593"/>
                  <a:pt x="7468163" y="6723154"/>
                  <a:pt x="7490658" y="6723154"/>
                </a:cubicBezTo>
                <a:cubicBezTo>
                  <a:pt x="7468163" y="6700593"/>
                  <a:pt x="7445669" y="6700593"/>
                  <a:pt x="7445669" y="6678032"/>
                </a:cubicBezTo>
                <a:cubicBezTo>
                  <a:pt x="7423174" y="6678032"/>
                  <a:pt x="7378185" y="6678032"/>
                  <a:pt x="7355691" y="6678032"/>
                </a:cubicBezTo>
                <a:cubicBezTo>
                  <a:pt x="7310702" y="6678032"/>
                  <a:pt x="7265713" y="6655471"/>
                  <a:pt x="7265713" y="6678032"/>
                </a:cubicBezTo>
                <a:cubicBezTo>
                  <a:pt x="7265713" y="6700593"/>
                  <a:pt x="7333196" y="6700593"/>
                  <a:pt x="7378185" y="6723154"/>
                </a:cubicBezTo>
                <a:cubicBezTo>
                  <a:pt x="7445669" y="6745715"/>
                  <a:pt x="7535647" y="6768276"/>
                  <a:pt x="7513152" y="6813398"/>
                </a:cubicBezTo>
                <a:cubicBezTo>
                  <a:pt x="7423174" y="6768276"/>
                  <a:pt x="7310702" y="6745715"/>
                  <a:pt x="7243219" y="6723154"/>
                </a:cubicBezTo>
                <a:cubicBezTo>
                  <a:pt x="7063263" y="6655471"/>
                  <a:pt x="6950790" y="6565228"/>
                  <a:pt x="6815824" y="6497545"/>
                </a:cubicBezTo>
                <a:cubicBezTo>
                  <a:pt x="6725846" y="6452423"/>
                  <a:pt x="6613373" y="6407301"/>
                  <a:pt x="6500901" y="6362179"/>
                </a:cubicBezTo>
                <a:cubicBezTo>
                  <a:pt x="6388429" y="6317058"/>
                  <a:pt x="6298451" y="6339619"/>
                  <a:pt x="6208473" y="6317058"/>
                </a:cubicBezTo>
                <a:cubicBezTo>
                  <a:pt x="6275956" y="6339619"/>
                  <a:pt x="6365934" y="6384740"/>
                  <a:pt x="6388429" y="6407301"/>
                </a:cubicBezTo>
                <a:cubicBezTo>
                  <a:pt x="6455912" y="6429862"/>
                  <a:pt x="6500901" y="6474984"/>
                  <a:pt x="6568385" y="6497545"/>
                </a:cubicBezTo>
                <a:cubicBezTo>
                  <a:pt x="6703351" y="6565228"/>
                  <a:pt x="6860813" y="6632911"/>
                  <a:pt x="6950790" y="6700593"/>
                </a:cubicBezTo>
                <a:cubicBezTo>
                  <a:pt x="7130746" y="6768276"/>
                  <a:pt x="7220724" y="6835959"/>
                  <a:pt x="7333196" y="6903642"/>
                </a:cubicBezTo>
                <a:cubicBezTo>
                  <a:pt x="7378185" y="6903642"/>
                  <a:pt x="7400680" y="6926202"/>
                  <a:pt x="7423174" y="6948763"/>
                </a:cubicBezTo>
                <a:cubicBezTo>
                  <a:pt x="7445669" y="6948763"/>
                  <a:pt x="7468163" y="6948763"/>
                  <a:pt x="7468163" y="6971324"/>
                </a:cubicBezTo>
                <a:cubicBezTo>
                  <a:pt x="7445669" y="6971324"/>
                  <a:pt x="7423174" y="6948763"/>
                  <a:pt x="7400680" y="6948763"/>
                </a:cubicBezTo>
                <a:cubicBezTo>
                  <a:pt x="7378185" y="6948763"/>
                  <a:pt x="7355691" y="6926202"/>
                  <a:pt x="7355691" y="6926202"/>
                </a:cubicBezTo>
                <a:cubicBezTo>
                  <a:pt x="7355691" y="6926202"/>
                  <a:pt x="7333196" y="6903642"/>
                  <a:pt x="7310702" y="6903642"/>
                </a:cubicBezTo>
                <a:cubicBezTo>
                  <a:pt x="7288207" y="6903642"/>
                  <a:pt x="7265713" y="6881081"/>
                  <a:pt x="7243219" y="6881081"/>
                </a:cubicBezTo>
                <a:cubicBezTo>
                  <a:pt x="7198230" y="6858520"/>
                  <a:pt x="7153241" y="6835959"/>
                  <a:pt x="7130746" y="6813398"/>
                </a:cubicBezTo>
                <a:cubicBezTo>
                  <a:pt x="7063263" y="6768276"/>
                  <a:pt x="6973285" y="6745715"/>
                  <a:pt x="6928296" y="6700593"/>
                </a:cubicBezTo>
                <a:cubicBezTo>
                  <a:pt x="6905802" y="6700593"/>
                  <a:pt x="6883307" y="6678032"/>
                  <a:pt x="6860813" y="6655471"/>
                </a:cubicBezTo>
                <a:cubicBezTo>
                  <a:pt x="6838318" y="6678032"/>
                  <a:pt x="6905802" y="6700593"/>
                  <a:pt x="6883307" y="6700593"/>
                </a:cubicBezTo>
                <a:cubicBezTo>
                  <a:pt x="6838318" y="6700593"/>
                  <a:pt x="6838318" y="6700593"/>
                  <a:pt x="6883307" y="6723154"/>
                </a:cubicBezTo>
                <a:cubicBezTo>
                  <a:pt x="6928296" y="6745715"/>
                  <a:pt x="6928296" y="6745715"/>
                  <a:pt x="6928296" y="6745715"/>
                </a:cubicBezTo>
                <a:cubicBezTo>
                  <a:pt x="6928296" y="6768276"/>
                  <a:pt x="6928296" y="6768276"/>
                  <a:pt x="6950790" y="6768276"/>
                </a:cubicBezTo>
                <a:cubicBezTo>
                  <a:pt x="6973285" y="6768276"/>
                  <a:pt x="7018274" y="6790837"/>
                  <a:pt x="6973285" y="6790837"/>
                </a:cubicBezTo>
                <a:cubicBezTo>
                  <a:pt x="6950790" y="6790837"/>
                  <a:pt x="6950790" y="6790837"/>
                  <a:pt x="6950790" y="6813398"/>
                </a:cubicBezTo>
                <a:cubicBezTo>
                  <a:pt x="6950790" y="6813398"/>
                  <a:pt x="6973285" y="6813398"/>
                  <a:pt x="6973285" y="6813398"/>
                </a:cubicBezTo>
                <a:cubicBezTo>
                  <a:pt x="7063263" y="6813398"/>
                  <a:pt x="7130746" y="6858520"/>
                  <a:pt x="7220724" y="6881081"/>
                </a:cubicBezTo>
                <a:cubicBezTo>
                  <a:pt x="7130746" y="6881081"/>
                  <a:pt x="7130746" y="6881081"/>
                  <a:pt x="7153241" y="6926202"/>
                </a:cubicBezTo>
                <a:cubicBezTo>
                  <a:pt x="7175735" y="6971324"/>
                  <a:pt x="7063263" y="6948763"/>
                  <a:pt x="7018274" y="6926202"/>
                </a:cubicBezTo>
                <a:cubicBezTo>
                  <a:pt x="7018274" y="6948763"/>
                  <a:pt x="7040768" y="6971324"/>
                  <a:pt x="7063263" y="6993885"/>
                </a:cubicBezTo>
                <a:cubicBezTo>
                  <a:pt x="6973285" y="6948763"/>
                  <a:pt x="6883307" y="6926202"/>
                  <a:pt x="6793329" y="6903642"/>
                </a:cubicBezTo>
                <a:cubicBezTo>
                  <a:pt x="6838318" y="6903642"/>
                  <a:pt x="6815824" y="6881081"/>
                  <a:pt x="6883307" y="6881081"/>
                </a:cubicBezTo>
                <a:cubicBezTo>
                  <a:pt x="6928296" y="6881081"/>
                  <a:pt x="6928296" y="6881081"/>
                  <a:pt x="6905802" y="6858520"/>
                </a:cubicBezTo>
                <a:cubicBezTo>
                  <a:pt x="6883307" y="6858520"/>
                  <a:pt x="6838318" y="6858520"/>
                  <a:pt x="6838318" y="6858520"/>
                </a:cubicBezTo>
                <a:cubicBezTo>
                  <a:pt x="6793329" y="6858520"/>
                  <a:pt x="6748340" y="6881081"/>
                  <a:pt x="6658362" y="6835959"/>
                </a:cubicBezTo>
                <a:cubicBezTo>
                  <a:pt x="6568385" y="6813398"/>
                  <a:pt x="6478407" y="6790837"/>
                  <a:pt x="6410923" y="6768276"/>
                </a:cubicBezTo>
                <a:cubicBezTo>
                  <a:pt x="6388429" y="6745715"/>
                  <a:pt x="6343440" y="6723154"/>
                  <a:pt x="6298451" y="6723154"/>
                </a:cubicBezTo>
                <a:cubicBezTo>
                  <a:pt x="6275956" y="6723154"/>
                  <a:pt x="6275956" y="6745715"/>
                  <a:pt x="6298451" y="6745715"/>
                </a:cubicBezTo>
                <a:cubicBezTo>
                  <a:pt x="6298451" y="6768276"/>
                  <a:pt x="6320945" y="6768276"/>
                  <a:pt x="6298451" y="6768276"/>
                </a:cubicBezTo>
                <a:cubicBezTo>
                  <a:pt x="6388429" y="6835959"/>
                  <a:pt x="6523396" y="6903642"/>
                  <a:pt x="6613373" y="6948763"/>
                </a:cubicBezTo>
                <a:cubicBezTo>
                  <a:pt x="6658362" y="6971324"/>
                  <a:pt x="6680857" y="6993885"/>
                  <a:pt x="6725846" y="7016446"/>
                </a:cubicBezTo>
                <a:cubicBezTo>
                  <a:pt x="6815824" y="7061568"/>
                  <a:pt x="6838318" y="7084129"/>
                  <a:pt x="6950790" y="7129251"/>
                </a:cubicBezTo>
                <a:cubicBezTo>
                  <a:pt x="6883307" y="7129251"/>
                  <a:pt x="6860813" y="7106690"/>
                  <a:pt x="6838318" y="7106690"/>
                </a:cubicBezTo>
                <a:cubicBezTo>
                  <a:pt x="6838318" y="7106690"/>
                  <a:pt x="6860813" y="7129251"/>
                  <a:pt x="6838318" y="7129251"/>
                </a:cubicBezTo>
                <a:cubicBezTo>
                  <a:pt x="6793329" y="7106690"/>
                  <a:pt x="6770835" y="7106690"/>
                  <a:pt x="6748340" y="7084129"/>
                </a:cubicBezTo>
                <a:cubicBezTo>
                  <a:pt x="6770835" y="7084129"/>
                  <a:pt x="6793329" y="7084129"/>
                  <a:pt x="6815824" y="7106690"/>
                </a:cubicBezTo>
                <a:cubicBezTo>
                  <a:pt x="6770835" y="7061568"/>
                  <a:pt x="6703351" y="7039007"/>
                  <a:pt x="6680857" y="7016446"/>
                </a:cubicBezTo>
                <a:cubicBezTo>
                  <a:pt x="6590879" y="6948763"/>
                  <a:pt x="6433418" y="6881081"/>
                  <a:pt x="6298451" y="6813398"/>
                </a:cubicBezTo>
                <a:cubicBezTo>
                  <a:pt x="6163484" y="6768276"/>
                  <a:pt x="6051012" y="6700593"/>
                  <a:pt x="5916046" y="6632911"/>
                </a:cubicBezTo>
                <a:cubicBezTo>
                  <a:pt x="5893551" y="6632911"/>
                  <a:pt x="5893551" y="6632911"/>
                  <a:pt x="5871056" y="6610350"/>
                </a:cubicBezTo>
                <a:cubicBezTo>
                  <a:pt x="5848562" y="6610350"/>
                  <a:pt x="5803573" y="6587789"/>
                  <a:pt x="5781078" y="6587789"/>
                </a:cubicBezTo>
                <a:cubicBezTo>
                  <a:pt x="5533639" y="6474984"/>
                  <a:pt x="5308694" y="6362179"/>
                  <a:pt x="5061256" y="6226814"/>
                </a:cubicBezTo>
                <a:cubicBezTo>
                  <a:pt x="4903794" y="6181692"/>
                  <a:pt x="4813816" y="6114009"/>
                  <a:pt x="4678849" y="6068888"/>
                </a:cubicBezTo>
                <a:cubicBezTo>
                  <a:pt x="4656355" y="6091448"/>
                  <a:pt x="4723838" y="6114009"/>
                  <a:pt x="4768827" y="6136570"/>
                </a:cubicBezTo>
                <a:cubicBezTo>
                  <a:pt x="4768827" y="6136570"/>
                  <a:pt x="4768827" y="6136570"/>
                  <a:pt x="4768827" y="6159131"/>
                </a:cubicBezTo>
                <a:cubicBezTo>
                  <a:pt x="4813816" y="6159131"/>
                  <a:pt x="4836311" y="6181692"/>
                  <a:pt x="4881300" y="6204253"/>
                </a:cubicBezTo>
                <a:cubicBezTo>
                  <a:pt x="4948783" y="6226814"/>
                  <a:pt x="5016266" y="6249375"/>
                  <a:pt x="5038761" y="6294497"/>
                </a:cubicBezTo>
                <a:cubicBezTo>
                  <a:pt x="5083750" y="6294497"/>
                  <a:pt x="5128739" y="6317058"/>
                  <a:pt x="5151233" y="6339619"/>
                </a:cubicBezTo>
                <a:cubicBezTo>
                  <a:pt x="5263705" y="6384740"/>
                  <a:pt x="5308694" y="6429862"/>
                  <a:pt x="5398672" y="6452423"/>
                </a:cubicBezTo>
                <a:cubicBezTo>
                  <a:pt x="5421167" y="6452423"/>
                  <a:pt x="5443662" y="6452423"/>
                  <a:pt x="5443662" y="6474984"/>
                </a:cubicBezTo>
                <a:cubicBezTo>
                  <a:pt x="5511145" y="6497545"/>
                  <a:pt x="5646111" y="6542667"/>
                  <a:pt x="5668606" y="6587789"/>
                </a:cubicBezTo>
                <a:cubicBezTo>
                  <a:pt x="5736089" y="6610350"/>
                  <a:pt x="5758584" y="6632911"/>
                  <a:pt x="5871056" y="6655471"/>
                </a:cubicBezTo>
                <a:cubicBezTo>
                  <a:pt x="5826067" y="6632911"/>
                  <a:pt x="5781078" y="6610350"/>
                  <a:pt x="5736089" y="6587789"/>
                </a:cubicBezTo>
                <a:cubicBezTo>
                  <a:pt x="5736089" y="6587789"/>
                  <a:pt x="5758584" y="6587789"/>
                  <a:pt x="5758584" y="6587789"/>
                </a:cubicBezTo>
                <a:cubicBezTo>
                  <a:pt x="5803573" y="6610350"/>
                  <a:pt x="5848562" y="6632911"/>
                  <a:pt x="5893551" y="6655471"/>
                </a:cubicBezTo>
                <a:cubicBezTo>
                  <a:pt x="5916046" y="6678032"/>
                  <a:pt x="5893551" y="6678032"/>
                  <a:pt x="5893551" y="6700593"/>
                </a:cubicBezTo>
                <a:cubicBezTo>
                  <a:pt x="5938539" y="6723154"/>
                  <a:pt x="5983528" y="6745715"/>
                  <a:pt x="6028517" y="6768276"/>
                </a:cubicBezTo>
                <a:cubicBezTo>
                  <a:pt x="6140990" y="6813398"/>
                  <a:pt x="6140990" y="6835959"/>
                  <a:pt x="6253462" y="6881081"/>
                </a:cubicBezTo>
                <a:cubicBezTo>
                  <a:pt x="6298451" y="6903642"/>
                  <a:pt x="6298451" y="6926202"/>
                  <a:pt x="6365934" y="6926202"/>
                </a:cubicBezTo>
                <a:cubicBezTo>
                  <a:pt x="6365934" y="6926202"/>
                  <a:pt x="6320945" y="6903642"/>
                  <a:pt x="6343440" y="6903642"/>
                </a:cubicBezTo>
                <a:cubicBezTo>
                  <a:pt x="6399676" y="6903642"/>
                  <a:pt x="6427794" y="6914922"/>
                  <a:pt x="6447477" y="6929023"/>
                </a:cubicBezTo>
                <a:lnTo>
                  <a:pt x="6471976" y="6950228"/>
                </a:lnTo>
                <a:lnTo>
                  <a:pt x="6455912" y="6948763"/>
                </a:lnTo>
                <a:cubicBezTo>
                  <a:pt x="6455912" y="6971324"/>
                  <a:pt x="6365934" y="6948763"/>
                  <a:pt x="6455912" y="6993885"/>
                </a:cubicBezTo>
                <a:cubicBezTo>
                  <a:pt x="6500901" y="6993885"/>
                  <a:pt x="6523396" y="7016446"/>
                  <a:pt x="6478407" y="7016446"/>
                </a:cubicBezTo>
                <a:cubicBezTo>
                  <a:pt x="6433418" y="7016446"/>
                  <a:pt x="6410923" y="7016446"/>
                  <a:pt x="6388429" y="6993885"/>
                </a:cubicBezTo>
                <a:cubicBezTo>
                  <a:pt x="6298451" y="6948763"/>
                  <a:pt x="6230968" y="6926202"/>
                  <a:pt x="6185979" y="6881081"/>
                </a:cubicBezTo>
                <a:cubicBezTo>
                  <a:pt x="6073506" y="6813398"/>
                  <a:pt x="5848562" y="6768276"/>
                  <a:pt x="5736089" y="6700593"/>
                </a:cubicBezTo>
                <a:cubicBezTo>
                  <a:pt x="5758584" y="6678032"/>
                  <a:pt x="5803573" y="6700593"/>
                  <a:pt x="5803573" y="6700593"/>
                </a:cubicBezTo>
                <a:cubicBezTo>
                  <a:pt x="5691100" y="6632911"/>
                  <a:pt x="5556134" y="6610350"/>
                  <a:pt x="5421167" y="6565228"/>
                </a:cubicBezTo>
                <a:cubicBezTo>
                  <a:pt x="5376178" y="6542667"/>
                  <a:pt x="5376178" y="6565228"/>
                  <a:pt x="5398672" y="6587789"/>
                </a:cubicBezTo>
                <a:cubicBezTo>
                  <a:pt x="5421167" y="6587789"/>
                  <a:pt x="5488650" y="6610350"/>
                  <a:pt x="5443662" y="6610350"/>
                </a:cubicBezTo>
                <a:cubicBezTo>
                  <a:pt x="5376178" y="6610350"/>
                  <a:pt x="5376178" y="6587789"/>
                  <a:pt x="5331189" y="6587789"/>
                </a:cubicBezTo>
                <a:cubicBezTo>
                  <a:pt x="5196222" y="6587789"/>
                  <a:pt x="5196222" y="6587789"/>
                  <a:pt x="5331189" y="6655471"/>
                </a:cubicBezTo>
                <a:cubicBezTo>
                  <a:pt x="5353683" y="6678032"/>
                  <a:pt x="5353683" y="6678032"/>
                  <a:pt x="5353683" y="6678032"/>
                </a:cubicBezTo>
                <a:cubicBezTo>
                  <a:pt x="5331189" y="6678032"/>
                  <a:pt x="5308694" y="6678032"/>
                  <a:pt x="5308694" y="6678032"/>
                </a:cubicBezTo>
                <a:cubicBezTo>
                  <a:pt x="5331189" y="6700593"/>
                  <a:pt x="5331189" y="6700593"/>
                  <a:pt x="5353683" y="6723154"/>
                </a:cubicBezTo>
                <a:cubicBezTo>
                  <a:pt x="5398672" y="6745715"/>
                  <a:pt x="5511145" y="6790837"/>
                  <a:pt x="5578628" y="6813398"/>
                </a:cubicBezTo>
                <a:cubicBezTo>
                  <a:pt x="5556134" y="6813398"/>
                  <a:pt x="5556134" y="6813398"/>
                  <a:pt x="5533639" y="6813398"/>
                </a:cubicBezTo>
                <a:cubicBezTo>
                  <a:pt x="5533639" y="6835959"/>
                  <a:pt x="5533639" y="6835959"/>
                  <a:pt x="5533639" y="6835959"/>
                </a:cubicBezTo>
                <a:cubicBezTo>
                  <a:pt x="5556134" y="6858520"/>
                  <a:pt x="5691100" y="6903642"/>
                  <a:pt x="5623617" y="6881081"/>
                </a:cubicBezTo>
                <a:cubicBezTo>
                  <a:pt x="5578628" y="6881081"/>
                  <a:pt x="5533639" y="6858520"/>
                  <a:pt x="5488650" y="6835959"/>
                </a:cubicBezTo>
                <a:cubicBezTo>
                  <a:pt x="5421167" y="6790837"/>
                  <a:pt x="5376178" y="6768276"/>
                  <a:pt x="5286200" y="6723154"/>
                </a:cubicBezTo>
                <a:cubicBezTo>
                  <a:pt x="5263705" y="6723154"/>
                  <a:pt x="5241211" y="6745715"/>
                  <a:pt x="5218717" y="6745715"/>
                </a:cubicBezTo>
                <a:cubicBezTo>
                  <a:pt x="5218717" y="6745715"/>
                  <a:pt x="5308694" y="6768276"/>
                  <a:pt x="5241211" y="6768276"/>
                </a:cubicBezTo>
                <a:cubicBezTo>
                  <a:pt x="5218717" y="6745715"/>
                  <a:pt x="5196222" y="6745715"/>
                  <a:pt x="5173728" y="6723154"/>
                </a:cubicBezTo>
                <a:cubicBezTo>
                  <a:pt x="5016266" y="6678032"/>
                  <a:pt x="4926288" y="6610350"/>
                  <a:pt x="4813816" y="6565228"/>
                </a:cubicBezTo>
                <a:cubicBezTo>
                  <a:pt x="4768827" y="6565228"/>
                  <a:pt x="4813816" y="6587789"/>
                  <a:pt x="4836311" y="6610350"/>
                </a:cubicBezTo>
                <a:cubicBezTo>
                  <a:pt x="4948783" y="6632911"/>
                  <a:pt x="4881300" y="6632911"/>
                  <a:pt x="4881300" y="6632911"/>
                </a:cubicBezTo>
                <a:cubicBezTo>
                  <a:pt x="4971278" y="6678032"/>
                  <a:pt x="5016266" y="6700593"/>
                  <a:pt x="5083750" y="6723154"/>
                </a:cubicBezTo>
                <a:cubicBezTo>
                  <a:pt x="5128739" y="6745715"/>
                  <a:pt x="5106244" y="6745715"/>
                  <a:pt x="5083750" y="6745715"/>
                </a:cubicBezTo>
                <a:cubicBezTo>
                  <a:pt x="5151233" y="6790837"/>
                  <a:pt x="5218717" y="6835959"/>
                  <a:pt x="5263705" y="6858520"/>
                </a:cubicBezTo>
                <a:cubicBezTo>
                  <a:pt x="5218717" y="6858520"/>
                  <a:pt x="5196222" y="6835959"/>
                  <a:pt x="5173728" y="6835959"/>
                </a:cubicBezTo>
                <a:cubicBezTo>
                  <a:pt x="5173728" y="6835959"/>
                  <a:pt x="5241211" y="6881081"/>
                  <a:pt x="5128739" y="6858520"/>
                </a:cubicBezTo>
                <a:cubicBezTo>
                  <a:pt x="5061256" y="6858520"/>
                  <a:pt x="5061256" y="6835959"/>
                  <a:pt x="5038761" y="6813398"/>
                </a:cubicBezTo>
                <a:cubicBezTo>
                  <a:pt x="4971278" y="6790837"/>
                  <a:pt x="4903794" y="6745715"/>
                  <a:pt x="4858805" y="6723154"/>
                </a:cubicBezTo>
                <a:cubicBezTo>
                  <a:pt x="4768827" y="6678032"/>
                  <a:pt x="4678849" y="6610350"/>
                  <a:pt x="4588872" y="6565228"/>
                </a:cubicBezTo>
                <a:cubicBezTo>
                  <a:pt x="4408916" y="6474984"/>
                  <a:pt x="4183971" y="6384740"/>
                  <a:pt x="4049004" y="6294497"/>
                </a:cubicBezTo>
                <a:cubicBezTo>
                  <a:pt x="4004015" y="6271936"/>
                  <a:pt x="3981521" y="6249375"/>
                  <a:pt x="3959027" y="6249375"/>
                </a:cubicBezTo>
                <a:cubicBezTo>
                  <a:pt x="3936532" y="6249375"/>
                  <a:pt x="3936532" y="6249375"/>
                  <a:pt x="3891543" y="6249375"/>
                </a:cubicBezTo>
                <a:cubicBezTo>
                  <a:pt x="3869049" y="6226814"/>
                  <a:pt x="3891543" y="6226814"/>
                  <a:pt x="3891543" y="6226814"/>
                </a:cubicBezTo>
                <a:cubicBezTo>
                  <a:pt x="3869049" y="6204253"/>
                  <a:pt x="3824060" y="6181692"/>
                  <a:pt x="3779071" y="6159131"/>
                </a:cubicBezTo>
                <a:cubicBezTo>
                  <a:pt x="3689093" y="6136570"/>
                  <a:pt x="3644104" y="6091448"/>
                  <a:pt x="3576621" y="6068888"/>
                </a:cubicBezTo>
                <a:cubicBezTo>
                  <a:pt x="3554126" y="6068888"/>
                  <a:pt x="3554126" y="6068888"/>
                  <a:pt x="3554126" y="6091448"/>
                </a:cubicBezTo>
                <a:cubicBezTo>
                  <a:pt x="3531632" y="6068888"/>
                  <a:pt x="3486643" y="6068888"/>
                  <a:pt x="3464148" y="6046327"/>
                </a:cubicBezTo>
                <a:cubicBezTo>
                  <a:pt x="3419159" y="6046327"/>
                  <a:pt x="3419159" y="6023766"/>
                  <a:pt x="3374170" y="6023766"/>
                </a:cubicBezTo>
                <a:lnTo>
                  <a:pt x="3284193" y="5978644"/>
                </a:lnTo>
                <a:lnTo>
                  <a:pt x="3284193" y="5978644"/>
                </a:lnTo>
                <a:lnTo>
                  <a:pt x="3284192" y="5978644"/>
                </a:lnTo>
                <a:lnTo>
                  <a:pt x="3261699" y="5967364"/>
                </a:lnTo>
                <a:lnTo>
                  <a:pt x="3261698" y="5967363"/>
                </a:lnTo>
                <a:cubicBezTo>
                  <a:pt x="3256074" y="5961723"/>
                  <a:pt x="3250451" y="5956083"/>
                  <a:pt x="3239203" y="5956083"/>
                </a:cubicBezTo>
                <a:lnTo>
                  <a:pt x="3261699" y="5967364"/>
                </a:lnTo>
                <a:lnTo>
                  <a:pt x="3270837" y="5975119"/>
                </a:lnTo>
                <a:lnTo>
                  <a:pt x="3284192" y="5978644"/>
                </a:lnTo>
                <a:lnTo>
                  <a:pt x="3284193" y="5978644"/>
                </a:lnTo>
                <a:lnTo>
                  <a:pt x="3288059" y="5992039"/>
                </a:lnTo>
                <a:cubicBezTo>
                  <a:pt x="3295440" y="6002615"/>
                  <a:pt x="3312310" y="6006845"/>
                  <a:pt x="3329181" y="6023766"/>
                </a:cubicBezTo>
                <a:cubicBezTo>
                  <a:pt x="3351676" y="6046327"/>
                  <a:pt x="3396665" y="6068888"/>
                  <a:pt x="3419159" y="6068888"/>
                </a:cubicBezTo>
                <a:cubicBezTo>
                  <a:pt x="3464148" y="6114009"/>
                  <a:pt x="3599115" y="6159131"/>
                  <a:pt x="3644104" y="6204253"/>
                </a:cubicBezTo>
                <a:cubicBezTo>
                  <a:pt x="3756576" y="6249375"/>
                  <a:pt x="3801565" y="6294497"/>
                  <a:pt x="3869049" y="6339619"/>
                </a:cubicBezTo>
                <a:cubicBezTo>
                  <a:pt x="4004015" y="6407301"/>
                  <a:pt x="4138982" y="6474984"/>
                  <a:pt x="4251454" y="6542667"/>
                </a:cubicBezTo>
                <a:cubicBezTo>
                  <a:pt x="4296443" y="6542667"/>
                  <a:pt x="4341432" y="6565228"/>
                  <a:pt x="4341432" y="6587789"/>
                </a:cubicBezTo>
                <a:cubicBezTo>
                  <a:pt x="4363927" y="6587789"/>
                  <a:pt x="4386421" y="6587789"/>
                  <a:pt x="4386421" y="6610350"/>
                </a:cubicBezTo>
                <a:cubicBezTo>
                  <a:pt x="4408916" y="6565228"/>
                  <a:pt x="4476399" y="6610350"/>
                  <a:pt x="4521389" y="6632911"/>
                </a:cubicBezTo>
                <a:cubicBezTo>
                  <a:pt x="4566377" y="6632911"/>
                  <a:pt x="4566377" y="6610350"/>
                  <a:pt x="4521389" y="6587789"/>
                </a:cubicBezTo>
                <a:cubicBezTo>
                  <a:pt x="4476399" y="6565228"/>
                  <a:pt x="4431410" y="6542667"/>
                  <a:pt x="4386421" y="6520106"/>
                </a:cubicBezTo>
                <a:cubicBezTo>
                  <a:pt x="4431410" y="6520106"/>
                  <a:pt x="4476399" y="6520106"/>
                  <a:pt x="4521389" y="6565228"/>
                </a:cubicBezTo>
                <a:cubicBezTo>
                  <a:pt x="4543883" y="6587789"/>
                  <a:pt x="4611366" y="6610350"/>
                  <a:pt x="4678849" y="6632911"/>
                </a:cubicBezTo>
                <a:cubicBezTo>
                  <a:pt x="4701344" y="6655471"/>
                  <a:pt x="4746333" y="6655471"/>
                  <a:pt x="4723838" y="6678032"/>
                </a:cubicBezTo>
                <a:cubicBezTo>
                  <a:pt x="4701344" y="6678032"/>
                  <a:pt x="4678849" y="6678032"/>
                  <a:pt x="4611366" y="6655471"/>
                </a:cubicBezTo>
                <a:cubicBezTo>
                  <a:pt x="4588872" y="6632911"/>
                  <a:pt x="4588872" y="6655471"/>
                  <a:pt x="4588872" y="6655471"/>
                </a:cubicBezTo>
                <a:cubicBezTo>
                  <a:pt x="4566377" y="6655471"/>
                  <a:pt x="4566377" y="6655471"/>
                  <a:pt x="4566377" y="6655471"/>
                </a:cubicBezTo>
                <a:cubicBezTo>
                  <a:pt x="4588872" y="6678032"/>
                  <a:pt x="4678849" y="6700593"/>
                  <a:pt x="4678849" y="6723154"/>
                </a:cubicBezTo>
                <a:cubicBezTo>
                  <a:pt x="4633860" y="6700593"/>
                  <a:pt x="4588872" y="6678032"/>
                  <a:pt x="4543883" y="6678032"/>
                </a:cubicBezTo>
                <a:cubicBezTo>
                  <a:pt x="4633860" y="6723154"/>
                  <a:pt x="4723838" y="6790837"/>
                  <a:pt x="4858805" y="6858520"/>
                </a:cubicBezTo>
                <a:cubicBezTo>
                  <a:pt x="4858805" y="6858520"/>
                  <a:pt x="4881300" y="6881081"/>
                  <a:pt x="4903794" y="6881081"/>
                </a:cubicBezTo>
                <a:cubicBezTo>
                  <a:pt x="4926288" y="6881081"/>
                  <a:pt x="4948783" y="6903642"/>
                  <a:pt x="4948783" y="6903642"/>
                </a:cubicBezTo>
                <a:cubicBezTo>
                  <a:pt x="5016266" y="6926202"/>
                  <a:pt x="5061256" y="6948763"/>
                  <a:pt x="5106244" y="6948763"/>
                </a:cubicBezTo>
                <a:cubicBezTo>
                  <a:pt x="5128739" y="6948763"/>
                  <a:pt x="5128739" y="6971324"/>
                  <a:pt x="5128739" y="6971324"/>
                </a:cubicBezTo>
                <a:cubicBezTo>
                  <a:pt x="5128739" y="6971324"/>
                  <a:pt x="5128739" y="6993885"/>
                  <a:pt x="5106244" y="6993885"/>
                </a:cubicBezTo>
                <a:cubicBezTo>
                  <a:pt x="5061256" y="7016446"/>
                  <a:pt x="5286200" y="7084129"/>
                  <a:pt x="5308694" y="7129251"/>
                </a:cubicBezTo>
                <a:cubicBezTo>
                  <a:pt x="5218717" y="7084129"/>
                  <a:pt x="5151233" y="7039007"/>
                  <a:pt x="5061256" y="7016446"/>
                </a:cubicBezTo>
                <a:cubicBezTo>
                  <a:pt x="5016266" y="6993885"/>
                  <a:pt x="4948783" y="6971324"/>
                  <a:pt x="4903794" y="6948763"/>
                </a:cubicBezTo>
                <a:cubicBezTo>
                  <a:pt x="4813816" y="6903642"/>
                  <a:pt x="4723838" y="6858520"/>
                  <a:pt x="4656355" y="6835959"/>
                </a:cubicBezTo>
                <a:cubicBezTo>
                  <a:pt x="4633860" y="6835959"/>
                  <a:pt x="4633860" y="6835959"/>
                  <a:pt x="4633860" y="6813398"/>
                </a:cubicBezTo>
                <a:cubicBezTo>
                  <a:pt x="4588872" y="6813398"/>
                  <a:pt x="4543883" y="6790837"/>
                  <a:pt x="4521389" y="6790837"/>
                </a:cubicBezTo>
                <a:cubicBezTo>
                  <a:pt x="4498894" y="6768276"/>
                  <a:pt x="4453905" y="6745715"/>
                  <a:pt x="4408916" y="6723154"/>
                </a:cubicBezTo>
                <a:cubicBezTo>
                  <a:pt x="4318938" y="6700593"/>
                  <a:pt x="4273949" y="6700593"/>
                  <a:pt x="4273949" y="6655471"/>
                </a:cubicBezTo>
                <a:cubicBezTo>
                  <a:pt x="4273949" y="6655471"/>
                  <a:pt x="4206466" y="6610350"/>
                  <a:pt x="4116488" y="6587789"/>
                </a:cubicBezTo>
                <a:cubicBezTo>
                  <a:pt x="4116488" y="6610350"/>
                  <a:pt x="4138982" y="6610350"/>
                  <a:pt x="4093993" y="6610350"/>
                </a:cubicBezTo>
                <a:cubicBezTo>
                  <a:pt x="4093993" y="6610350"/>
                  <a:pt x="4071499" y="6610350"/>
                  <a:pt x="4071499" y="6610350"/>
                </a:cubicBezTo>
                <a:cubicBezTo>
                  <a:pt x="4071499" y="6632911"/>
                  <a:pt x="4161476" y="6655471"/>
                  <a:pt x="4161476" y="6678032"/>
                </a:cubicBezTo>
                <a:cubicBezTo>
                  <a:pt x="4228960" y="6700593"/>
                  <a:pt x="4183971" y="6700593"/>
                  <a:pt x="4183971" y="6723154"/>
                </a:cubicBezTo>
                <a:cubicBezTo>
                  <a:pt x="4228960" y="6723154"/>
                  <a:pt x="4251454" y="6700593"/>
                  <a:pt x="4296443" y="6745715"/>
                </a:cubicBezTo>
                <a:cubicBezTo>
                  <a:pt x="4341432" y="6768276"/>
                  <a:pt x="4431410" y="6813398"/>
                  <a:pt x="4498894" y="6835959"/>
                </a:cubicBezTo>
                <a:cubicBezTo>
                  <a:pt x="4566377" y="6858520"/>
                  <a:pt x="4566377" y="6881081"/>
                  <a:pt x="4588872" y="6903642"/>
                </a:cubicBezTo>
                <a:cubicBezTo>
                  <a:pt x="4701344" y="6948763"/>
                  <a:pt x="4588872" y="6971324"/>
                  <a:pt x="4746333" y="6993885"/>
                </a:cubicBezTo>
                <a:cubicBezTo>
                  <a:pt x="4746333" y="7016446"/>
                  <a:pt x="4813816" y="7039007"/>
                  <a:pt x="4858805" y="7061568"/>
                </a:cubicBezTo>
                <a:cubicBezTo>
                  <a:pt x="4971278" y="7106690"/>
                  <a:pt x="5083750" y="7151812"/>
                  <a:pt x="5151233" y="7219494"/>
                </a:cubicBezTo>
                <a:cubicBezTo>
                  <a:pt x="5151233" y="7219494"/>
                  <a:pt x="5128739" y="7219494"/>
                  <a:pt x="5128739" y="7219494"/>
                </a:cubicBezTo>
                <a:cubicBezTo>
                  <a:pt x="5083750" y="7196933"/>
                  <a:pt x="5061256" y="7174373"/>
                  <a:pt x="5038761" y="7174373"/>
                </a:cubicBezTo>
                <a:cubicBezTo>
                  <a:pt x="4971278" y="7174373"/>
                  <a:pt x="4926288" y="7151812"/>
                  <a:pt x="4903794" y="7129251"/>
                </a:cubicBezTo>
                <a:cubicBezTo>
                  <a:pt x="4813816" y="7084129"/>
                  <a:pt x="4678849" y="7016446"/>
                  <a:pt x="4588872" y="6971324"/>
                </a:cubicBezTo>
                <a:cubicBezTo>
                  <a:pt x="4588872" y="6971324"/>
                  <a:pt x="4566377" y="6971324"/>
                  <a:pt x="4543883" y="6948763"/>
                </a:cubicBezTo>
                <a:cubicBezTo>
                  <a:pt x="4498894" y="6903642"/>
                  <a:pt x="4386421" y="6835959"/>
                  <a:pt x="4273949" y="6790837"/>
                </a:cubicBezTo>
                <a:cubicBezTo>
                  <a:pt x="4183971" y="6745715"/>
                  <a:pt x="4071499" y="6700593"/>
                  <a:pt x="4004015" y="6655471"/>
                </a:cubicBezTo>
                <a:cubicBezTo>
                  <a:pt x="3959027" y="6610350"/>
                  <a:pt x="3846554" y="6565228"/>
                  <a:pt x="3801565" y="6542667"/>
                </a:cubicBezTo>
                <a:cubicBezTo>
                  <a:pt x="3801565" y="6542667"/>
                  <a:pt x="3779071" y="6520106"/>
                  <a:pt x="3779071" y="6520106"/>
                </a:cubicBezTo>
                <a:cubicBezTo>
                  <a:pt x="3689093" y="6497545"/>
                  <a:pt x="3644104" y="6474984"/>
                  <a:pt x="3599115" y="6452423"/>
                </a:cubicBezTo>
                <a:cubicBezTo>
                  <a:pt x="3419159" y="6339619"/>
                  <a:pt x="3216709" y="6249375"/>
                  <a:pt x="2991764" y="6159131"/>
                </a:cubicBezTo>
                <a:cubicBezTo>
                  <a:pt x="2991764" y="6181692"/>
                  <a:pt x="3081742" y="6226814"/>
                  <a:pt x="3126731" y="6249375"/>
                </a:cubicBezTo>
                <a:cubicBezTo>
                  <a:pt x="2991764" y="6204253"/>
                  <a:pt x="2924281" y="6159131"/>
                  <a:pt x="2811809" y="6114009"/>
                </a:cubicBezTo>
                <a:cubicBezTo>
                  <a:pt x="2789314" y="6091448"/>
                  <a:pt x="2744325" y="6068888"/>
                  <a:pt x="2721831" y="6068888"/>
                </a:cubicBezTo>
                <a:cubicBezTo>
                  <a:pt x="2631853" y="6068888"/>
                  <a:pt x="2631853" y="6046327"/>
                  <a:pt x="2609359" y="6046327"/>
                </a:cubicBezTo>
                <a:cubicBezTo>
                  <a:pt x="2564370" y="6023766"/>
                  <a:pt x="2519381" y="6001205"/>
                  <a:pt x="2519381" y="5978644"/>
                </a:cubicBezTo>
                <a:cubicBezTo>
                  <a:pt x="2204458" y="5843278"/>
                  <a:pt x="1957019" y="5685352"/>
                  <a:pt x="1664591" y="5549986"/>
                </a:cubicBezTo>
                <a:cubicBezTo>
                  <a:pt x="1642096" y="5549986"/>
                  <a:pt x="1619602" y="5549986"/>
                  <a:pt x="1597107" y="5549986"/>
                </a:cubicBezTo>
                <a:cubicBezTo>
                  <a:pt x="1597107" y="5549986"/>
                  <a:pt x="1574613" y="5549986"/>
                  <a:pt x="1552119" y="5527425"/>
                </a:cubicBezTo>
                <a:cubicBezTo>
                  <a:pt x="1484635" y="5504865"/>
                  <a:pt x="1417152" y="5459743"/>
                  <a:pt x="1349668" y="5437182"/>
                </a:cubicBezTo>
                <a:cubicBezTo>
                  <a:pt x="1327174" y="5414621"/>
                  <a:pt x="1304679" y="5414621"/>
                  <a:pt x="1282185" y="5414621"/>
                </a:cubicBezTo>
                <a:cubicBezTo>
                  <a:pt x="1102229" y="5324377"/>
                  <a:pt x="922273" y="5256694"/>
                  <a:pt x="742318" y="5166451"/>
                </a:cubicBezTo>
                <a:cubicBezTo>
                  <a:pt x="742318" y="5166451"/>
                  <a:pt x="742318" y="5166451"/>
                  <a:pt x="629845" y="5166451"/>
                </a:cubicBezTo>
                <a:cubicBezTo>
                  <a:pt x="697329" y="5189012"/>
                  <a:pt x="742318" y="5234134"/>
                  <a:pt x="787307" y="5256694"/>
                </a:cubicBezTo>
                <a:cubicBezTo>
                  <a:pt x="854790" y="5256694"/>
                  <a:pt x="877284" y="5279255"/>
                  <a:pt x="922273" y="5301816"/>
                </a:cubicBezTo>
                <a:cubicBezTo>
                  <a:pt x="922273" y="5301816"/>
                  <a:pt x="922273" y="5324377"/>
                  <a:pt x="922273" y="5324377"/>
                </a:cubicBezTo>
                <a:cubicBezTo>
                  <a:pt x="967262" y="5346938"/>
                  <a:pt x="989757" y="5346938"/>
                  <a:pt x="1034746" y="5346938"/>
                </a:cubicBezTo>
                <a:cubicBezTo>
                  <a:pt x="1057240" y="5369499"/>
                  <a:pt x="1079735" y="5392060"/>
                  <a:pt x="1124724" y="5392060"/>
                </a:cubicBezTo>
                <a:cubicBezTo>
                  <a:pt x="1124724" y="5414621"/>
                  <a:pt x="1147218" y="5414621"/>
                  <a:pt x="1147218" y="5414621"/>
                </a:cubicBezTo>
                <a:cubicBezTo>
                  <a:pt x="1192207" y="5437182"/>
                  <a:pt x="1237196" y="5459743"/>
                  <a:pt x="1237196" y="5459743"/>
                </a:cubicBezTo>
                <a:cubicBezTo>
                  <a:pt x="1214701" y="5459743"/>
                  <a:pt x="1192207" y="5459743"/>
                  <a:pt x="1192207" y="5459743"/>
                </a:cubicBezTo>
                <a:cubicBezTo>
                  <a:pt x="1147218" y="5437182"/>
                  <a:pt x="1124724" y="5414621"/>
                  <a:pt x="1079735" y="5414621"/>
                </a:cubicBezTo>
                <a:cubicBezTo>
                  <a:pt x="1102229" y="5414621"/>
                  <a:pt x="1147218" y="5437182"/>
                  <a:pt x="1169713" y="5459743"/>
                </a:cubicBezTo>
                <a:cubicBezTo>
                  <a:pt x="1214701" y="5482304"/>
                  <a:pt x="1259690" y="5504865"/>
                  <a:pt x="1304679" y="5527425"/>
                </a:cubicBezTo>
                <a:cubicBezTo>
                  <a:pt x="1355292" y="5561267"/>
                  <a:pt x="1418558" y="5582418"/>
                  <a:pt x="1475497" y="5609914"/>
                </a:cubicBezTo>
                <a:lnTo>
                  <a:pt x="1529620" y="5640228"/>
                </a:lnTo>
                <a:lnTo>
                  <a:pt x="1439646" y="5595108"/>
                </a:lnTo>
                <a:cubicBezTo>
                  <a:pt x="1439646" y="5595108"/>
                  <a:pt x="1417152" y="5595108"/>
                  <a:pt x="1417152" y="5617669"/>
                </a:cubicBezTo>
                <a:cubicBezTo>
                  <a:pt x="1462141" y="5617669"/>
                  <a:pt x="1484635" y="5640230"/>
                  <a:pt x="1507129" y="5662791"/>
                </a:cubicBezTo>
                <a:cubicBezTo>
                  <a:pt x="1507129" y="5685352"/>
                  <a:pt x="1552119" y="5685352"/>
                  <a:pt x="1574613" y="5707913"/>
                </a:cubicBezTo>
                <a:cubicBezTo>
                  <a:pt x="1597107" y="5707913"/>
                  <a:pt x="1642096" y="5730474"/>
                  <a:pt x="1642096" y="5730474"/>
                </a:cubicBezTo>
                <a:cubicBezTo>
                  <a:pt x="1642096" y="5730474"/>
                  <a:pt x="1619602" y="5730474"/>
                  <a:pt x="1597107" y="5730474"/>
                </a:cubicBezTo>
                <a:cubicBezTo>
                  <a:pt x="1574613" y="5730474"/>
                  <a:pt x="1664591" y="5753035"/>
                  <a:pt x="1619602" y="5753035"/>
                </a:cubicBezTo>
                <a:cubicBezTo>
                  <a:pt x="1619602" y="5775596"/>
                  <a:pt x="1664591" y="5775596"/>
                  <a:pt x="1687085" y="5798156"/>
                </a:cubicBezTo>
                <a:cubicBezTo>
                  <a:pt x="1687085" y="5798156"/>
                  <a:pt x="1709580" y="5820717"/>
                  <a:pt x="1732074" y="5820717"/>
                </a:cubicBezTo>
                <a:cubicBezTo>
                  <a:pt x="1732074" y="5843278"/>
                  <a:pt x="1799558" y="5865839"/>
                  <a:pt x="1822052" y="5888400"/>
                </a:cubicBezTo>
                <a:cubicBezTo>
                  <a:pt x="1777063" y="5865839"/>
                  <a:pt x="1754569" y="5843278"/>
                  <a:pt x="1709580" y="5820717"/>
                </a:cubicBezTo>
                <a:cubicBezTo>
                  <a:pt x="1642096" y="5820717"/>
                  <a:pt x="1619602" y="5798156"/>
                  <a:pt x="1574613" y="5775596"/>
                </a:cubicBezTo>
                <a:cubicBezTo>
                  <a:pt x="1282185" y="5617669"/>
                  <a:pt x="944768" y="5482304"/>
                  <a:pt x="629845" y="5324377"/>
                </a:cubicBezTo>
                <a:cubicBezTo>
                  <a:pt x="517373" y="5279255"/>
                  <a:pt x="404901" y="5211573"/>
                  <a:pt x="292428" y="5166451"/>
                </a:cubicBezTo>
                <a:cubicBezTo>
                  <a:pt x="292428" y="5166451"/>
                  <a:pt x="292428" y="5166451"/>
                  <a:pt x="0" y="5166451"/>
                </a:cubicBezTo>
                <a:lnTo>
                  <a:pt x="0" y="5164336"/>
                </a:lnTo>
                <a:lnTo>
                  <a:pt x="0" y="5149530"/>
                </a:lnTo>
                <a:lnTo>
                  <a:pt x="0" y="5133403"/>
                </a:lnTo>
                <a:lnTo>
                  <a:pt x="0" y="5109343"/>
                </a:lnTo>
                <a:lnTo>
                  <a:pt x="0" y="5075766"/>
                </a:lnTo>
                <a:lnTo>
                  <a:pt x="0" y="5031085"/>
                </a:lnTo>
                <a:lnTo>
                  <a:pt x="0" y="5030028"/>
                </a:lnTo>
                <a:lnTo>
                  <a:pt x="0" y="5022625"/>
                </a:lnTo>
                <a:lnTo>
                  <a:pt x="0" y="5002532"/>
                </a:lnTo>
                <a:lnTo>
                  <a:pt x="0" y="4963402"/>
                </a:lnTo>
                <a:cubicBezTo>
                  <a:pt x="22495" y="4963402"/>
                  <a:pt x="44989" y="4985963"/>
                  <a:pt x="67484" y="4985963"/>
                </a:cubicBezTo>
                <a:cubicBezTo>
                  <a:pt x="44989" y="4963402"/>
                  <a:pt x="22495" y="4963402"/>
                  <a:pt x="0" y="4963402"/>
                </a:cubicBezTo>
                <a:lnTo>
                  <a:pt x="0" y="4961331"/>
                </a:lnTo>
                <a:lnTo>
                  <a:pt x="0" y="4946834"/>
                </a:lnTo>
                <a:lnTo>
                  <a:pt x="0" y="4931043"/>
                </a:lnTo>
                <a:lnTo>
                  <a:pt x="0" y="4907485"/>
                </a:lnTo>
                <a:lnTo>
                  <a:pt x="0" y="4874607"/>
                </a:lnTo>
                <a:lnTo>
                  <a:pt x="0" y="4830857"/>
                </a:lnTo>
                <a:lnTo>
                  <a:pt x="0" y="4774680"/>
                </a:lnTo>
                <a:lnTo>
                  <a:pt x="0" y="4704524"/>
                </a:lnTo>
                <a:lnTo>
                  <a:pt x="0" y="4618836"/>
                </a:lnTo>
                <a:lnTo>
                  <a:pt x="0" y="4516062"/>
                </a:lnTo>
                <a:lnTo>
                  <a:pt x="0" y="4394648"/>
                </a:lnTo>
                <a:lnTo>
                  <a:pt x="0" y="4253042"/>
                </a:lnTo>
                <a:lnTo>
                  <a:pt x="0" y="4089690"/>
                </a:lnTo>
                <a:lnTo>
                  <a:pt x="0" y="3903039"/>
                </a:lnTo>
                <a:lnTo>
                  <a:pt x="0" y="3898104"/>
                </a:lnTo>
                <a:lnTo>
                  <a:pt x="0" y="3886383"/>
                </a:lnTo>
                <a:lnTo>
                  <a:pt x="0" y="3863558"/>
                </a:lnTo>
                <a:lnTo>
                  <a:pt x="0" y="3825927"/>
                </a:lnTo>
                <a:lnTo>
                  <a:pt x="0" y="3769789"/>
                </a:lnTo>
                <a:lnTo>
                  <a:pt x="0" y="3691443"/>
                </a:lnTo>
                <a:lnTo>
                  <a:pt x="0" y="3587187"/>
                </a:lnTo>
                <a:lnTo>
                  <a:pt x="0" y="3584366"/>
                </a:lnTo>
                <a:lnTo>
                  <a:pt x="0" y="3577669"/>
                </a:lnTo>
                <a:lnTo>
                  <a:pt x="0" y="3564625"/>
                </a:lnTo>
                <a:lnTo>
                  <a:pt x="0" y="3563259"/>
                </a:lnTo>
                <a:lnTo>
                  <a:pt x="0" y="3553697"/>
                </a:lnTo>
                <a:lnTo>
                  <a:pt x="0" y="3527744"/>
                </a:lnTo>
                <a:lnTo>
                  <a:pt x="0" y="3506058"/>
                </a:lnTo>
                <a:lnTo>
                  <a:pt x="0" y="3477202"/>
                </a:lnTo>
                <a:lnTo>
                  <a:pt x="0" y="3440149"/>
                </a:lnTo>
                <a:lnTo>
                  <a:pt x="0" y="3393876"/>
                </a:lnTo>
                <a:lnTo>
                  <a:pt x="0" y="3337358"/>
                </a:lnTo>
                <a:lnTo>
                  <a:pt x="0" y="3269571"/>
                </a:lnTo>
                <a:lnTo>
                  <a:pt x="0" y="3189490"/>
                </a:lnTo>
                <a:lnTo>
                  <a:pt x="0" y="3096090"/>
                </a:lnTo>
                <a:lnTo>
                  <a:pt x="0" y="2988347"/>
                </a:lnTo>
                <a:lnTo>
                  <a:pt x="0" y="2865237"/>
                </a:lnTo>
                <a:lnTo>
                  <a:pt x="0" y="2862417"/>
                </a:lnTo>
                <a:lnTo>
                  <a:pt x="0" y="2855719"/>
                </a:lnTo>
                <a:lnTo>
                  <a:pt x="0" y="2842676"/>
                </a:lnTo>
                <a:lnTo>
                  <a:pt x="0" y="2841883"/>
                </a:lnTo>
                <a:lnTo>
                  <a:pt x="0" y="2836331"/>
                </a:lnTo>
                <a:lnTo>
                  <a:pt x="0" y="2821261"/>
                </a:lnTo>
                <a:lnTo>
                  <a:pt x="0" y="2791914"/>
                </a:lnTo>
                <a:lnTo>
                  <a:pt x="0" y="2743531"/>
                </a:lnTo>
                <a:lnTo>
                  <a:pt x="0" y="2671354"/>
                </a:lnTo>
                <a:lnTo>
                  <a:pt x="0" y="2624855"/>
                </a:lnTo>
                <a:lnTo>
                  <a:pt x="0" y="2570623"/>
                </a:lnTo>
                <a:lnTo>
                  <a:pt x="0" y="2508063"/>
                </a:lnTo>
                <a:lnTo>
                  <a:pt x="0" y="2459141"/>
                </a:lnTo>
                <a:cubicBezTo>
                  <a:pt x="22495" y="2459141"/>
                  <a:pt x="22495" y="2459141"/>
                  <a:pt x="44989" y="2459141"/>
                </a:cubicBezTo>
                <a:cubicBezTo>
                  <a:pt x="22495" y="2436580"/>
                  <a:pt x="22495" y="2436580"/>
                  <a:pt x="22495" y="2414019"/>
                </a:cubicBezTo>
                <a:cubicBezTo>
                  <a:pt x="0" y="2414019"/>
                  <a:pt x="0" y="2414019"/>
                  <a:pt x="0" y="2414019"/>
                </a:cubicBezTo>
                <a:lnTo>
                  <a:pt x="0" y="2413181"/>
                </a:lnTo>
                <a:lnTo>
                  <a:pt x="0" y="2407321"/>
                </a:lnTo>
                <a:lnTo>
                  <a:pt x="0" y="2391414"/>
                </a:lnTo>
                <a:lnTo>
                  <a:pt x="0" y="2360436"/>
                </a:lnTo>
                <a:lnTo>
                  <a:pt x="0" y="2309366"/>
                </a:lnTo>
                <a:lnTo>
                  <a:pt x="0" y="2274726"/>
                </a:lnTo>
                <a:lnTo>
                  <a:pt x="0" y="2233179"/>
                </a:lnTo>
                <a:lnTo>
                  <a:pt x="0" y="2184097"/>
                </a:lnTo>
                <a:lnTo>
                  <a:pt x="0" y="2126852"/>
                </a:lnTo>
                <a:lnTo>
                  <a:pt x="0" y="2060816"/>
                </a:lnTo>
                <a:lnTo>
                  <a:pt x="0" y="1985361"/>
                </a:lnTo>
                <a:cubicBezTo>
                  <a:pt x="44989" y="1985361"/>
                  <a:pt x="89978" y="1985361"/>
                  <a:pt x="134967" y="1985361"/>
                </a:cubicBezTo>
                <a:cubicBezTo>
                  <a:pt x="112472" y="1985361"/>
                  <a:pt x="89978" y="1962800"/>
                  <a:pt x="89978" y="1962800"/>
                </a:cubicBezTo>
                <a:cubicBezTo>
                  <a:pt x="67484" y="1940239"/>
                  <a:pt x="44989" y="1940239"/>
                  <a:pt x="22495" y="1917678"/>
                </a:cubicBezTo>
                <a:cubicBezTo>
                  <a:pt x="22495" y="1917678"/>
                  <a:pt x="0" y="1895117"/>
                  <a:pt x="0" y="1895117"/>
                </a:cubicBezTo>
                <a:lnTo>
                  <a:pt x="0" y="1892782"/>
                </a:lnTo>
                <a:lnTo>
                  <a:pt x="0" y="1876434"/>
                </a:lnTo>
                <a:lnTo>
                  <a:pt x="0" y="1858627"/>
                </a:lnTo>
                <a:lnTo>
                  <a:pt x="0" y="1832061"/>
                </a:lnTo>
                <a:lnTo>
                  <a:pt x="0" y="1794987"/>
                </a:lnTo>
                <a:lnTo>
                  <a:pt x="0" y="1745651"/>
                </a:lnTo>
                <a:lnTo>
                  <a:pt x="0" y="1682303"/>
                </a:lnTo>
                <a:lnTo>
                  <a:pt x="0" y="1603192"/>
                </a:lnTo>
                <a:lnTo>
                  <a:pt x="0" y="1506564"/>
                </a:lnTo>
                <a:lnTo>
                  <a:pt x="0" y="1390669"/>
                </a:lnTo>
                <a:lnTo>
                  <a:pt x="0" y="1253756"/>
                </a:lnTo>
                <a:lnTo>
                  <a:pt x="0" y="1094073"/>
                </a:lnTo>
                <a:lnTo>
                  <a:pt x="0" y="909867"/>
                </a:lnTo>
                <a:lnTo>
                  <a:pt x="0" y="699389"/>
                </a:lnTo>
                <a:cubicBezTo>
                  <a:pt x="134967" y="767071"/>
                  <a:pt x="269934" y="834754"/>
                  <a:pt x="382406" y="902437"/>
                </a:cubicBezTo>
                <a:cubicBezTo>
                  <a:pt x="562362" y="1015242"/>
                  <a:pt x="764812" y="1128046"/>
                  <a:pt x="944768" y="1218290"/>
                </a:cubicBezTo>
                <a:cubicBezTo>
                  <a:pt x="967262" y="1240851"/>
                  <a:pt x="967262" y="1240851"/>
                  <a:pt x="989757" y="1240851"/>
                </a:cubicBezTo>
                <a:cubicBezTo>
                  <a:pt x="787307" y="1105485"/>
                  <a:pt x="629845" y="992681"/>
                  <a:pt x="494878" y="857315"/>
                </a:cubicBezTo>
                <a:cubicBezTo>
                  <a:pt x="494878" y="857315"/>
                  <a:pt x="494878" y="857315"/>
                  <a:pt x="472384" y="834754"/>
                </a:cubicBezTo>
                <a:cubicBezTo>
                  <a:pt x="427395" y="812193"/>
                  <a:pt x="427395" y="789632"/>
                  <a:pt x="472384" y="789632"/>
                </a:cubicBezTo>
                <a:cubicBezTo>
                  <a:pt x="517373" y="812193"/>
                  <a:pt x="539867" y="834754"/>
                  <a:pt x="539867" y="857315"/>
                </a:cubicBezTo>
                <a:cubicBezTo>
                  <a:pt x="652340" y="902437"/>
                  <a:pt x="742318" y="924998"/>
                  <a:pt x="854790" y="970120"/>
                </a:cubicBezTo>
                <a:cubicBezTo>
                  <a:pt x="764812" y="902437"/>
                  <a:pt x="652340" y="857315"/>
                  <a:pt x="562362" y="812193"/>
                </a:cubicBezTo>
                <a:cubicBezTo>
                  <a:pt x="472384" y="767071"/>
                  <a:pt x="427395" y="744510"/>
                  <a:pt x="404901" y="699389"/>
                </a:cubicBezTo>
                <a:cubicBezTo>
                  <a:pt x="472384" y="744510"/>
                  <a:pt x="652340" y="789632"/>
                  <a:pt x="652340" y="834754"/>
                </a:cubicBezTo>
                <a:cubicBezTo>
                  <a:pt x="674834" y="834754"/>
                  <a:pt x="697329" y="857315"/>
                  <a:pt x="719823" y="857315"/>
                </a:cubicBezTo>
                <a:cubicBezTo>
                  <a:pt x="787307" y="834754"/>
                  <a:pt x="562362" y="767071"/>
                  <a:pt x="562362" y="721950"/>
                </a:cubicBezTo>
                <a:cubicBezTo>
                  <a:pt x="562362" y="699389"/>
                  <a:pt x="449890" y="676828"/>
                  <a:pt x="427395" y="654267"/>
                </a:cubicBezTo>
                <a:cubicBezTo>
                  <a:pt x="584856" y="699389"/>
                  <a:pt x="607351" y="744510"/>
                  <a:pt x="742318" y="789632"/>
                </a:cubicBezTo>
                <a:cubicBezTo>
                  <a:pt x="787307" y="789632"/>
                  <a:pt x="809801" y="812193"/>
                  <a:pt x="877284" y="812193"/>
                </a:cubicBezTo>
                <a:cubicBezTo>
                  <a:pt x="899779" y="812193"/>
                  <a:pt x="809801" y="767071"/>
                  <a:pt x="899779" y="789632"/>
                </a:cubicBezTo>
                <a:cubicBezTo>
                  <a:pt x="922273" y="767071"/>
                  <a:pt x="832295" y="744510"/>
                  <a:pt x="809801" y="721950"/>
                </a:cubicBezTo>
                <a:cubicBezTo>
                  <a:pt x="719823" y="676828"/>
                  <a:pt x="629845" y="631706"/>
                  <a:pt x="539867" y="586584"/>
                </a:cubicBezTo>
                <a:cubicBezTo>
                  <a:pt x="494878" y="564023"/>
                  <a:pt x="494878" y="541462"/>
                  <a:pt x="607351" y="564023"/>
                </a:cubicBezTo>
                <a:cubicBezTo>
                  <a:pt x="629845" y="564023"/>
                  <a:pt x="562362" y="518901"/>
                  <a:pt x="629845" y="541462"/>
                </a:cubicBezTo>
                <a:cubicBezTo>
                  <a:pt x="719823" y="541462"/>
                  <a:pt x="742318" y="586584"/>
                  <a:pt x="787307" y="609145"/>
                </a:cubicBezTo>
                <a:cubicBezTo>
                  <a:pt x="742318" y="609145"/>
                  <a:pt x="697329" y="564023"/>
                  <a:pt x="652340" y="586584"/>
                </a:cubicBezTo>
                <a:cubicBezTo>
                  <a:pt x="697329" y="631706"/>
                  <a:pt x="787307" y="676828"/>
                  <a:pt x="877284" y="721950"/>
                </a:cubicBezTo>
                <a:cubicBezTo>
                  <a:pt x="922273" y="744510"/>
                  <a:pt x="944768" y="744510"/>
                  <a:pt x="967262" y="744510"/>
                </a:cubicBezTo>
                <a:cubicBezTo>
                  <a:pt x="967262" y="699389"/>
                  <a:pt x="1124724" y="721950"/>
                  <a:pt x="1034746" y="676828"/>
                </a:cubicBezTo>
                <a:cubicBezTo>
                  <a:pt x="922273" y="631706"/>
                  <a:pt x="832295" y="564023"/>
                  <a:pt x="787307" y="518901"/>
                </a:cubicBezTo>
                <a:cubicBezTo>
                  <a:pt x="697329" y="496340"/>
                  <a:pt x="629845" y="473779"/>
                  <a:pt x="584856" y="451218"/>
                </a:cubicBezTo>
                <a:cubicBezTo>
                  <a:pt x="562362" y="428658"/>
                  <a:pt x="517373" y="406097"/>
                  <a:pt x="562362" y="406097"/>
                </a:cubicBezTo>
                <a:cubicBezTo>
                  <a:pt x="607351" y="428658"/>
                  <a:pt x="629845" y="428658"/>
                  <a:pt x="652340" y="451218"/>
                </a:cubicBezTo>
                <a:cubicBezTo>
                  <a:pt x="652340" y="428658"/>
                  <a:pt x="584856" y="406097"/>
                  <a:pt x="584856" y="383536"/>
                </a:cubicBezTo>
                <a:cubicBezTo>
                  <a:pt x="562362" y="383536"/>
                  <a:pt x="539867" y="360975"/>
                  <a:pt x="517373" y="360975"/>
                </a:cubicBezTo>
                <a:cubicBezTo>
                  <a:pt x="472384" y="338414"/>
                  <a:pt x="449890" y="315853"/>
                  <a:pt x="427395" y="293292"/>
                </a:cubicBezTo>
                <a:cubicBezTo>
                  <a:pt x="494878" y="315853"/>
                  <a:pt x="539867" y="338414"/>
                  <a:pt x="584856" y="360975"/>
                </a:cubicBezTo>
                <a:cubicBezTo>
                  <a:pt x="629845" y="383536"/>
                  <a:pt x="629845" y="383536"/>
                  <a:pt x="629845" y="406097"/>
                </a:cubicBezTo>
                <a:cubicBezTo>
                  <a:pt x="764812" y="473779"/>
                  <a:pt x="944768" y="564023"/>
                  <a:pt x="1147218" y="654267"/>
                </a:cubicBezTo>
                <a:cubicBezTo>
                  <a:pt x="1147218" y="631706"/>
                  <a:pt x="1057240" y="609145"/>
                  <a:pt x="1034746" y="586584"/>
                </a:cubicBezTo>
                <a:cubicBezTo>
                  <a:pt x="922273" y="518901"/>
                  <a:pt x="944768" y="496340"/>
                  <a:pt x="809801" y="428658"/>
                </a:cubicBezTo>
                <a:cubicBezTo>
                  <a:pt x="787307" y="428658"/>
                  <a:pt x="742318" y="428658"/>
                  <a:pt x="719823" y="406097"/>
                </a:cubicBezTo>
                <a:lnTo>
                  <a:pt x="742318" y="406097"/>
                </a:lnTo>
                <a:cubicBezTo>
                  <a:pt x="742318" y="383536"/>
                  <a:pt x="697329" y="360975"/>
                  <a:pt x="674834" y="338414"/>
                </a:cubicBezTo>
                <a:cubicBezTo>
                  <a:pt x="629845" y="315853"/>
                  <a:pt x="562362" y="293292"/>
                  <a:pt x="562362" y="270731"/>
                </a:cubicBezTo>
                <a:cubicBezTo>
                  <a:pt x="494878" y="248170"/>
                  <a:pt x="472384" y="203048"/>
                  <a:pt x="404901" y="180488"/>
                </a:cubicBezTo>
                <a:cubicBezTo>
                  <a:pt x="382406" y="180488"/>
                  <a:pt x="382406" y="157927"/>
                  <a:pt x="382406" y="157927"/>
                </a:cubicBezTo>
                <a:cubicBezTo>
                  <a:pt x="359912" y="135366"/>
                  <a:pt x="292428" y="112805"/>
                  <a:pt x="314923" y="112805"/>
                </a:cubicBezTo>
                <a:cubicBezTo>
                  <a:pt x="269934" y="90244"/>
                  <a:pt x="247439" y="67683"/>
                  <a:pt x="224945" y="67683"/>
                </a:cubicBezTo>
                <a:cubicBezTo>
                  <a:pt x="157462" y="22561"/>
                  <a:pt x="112472" y="0"/>
                  <a:pt x="11247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55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DFC4-1118-47B3-B607-F8F10BE374A4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51A6-CF08-477F-B9A7-C4302E1DC0A3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6E70-9524-410D-AE9B-78D656EA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9268" y="0"/>
            <a:ext cx="12219066" cy="68564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/>
          <a:stretch/>
        </p:blipFill>
        <p:spPr>
          <a:xfrm>
            <a:off x="2204" y="0"/>
            <a:ext cx="12187114" cy="6858000"/>
          </a:xfrm>
          <a:prstGeom prst="rect">
            <a:avLst/>
          </a:prstGeom>
        </p:spPr>
      </p:pic>
      <p:sp>
        <p:nvSpPr>
          <p:cNvPr id="21" name="Freeform 21">
            <a:extLst>
              <a:ext uri="{FF2B5EF4-FFF2-40B4-BE49-F238E27FC236}">
                <a16:creationId xmlns:a16="http://schemas.microsoft.com/office/drawing/2014/main" id="{ED8F1101-865C-4355-A612-E31ABCB72104}"/>
              </a:ext>
            </a:extLst>
          </p:cNvPr>
          <p:cNvSpPr/>
          <p:nvPr/>
        </p:nvSpPr>
        <p:spPr>
          <a:xfrm>
            <a:off x="3664547" y="0"/>
            <a:ext cx="6710989" cy="6856413"/>
          </a:xfrm>
          <a:custGeom>
            <a:avLst/>
            <a:gdLst>
              <a:gd name="connsiteX0" fmla="*/ 0 w 6712542"/>
              <a:gd name="connsiteY0" fmla="*/ 0 h 6858000"/>
              <a:gd name="connsiteX1" fmla="*/ 621213 w 6712542"/>
              <a:gd name="connsiteY1" fmla="*/ 0 h 6858000"/>
              <a:gd name="connsiteX2" fmla="*/ 6712542 w 6712542"/>
              <a:gd name="connsiteY2" fmla="*/ 6858000 h 6858000"/>
              <a:gd name="connsiteX3" fmla="*/ 6091329 w 6712542"/>
              <a:gd name="connsiteY3" fmla="*/ 6858000 h 6858000"/>
              <a:gd name="connsiteX4" fmla="*/ 0 w 6712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2542" h="6858000">
                <a:moveTo>
                  <a:pt x="0" y="0"/>
                </a:moveTo>
                <a:lnTo>
                  <a:pt x="621213" y="0"/>
                </a:lnTo>
                <a:lnTo>
                  <a:pt x="6712542" y="6858000"/>
                </a:lnTo>
                <a:lnTo>
                  <a:pt x="6091329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ED8E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: Single Corner Snipped 8"/>
          <p:cNvSpPr/>
          <p:nvPr/>
        </p:nvSpPr>
        <p:spPr>
          <a:xfrm>
            <a:off x="-51728" y="1"/>
            <a:ext cx="9641840" cy="6857999"/>
          </a:xfrm>
          <a:custGeom>
            <a:avLst/>
            <a:gdLst>
              <a:gd name="connsiteX0" fmla="*/ 0 w 9779000"/>
              <a:gd name="connsiteY0" fmla="*/ 0 h 6857999"/>
              <a:gd name="connsiteX1" fmla="*/ 6350001 w 9779000"/>
              <a:gd name="connsiteY1" fmla="*/ 0 h 6857999"/>
              <a:gd name="connsiteX2" fmla="*/ 9779000 w 9779000"/>
              <a:gd name="connsiteY2" fmla="*/ 342900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6350001 w 9779000"/>
              <a:gd name="connsiteY1" fmla="*/ 0 h 6857999"/>
              <a:gd name="connsiteX2" fmla="*/ 8667750 w 9779000"/>
              <a:gd name="connsiteY2" fmla="*/ 462280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6350001 w 9779000"/>
              <a:gd name="connsiteY1" fmla="*/ 0 h 6857999"/>
              <a:gd name="connsiteX2" fmla="*/ 8667750 w 9779000"/>
              <a:gd name="connsiteY2" fmla="*/ 462280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19050 h 6877049"/>
              <a:gd name="connsiteX1" fmla="*/ 3987801 w 9779000"/>
              <a:gd name="connsiteY1" fmla="*/ 0 h 6877049"/>
              <a:gd name="connsiteX2" fmla="*/ 8667750 w 9779000"/>
              <a:gd name="connsiteY2" fmla="*/ 4641850 h 6877049"/>
              <a:gd name="connsiteX3" fmla="*/ 9779000 w 9779000"/>
              <a:gd name="connsiteY3" fmla="*/ 6877049 h 6877049"/>
              <a:gd name="connsiteX4" fmla="*/ 0 w 9779000"/>
              <a:gd name="connsiteY4" fmla="*/ 6877049 h 6877049"/>
              <a:gd name="connsiteX5" fmla="*/ 0 w 9779000"/>
              <a:gd name="connsiteY5" fmla="*/ 19050 h 6877049"/>
              <a:gd name="connsiteX0" fmla="*/ 0 w 9779000"/>
              <a:gd name="connsiteY0" fmla="*/ 19050 h 6877049"/>
              <a:gd name="connsiteX1" fmla="*/ 3987801 w 9779000"/>
              <a:gd name="connsiteY1" fmla="*/ 0 h 6877049"/>
              <a:gd name="connsiteX2" fmla="*/ 8489950 w 9779000"/>
              <a:gd name="connsiteY2" fmla="*/ 5353050 h 6877049"/>
              <a:gd name="connsiteX3" fmla="*/ 9779000 w 9779000"/>
              <a:gd name="connsiteY3" fmla="*/ 6877049 h 6877049"/>
              <a:gd name="connsiteX4" fmla="*/ 0 w 9779000"/>
              <a:gd name="connsiteY4" fmla="*/ 6877049 h 6877049"/>
              <a:gd name="connsiteX5" fmla="*/ 0 w 9779000"/>
              <a:gd name="connsiteY5" fmla="*/ 19050 h 6877049"/>
              <a:gd name="connsiteX0" fmla="*/ 0 w 9779000"/>
              <a:gd name="connsiteY0" fmla="*/ 19050 h 6877049"/>
              <a:gd name="connsiteX1" fmla="*/ 3987801 w 9779000"/>
              <a:gd name="connsiteY1" fmla="*/ 0 h 6877049"/>
              <a:gd name="connsiteX2" fmla="*/ 8305800 w 9779000"/>
              <a:gd name="connsiteY2" fmla="*/ 5403850 h 6877049"/>
              <a:gd name="connsiteX3" fmla="*/ 9779000 w 9779000"/>
              <a:gd name="connsiteY3" fmla="*/ 6877049 h 6877049"/>
              <a:gd name="connsiteX4" fmla="*/ 0 w 9779000"/>
              <a:gd name="connsiteY4" fmla="*/ 6877049 h 6877049"/>
              <a:gd name="connsiteX5" fmla="*/ 0 w 9779000"/>
              <a:gd name="connsiteY5" fmla="*/ 19050 h 6877049"/>
              <a:gd name="connsiteX0" fmla="*/ 0 w 9779000"/>
              <a:gd name="connsiteY0" fmla="*/ 19050 h 6877049"/>
              <a:gd name="connsiteX1" fmla="*/ 3987801 w 9779000"/>
              <a:gd name="connsiteY1" fmla="*/ 0 h 6877049"/>
              <a:gd name="connsiteX2" fmla="*/ 8382000 w 9779000"/>
              <a:gd name="connsiteY2" fmla="*/ 5359400 h 6877049"/>
              <a:gd name="connsiteX3" fmla="*/ 9779000 w 9779000"/>
              <a:gd name="connsiteY3" fmla="*/ 6877049 h 6877049"/>
              <a:gd name="connsiteX4" fmla="*/ 0 w 9779000"/>
              <a:gd name="connsiteY4" fmla="*/ 6877049 h 6877049"/>
              <a:gd name="connsiteX5" fmla="*/ 0 w 9779000"/>
              <a:gd name="connsiteY5" fmla="*/ 19050 h 6877049"/>
              <a:gd name="connsiteX0" fmla="*/ 0 w 9779000"/>
              <a:gd name="connsiteY0" fmla="*/ 19050 h 6877049"/>
              <a:gd name="connsiteX1" fmla="*/ 3987801 w 9779000"/>
              <a:gd name="connsiteY1" fmla="*/ 0 h 6877049"/>
              <a:gd name="connsiteX2" fmla="*/ 8413750 w 9779000"/>
              <a:gd name="connsiteY2" fmla="*/ 5359400 h 6877049"/>
              <a:gd name="connsiteX3" fmla="*/ 9779000 w 9779000"/>
              <a:gd name="connsiteY3" fmla="*/ 6877049 h 6877049"/>
              <a:gd name="connsiteX4" fmla="*/ 0 w 9779000"/>
              <a:gd name="connsiteY4" fmla="*/ 6877049 h 6877049"/>
              <a:gd name="connsiteX5" fmla="*/ 0 w 9779000"/>
              <a:gd name="connsiteY5" fmla="*/ 19050 h 6877049"/>
              <a:gd name="connsiteX0" fmla="*/ 0 w 9779000"/>
              <a:gd name="connsiteY0" fmla="*/ 0 h 6857999"/>
              <a:gd name="connsiteX1" fmla="*/ 3911601 w 9779000"/>
              <a:gd name="connsiteY1" fmla="*/ 222250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3695701 w 9779000"/>
              <a:gd name="connsiteY1" fmla="*/ 6350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3644901 w 9779000"/>
              <a:gd name="connsiteY1" fmla="*/ 279400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3721101 w 9779000"/>
              <a:gd name="connsiteY1" fmla="*/ 12700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3651251 w 9779000"/>
              <a:gd name="connsiteY1" fmla="*/ 69850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3587751 w 9779000"/>
              <a:gd name="connsiteY1" fmla="*/ 31750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779000"/>
              <a:gd name="connsiteY0" fmla="*/ 0 h 6857999"/>
              <a:gd name="connsiteX1" fmla="*/ 3587751 w 9779000"/>
              <a:gd name="connsiteY1" fmla="*/ 10414 h 6857999"/>
              <a:gd name="connsiteX2" fmla="*/ 8413750 w 9779000"/>
              <a:gd name="connsiteY2" fmla="*/ 5340350 h 6857999"/>
              <a:gd name="connsiteX3" fmla="*/ 9779000 w 9779000"/>
              <a:gd name="connsiteY3" fmla="*/ 6857999 h 6857999"/>
              <a:gd name="connsiteX4" fmla="*/ 0 w 9779000"/>
              <a:gd name="connsiteY4" fmla="*/ 6857999 h 6857999"/>
              <a:gd name="connsiteX5" fmla="*/ 0 w 9779000"/>
              <a:gd name="connsiteY5" fmla="*/ 0 h 6857999"/>
              <a:gd name="connsiteX0" fmla="*/ 0 w 9641840"/>
              <a:gd name="connsiteY0" fmla="*/ 0 h 6857999"/>
              <a:gd name="connsiteX1" fmla="*/ 3587751 w 9641840"/>
              <a:gd name="connsiteY1" fmla="*/ 10414 h 6857999"/>
              <a:gd name="connsiteX2" fmla="*/ 8413750 w 9641840"/>
              <a:gd name="connsiteY2" fmla="*/ 534035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  <a:gd name="connsiteX0" fmla="*/ 0 w 9641840"/>
              <a:gd name="connsiteY0" fmla="*/ 0 h 6857999"/>
              <a:gd name="connsiteX1" fmla="*/ 3587751 w 9641840"/>
              <a:gd name="connsiteY1" fmla="*/ 10414 h 6857999"/>
              <a:gd name="connsiteX2" fmla="*/ 7565390 w 9641840"/>
              <a:gd name="connsiteY2" fmla="*/ 453771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  <a:gd name="connsiteX0" fmla="*/ 0 w 9641840"/>
              <a:gd name="connsiteY0" fmla="*/ 0 h 6857999"/>
              <a:gd name="connsiteX1" fmla="*/ 3587751 w 9641840"/>
              <a:gd name="connsiteY1" fmla="*/ 10414 h 6857999"/>
              <a:gd name="connsiteX2" fmla="*/ 7616190 w 9641840"/>
              <a:gd name="connsiteY2" fmla="*/ 452755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  <a:gd name="connsiteX0" fmla="*/ 0 w 9641840"/>
              <a:gd name="connsiteY0" fmla="*/ 0 h 6857999"/>
              <a:gd name="connsiteX1" fmla="*/ 3587751 w 9641840"/>
              <a:gd name="connsiteY1" fmla="*/ 10414 h 6857999"/>
              <a:gd name="connsiteX2" fmla="*/ 7616190 w 9641840"/>
              <a:gd name="connsiteY2" fmla="*/ 452755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  <a:gd name="connsiteX0" fmla="*/ 0 w 9641840"/>
              <a:gd name="connsiteY0" fmla="*/ 0 h 6857999"/>
              <a:gd name="connsiteX1" fmla="*/ 3587751 w 9641840"/>
              <a:gd name="connsiteY1" fmla="*/ 10414 h 6857999"/>
              <a:gd name="connsiteX2" fmla="*/ 7565390 w 9641840"/>
              <a:gd name="connsiteY2" fmla="*/ 458851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  <a:gd name="connsiteX0" fmla="*/ 0 w 9641840"/>
              <a:gd name="connsiteY0" fmla="*/ 0 h 6857999"/>
              <a:gd name="connsiteX1" fmla="*/ 3587751 w 9641840"/>
              <a:gd name="connsiteY1" fmla="*/ 10414 h 6857999"/>
              <a:gd name="connsiteX2" fmla="*/ 7646670 w 9641840"/>
              <a:gd name="connsiteY2" fmla="*/ 455803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  <a:gd name="connsiteX0" fmla="*/ 0 w 9641840"/>
              <a:gd name="connsiteY0" fmla="*/ 0 h 6857999"/>
              <a:gd name="connsiteX1" fmla="*/ 3591561 w 9641840"/>
              <a:gd name="connsiteY1" fmla="*/ 254 h 6857999"/>
              <a:gd name="connsiteX2" fmla="*/ 7646670 w 9641840"/>
              <a:gd name="connsiteY2" fmla="*/ 4558030 h 6857999"/>
              <a:gd name="connsiteX3" fmla="*/ 9641840 w 9641840"/>
              <a:gd name="connsiteY3" fmla="*/ 6857999 h 6857999"/>
              <a:gd name="connsiteX4" fmla="*/ 0 w 9641840"/>
              <a:gd name="connsiteY4" fmla="*/ 6857999 h 6857999"/>
              <a:gd name="connsiteX5" fmla="*/ 0 w 9641840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1840" h="6857999">
                <a:moveTo>
                  <a:pt x="0" y="0"/>
                </a:moveTo>
                <a:lnTo>
                  <a:pt x="3591561" y="254"/>
                </a:lnTo>
                <a:lnTo>
                  <a:pt x="7646670" y="4558030"/>
                </a:lnTo>
                <a:lnTo>
                  <a:pt x="964184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167" y="3949282"/>
            <a:ext cx="5301172" cy="676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4"/>
            <a:r>
              <a:rPr lang="en-US" sz="4399" b="1" dirty="0">
                <a:solidFill>
                  <a:prstClr val="white"/>
                </a:solidFill>
                <a:latin typeface="Calibri"/>
              </a:rPr>
              <a:t>PROJECT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0167" y="4881535"/>
            <a:ext cx="5301172" cy="430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4"/>
            <a:r>
              <a:rPr lang="en-US" sz="2799" dirty="0">
                <a:solidFill>
                  <a:prstClr val="white"/>
                </a:solidFill>
                <a:latin typeface="Calibri"/>
              </a:rPr>
              <a:t>Project goal and description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20168" y="4753884"/>
            <a:ext cx="4552045" cy="0"/>
          </a:xfrm>
          <a:prstGeom prst="line">
            <a:avLst/>
          </a:prstGeom>
          <a:ln w="38100">
            <a:solidFill>
              <a:srgbClr val="46A49B"/>
            </a:solidFill>
            <a:tailEnd type="diamond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B1EEA229-0096-49BD-81C1-58B039421B7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64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59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4084" y="1756371"/>
            <a:ext cx="4307706" cy="4367195"/>
            <a:chOff x="1428167" y="1756371"/>
            <a:chExt cx="4307706" cy="4367195"/>
          </a:xfrm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1540937" y="3302982"/>
              <a:ext cx="834031" cy="2132788"/>
            </a:xfrm>
            <a:custGeom>
              <a:avLst/>
              <a:gdLst>
                <a:gd name="T0" fmla="*/ 163 w 1142"/>
                <a:gd name="T1" fmla="*/ 737 h 2918"/>
                <a:gd name="T2" fmla="*/ 256 w 1142"/>
                <a:gd name="T3" fmla="*/ 41 h 2918"/>
                <a:gd name="T4" fmla="*/ 209 w 1142"/>
                <a:gd name="T5" fmla="*/ 48 h 2918"/>
                <a:gd name="T6" fmla="*/ 99 w 1142"/>
                <a:gd name="T7" fmla="*/ 0 h 2918"/>
                <a:gd name="T8" fmla="*/ 0 w 1142"/>
                <a:gd name="T9" fmla="*/ 737 h 2918"/>
                <a:gd name="T10" fmla="*/ 1050 w 1142"/>
                <a:gd name="T11" fmla="*/ 2918 h 2918"/>
                <a:gd name="T12" fmla="*/ 1142 w 1142"/>
                <a:gd name="T13" fmla="*/ 2784 h 2918"/>
                <a:gd name="T14" fmla="*/ 163 w 1142"/>
                <a:gd name="T15" fmla="*/ 737 h 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2918">
                  <a:moveTo>
                    <a:pt x="163" y="737"/>
                  </a:moveTo>
                  <a:cubicBezTo>
                    <a:pt x="163" y="496"/>
                    <a:pt x="195" y="263"/>
                    <a:pt x="256" y="41"/>
                  </a:cubicBezTo>
                  <a:cubicBezTo>
                    <a:pt x="242" y="46"/>
                    <a:pt x="226" y="48"/>
                    <a:pt x="209" y="48"/>
                  </a:cubicBezTo>
                  <a:cubicBezTo>
                    <a:pt x="165" y="48"/>
                    <a:pt x="126" y="30"/>
                    <a:pt x="99" y="0"/>
                  </a:cubicBezTo>
                  <a:cubicBezTo>
                    <a:pt x="34" y="235"/>
                    <a:pt x="0" y="482"/>
                    <a:pt x="0" y="737"/>
                  </a:cubicBezTo>
                  <a:cubicBezTo>
                    <a:pt x="0" y="1619"/>
                    <a:pt x="410" y="2406"/>
                    <a:pt x="1050" y="2918"/>
                  </a:cubicBezTo>
                  <a:cubicBezTo>
                    <a:pt x="1052" y="2858"/>
                    <a:pt x="1089" y="2806"/>
                    <a:pt x="1142" y="2784"/>
                  </a:cubicBezTo>
                  <a:cubicBezTo>
                    <a:pt x="545" y="2301"/>
                    <a:pt x="163" y="1563"/>
                    <a:pt x="163" y="7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4787830" y="3289351"/>
              <a:ext cx="832790" cy="2143941"/>
            </a:xfrm>
            <a:custGeom>
              <a:avLst/>
              <a:gdLst>
                <a:gd name="T0" fmla="*/ 1037 w 1141"/>
                <a:gd name="T1" fmla="*/ 0 h 2933"/>
                <a:gd name="T2" fmla="*/ 912 w 1141"/>
                <a:gd name="T3" fmla="*/ 67 h 2933"/>
                <a:gd name="T4" fmla="*/ 886 w 1141"/>
                <a:gd name="T5" fmla="*/ 65 h 2933"/>
                <a:gd name="T6" fmla="*/ 978 w 1141"/>
                <a:gd name="T7" fmla="*/ 756 h 2933"/>
                <a:gd name="T8" fmla="*/ 0 w 1141"/>
                <a:gd name="T9" fmla="*/ 2801 h 2933"/>
                <a:gd name="T10" fmla="*/ 96 w 1141"/>
                <a:gd name="T11" fmla="*/ 2933 h 2933"/>
                <a:gd name="T12" fmla="*/ 1141 w 1141"/>
                <a:gd name="T13" fmla="*/ 756 h 2933"/>
                <a:gd name="T14" fmla="*/ 1037 w 1141"/>
                <a:gd name="T15" fmla="*/ 0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1" h="2933">
                  <a:moveTo>
                    <a:pt x="1037" y="0"/>
                  </a:moveTo>
                  <a:cubicBezTo>
                    <a:pt x="1010" y="40"/>
                    <a:pt x="964" y="67"/>
                    <a:pt x="912" y="67"/>
                  </a:cubicBezTo>
                  <a:cubicBezTo>
                    <a:pt x="903" y="67"/>
                    <a:pt x="894" y="67"/>
                    <a:pt x="886" y="65"/>
                  </a:cubicBezTo>
                  <a:cubicBezTo>
                    <a:pt x="946" y="285"/>
                    <a:pt x="978" y="517"/>
                    <a:pt x="978" y="756"/>
                  </a:cubicBezTo>
                  <a:cubicBezTo>
                    <a:pt x="978" y="1581"/>
                    <a:pt x="596" y="2319"/>
                    <a:pt x="0" y="2801"/>
                  </a:cubicBezTo>
                  <a:cubicBezTo>
                    <a:pt x="54" y="2822"/>
                    <a:pt x="93" y="2873"/>
                    <a:pt x="96" y="2933"/>
                  </a:cubicBezTo>
                  <a:cubicBezTo>
                    <a:pt x="733" y="2421"/>
                    <a:pt x="1141" y="1635"/>
                    <a:pt x="1141" y="756"/>
                  </a:cubicBezTo>
                  <a:cubicBezTo>
                    <a:pt x="1141" y="494"/>
                    <a:pt x="1105" y="240"/>
                    <a:pt x="1037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7"/>
            <p:cNvSpPr>
              <a:spLocks noEditPoints="1"/>
            </p:cNvSpPr>
            <p:nvPr/>
          </p:nvSpPr>
          <p:spPr bwMode="auto">
            <a:xfrm>
              <a:off x="1959811" y="2209945"/>
              <a:ext cx="3241936" cy="3240697"/>
            </a:xfrm>
            <a:custGeom>
              <a:avLst/>
              <a:gdLst>
                <a:gd name="T0" fmla="*/ 2219 w 4437"/>
                <a:gd name="T1" fmla="*/ 4436 h 4436"/>
                <a:gd name="T2" fmla="*/ 0 w 4437"/>
                <a:gd name="T3" fmla="*/ 2218 h 4436"/>
                <a:gd name="T4" fmla="*/ 2219 w 4437"/>
                <a:gd name="T5" fmla="*/ 0 h 4436"/>
                <a:gd name="T6" fmla="*/ 4437 w 4437"/>
                <a:gd name="T7" fmla="*/ 2218 h 4436"/>
                <a:gd name="T8" fmla="*/ 2219 w 4437"/>
                <a:gd name="T9" fmla="*/ 4436 h 4436"/>
                <a:gd name="T10" fmla="*/ 2219 w 4437"/>
                <a:gd name="T11" fmla="*/ 98 h 4436"/>
                <a:gd name="T12" fmla="*/ 98 w 4437"/>
                <a:gd name="T13" fmla="*/ 2218 h 4436"/>
                <a:gd name="T14" fmla="*/ 2219 w 4437"/>
                <a:gd name="T15" fmla="*/ 4338 h 4436"/>
                <a:gd name="T16" fmla="*/ 4339 w 4437"/>
                <a:gd name="T17" fmla="*/ 2218 h 4436"/>
                <a:gd name="T18" fmla="*/ 2219 w 4437"/>
                <a:gd name="T19" fmla="*/ 98 h 4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7" h="4436">
                  <a:moveTo>
                    <a:pt x="2219" y="4436"/>
                  </a:moveTo>
                  <a:cubicBezTo>
                    <a:pt x="995" y="4436"/>
                    <a:pt x="0" y="3441"/>
                    <a:pt x="0" y="2218"/>
                  </a:cubicBezTo>
                  <a:cubicBezTo>
                    <a:pt x="0" y="995"/>
                    <a:pt x="995" y="0"/>
                    <a:pt x="2219" y="0"/>
                  </a:cubicBezTo>
                  <a:cubicBezTo>
                    <a:pt x="3442" y="0"/>
                    <a:pt x="4437" y="995"/>
                    <a:pt x="4437" y="2218"/>
                  </a:cubicBezTo>
                  <a:cubicBezTo>
                    <a:pt x="4437" y="3441"/>
                    <a:pt x="3442" y="4436"/>
                    <a:pt x="2219" y="4436"/>
                  </a:cubicBezTo>
                  <a:close/>
                  <a:moveTo>
                    <a:pt x="2219" y="98"/>
                  </a:moveTo>
                  <a:cubicBezTo>
                    <a:pt x="1049" y="98"/>
                    <a:pt x="98" y="1049"/>
                    <a:pt x="98" y="2218"/>
                  </a:cubicBezTo>
                  <a:cubicBezTo>
                    <a:pt x="98" y="3387"/>
                    <a:pt x="1049" y="4338"/>
                    <a:pt x="2219" y="4338"/>
                  </a:cubicBezTo>
                  <a:cubicBezTo>
                    <a:pt x="3388" y="4338"/>
                    <a:pt x="4339" y="3387"/>
                    <a:pt x="4339" y="2218"/>
                  </a:cubicBezTo>
                  <a:cubicBezTo>
                    <a:pt x="4339" y="1049"/>
                    <a:pt x="3388" y="98"/>
                    <a:pt x="2219" y="9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5343024" y="3118332"/>
              <a:ext cx="220590" cy="220590"/>
            </a:xfrm>
            <a:prstGeom prst="ellipse">
              <a:avLst/>
            </a:prstGeom>
            <a:solidFill>
              <a:srgbClr val="AFABAB"/>
            </a:solidFill>
            <a:ln>
              <a:solidFill>
                <a:srgbClr val="AFABA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3481637" y="1756371"/>
              <a:ext cx="219352" cy="219352"/>
            </a:xfrm>
            <a:prstGeom prst="ellipse">
              <a:avLst/>
            </a:prstGeom>
            <a:solidFill>
              <a:srgbClr val="AFABAB"/>
            </a:solidFill>
            <a:ln>
              <a:solidFill>
                <a:srgbClr val="AFABA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308047" y="5329192"/>
              <a:ext cx="219352" cy="219352"/>
            </a:xfrm>
            <a:prstGeom prst="ellipse">
              <a:avLst/>
            </a:prstGeom>
            <a:solidFill>
              <a:srgbClr val="AFABAB"/>
            </a:solidFill>
            <a:ln>
              <a:solidFill>
                <a:srgbClr val="AFABA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11"/>
            <p:cNvSpPr>
              <a:spLocks noChangeArrowheads="1"/>
            </p:cNvSpPr>
            <p:nvPr/>
          </p:nvSpPr>
          <p:spPr bwMode="auto">
            <a:xfrm>
              <a:off x="1584311" y="3118331"/>
              <a:ext cx="219352" cy="220590"/>
            </a:xfrm>
            <a:prstGeom prst="ellipse">
              <a:avLst/>
            </a:prstGeom>
            <a:solidFill>
              <a:srgbClr val="AFABAB"/>
            </a:solidFill>
            <a:ln>
              <a:solidFill>
                <a:srgbClr val="AFABA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4637879" y="5329192"/>
              <a:ext cx="219352" cy="219352"/>
            </a:xfrm>
            <a:prstGeom prst="ellipse">
              <a:avLst/>
            </a:prstGeom>
            <a:solidFill>
              <a:srgbClr val="AFABAB"/>
            </a:solidFill>
            <a:ln>
              <a:solidFill>
                <a:srgbClr val="AFABA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1672300" y="1803463"/>
              <a:ext cx="1829166" cy="1360721"/>
            </a:xfrm>
            <a:custGeom>
              <a:avLst/>
              <a:gdLst>
                <a:gd name="T0" fmla="*/ 2476 w 2503"/>
                <a:gd name="T1" fmla="*/ 85 h 1863"/>
                <a:gd name="T2" fmla="*/ 2503 w 2503"/>
                <a:gd name="T3" fmla="*/ 0 h 1863"/>
                <a:gd name="T4" fmla="*/ 0 w 2503"/>
                <a:gd name="T5" fmla="*/ 1803 h 1863"/>
                <a:gd name="T6" fmla="*/ 29 w 2503"/>
                <a:gd name="T7" fmla="*/ 1800 h 1863"/>
                <a:gd name="T8" fmla="*/ 152 w 2503"/>
                <a:gd name="T9" fmla="*/ 1863 h 1863"/>
                <a:gd name="T10" fmla="*/ 2498 w 2503"/>
                <a:gd name="T11" fmla="*/ 163 h 1863"/>
                <a:gd name="T12" fmla="*/ 2476 w 2503"/>
                <a:gd name="T13" fmla="*/ 85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3" h="1863">
                  <a:moveTo>
                    <a:pt x="2476" y="85"/>
                  </a:moveTo>
                  <a:cubicBezTo>
                    <a:pt x="2476" y="53"/>
                    <a:pt x="2486" y="24"/>
                    <a:pt x="2503" y="0"/>
                  </a:cubicBezTo>
                  <a:cubicBezTo>
                    <a:pt x="1358" y="44"/>
                    <a:pt x="387" y="781"/>
                    <a:pt x="0" y="1803"/>
                  </a:cubicBezTo>
                  <a:cubicBezTo>
                    <a:pt x="9" y="1801"/>
                    <a:pt x="19" y="1800"/>
                    <a:pt x="29" y="1800"/>
                  </a:cubicBezTo>
                  <a:cubicBezTo>
                    <a:pt x="80" y="1800"/>
                    <a:pt x="124" y="1825"/>
                    <a:pt x="152" y="1863"/>
                  </a:cubicBezTo>
                  <a:cubicBezTo>
                    <a:pt x="514" y="903"/>
                    <a:pt x="1424" y="209"/>
                    <a:pt x="2498" y="163"/>
                  </a:cubicBezTo>
                  <a:cubicBezTo>
                    <a:pt x="2484" y="140"/>
                    <a:pt x="2476" y="114"/>
                    <a:pt x="2476" y="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3682399" y="1803463"/>
              <a:ext cx="1809337" cy="1348328"/>
            </a:xfrm>
            <a:custGeom>
              <a:avLst/>
              <a:gdLst>
                <a:gd name="T0" fmla="*/ 0 w 2477"/>
                <a:gd name="T1" fmla="*/ 0 h 1845"/>
                <a:gd name="T2" fmla="*/ 26 w 2477"/>
                <a:gd name="T3" fmla="*/ 84 h 1845"/>
                <a:gd name="T4" fmla="*/ 4 w 2477"/>
                <a:gd name="T5" fmla="*/ 163 h 1845"/>
                <a:gd name="T6" fmla="*/ 2316 w 2477"/>
                <a:gd name="T7" fmla="*/ 1845 h 1845"/>
                <a:gd name="T8" fmla="*/ 2425 w 2477"/>
                <a:gd name="T9" fmla="*/ 1799 h 1845"/>
                <a:gd name="T10" fmla="*/ 2477 w 2477"/>
                <a:gd name="T11" fmla="*/ 1809 h 1845"/>
                <a:gd name="T12" fmla="*/ 0 w 2477"/>
                <a:gd name="T13" fmla="*/ 0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7" h="1845">
                  <a:moveTo>
                    <a:pt x="0" y="0"/>
                  </a:moveTo>
                  <a:cubicBezTo>
                    <a:pt x="17" y="24"/>
                    <a:pt x="26" y="53"/>
                    <a:pt x="26" y="84"/>
                  </a:cubicBezTo>
                  <a:cubicBezTo>
                    <a:pt x="26" y="113"/>
                    <a:pt x="18" y="140"/>
                    <a:pt x="4" y="163"/>
                  </a:cubicBezTo>
                  <a:cubicBezTo>
                    <a:pt x="1060" y="220"/>
                    <a:pt x="1952" y="902"/>
                    <a:pt x="2316" y="1845"/>
                  </a:cubicBezTo>
                  <a:cubicBezTo>
                    <a:pt x="2344" y="1817"/>
                    <a:pt x="2382" y="1799"/>
                    <a:pt x="2425" y="1799"/>
                  </a:cubicBezTo>
                  <a:cubicBezTo>
                    <a:pt x="2443" y="1799"/>
                    <a:pt x="2460" y="1803"/>
                    <a:pt x="2477" y="1809"/>
                  </a:cubicBezTo>
                  <a:cubicBezTo>
                    <a:pt x="2094" y="792"/>
                    <a:pt x="1135" y="56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2454281" y="5445684"/>
              <a:ext cx="2255475" cy="437463"/>
            </a:xfrm>
            <a:custGeom>
              <a:avLst/>
              <a:gdLst>
                <a:gd name="T0" fmla="*/ 2990 w 3087"/>
                <a:gd name="T1" fmla="*/ 0 h 598"/>
                <a:gd name="T2" fmla="*/ 1543 w 3087"/>
                <a:gd name="T3" fmla="*/ 435 h 598"/>
                <a:gd name="T4" fmla="*/ 100 w 3087"/>
                <a:gd name="T5" fmla="*/ 3 h 598"/>
                <a:gd name="T6" fmla="*/ 0 w 3087"/>
                <a:gd name="T7" fmla="*/ 133 h 598"/>
                <a:gd name="T8" fmla="*/ 1543 w 3087"/>
                <a:gd name="T9" fmla="*/ 598 h 598"/>
                <a:gd name="T10" fmla="*/ 3087 w 3087"/>
                <a:gd name="T11" fmla="*/ 131 h 598"/>
                <a:gd name="T12" fmla="*/ 2990 w 3087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7" h="598">
                  <a:moveTo>
                    <a:pt x="2990" y="0"/>
                  </a:moveTo>
                  <a:cubicBezTo>
                    <a:pt x="2574" y="275"/>
                    <a:pt x="2077" y="435"/>
                    <a:pt x="1543" y="435"/>
                  </a:cubicBezTo>
                  <a:cubicBezTo>
                    <a:pt x="1010" y="435"/>
                    <a:pt x="515" y="276"/>
                    <a:pt x="100" y="3"/>
                  </a:cubicBezTo>
                  <a:cubicBezTo>
                    <a:pt x="95" y="63"/>
                    <a:pt x="55" y="113"/>
                    <a:pt x="0" y="133"/>
                  </a:cubicBezTo>
                  <a:cubicBezTo>
                    <a:pt x="442" y="427"/>
                    <a:pt x="973" y="598"/>
                    <a:pt x="1543" y="598"/>
                  </a:cubicBezTo>
                  <a:cubicBezTo>
                    <a:pt x="2113" y="598"/>
                    <a:pt x="2644" y="426"/>
                    <a:pt x="3087" y="131"/>
                  </a:cubicBezTo>
                  <a:cubicBezTo>
                    <a:pt x="3033" y="111"/>
                    <a:pt x="2993" y="60"/>
                    <a:pt x="29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3469245" y="2421860"/>
              <a:ext cx="8675" cy="4957"/>
            </a:xfrm>
            <a:custGeom>
              <a:avLst/>
              <a:gdLst>
                <a:gd name="T0" fmla="*/ 0 w 12"/>
                <a:gd name="T1" fmla="*/ 7 h 7"/>
                <a:gd name="T2" fmla="*/ 12 w 12"/>
                <a:gd name="T3" fmla="*/ 0 h 7"/>
                <a:gd name="T4" fmla="*/ 0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cubicBezTo>
                    <a:pt x="4" y="5"/>
                    <a:pt x="8" y="2"/>
                    <a:pt x="12" y="0"/>
                  </a:cubicBezTo>
                  <a:cubicBezTo>
                    <a:pt x="8" y="2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D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4976200" y="3444260"/>
              <a:ext cx="0" cy="13632"/>
            </a:xfrm>
            <a:custGeom>
              <a:avLst/>
              <a:gdLst>
                <a:gd name="T0" fmla="*/ 0 h 19"/>
                <a:gd name="T1" fmla="*/ 1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1F4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3477919" y="2419382"/>
              <a:ext cx="4957" cy="2479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3"/>
                    <a:pt x="5" y="2"/>
                    <a:pt x="7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1F4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4976200" y="3440542"/>
              <a:ext cx="0" cy="3718"/>
            </a:xfrm>
            <a:custGeom>
              <a:avLst/>
              <a:gdLst>
                <a:gd name="T0" fmla="*/ 0 h 5"/>
                <a:gd name="T1" fmla="*/ 5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1F4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2502612" y="2626341"/>
              <a:ext cx="1093039" cy="1018682"/>
            </a:xfrm>
            <a:custGeom>
              <a:avLst/>
              <a:gdLst>
                <a:gd name="T0" fmla="*/ 696 w 1496"/>
                <a:gd name="T1" fmla="*/ 1395 h 1395"/>
                <a:gd name="T2" fmla="*/ 1242 w 1496"/>
                <a:gd name="T3" fmla="*/ 1080 h 1395"/>
                <a:gd name="T4" fmla="*/ 1496 w 1496"/>
                <a:gd name="T5" fmla="*/ 808 h 1395"/>
                <a:gd name="T6" fmla="*/ 1225 w 1496"/>
                <a:gd name="T7" fmla="*/ 296 h 1395"/>
                <a:gd name="T8" fmla="*/ 1168 w 1496"/>
                <a:gd name="T9" fmla="*/ 65 h 1395"/>
                <a:gd name="T10" fmla="*/ 1163 w 1496"/>
                <a:gd name="T11" fmla="*/ 0 h 1395"/>
                <a:gd name="T12" fmla="*/ 130 w 1496"/>
                <a:gd name="T13" fmla="*/ 840 h 1395"/>
                <a:gd name="T14" fmla="*/ 0 w 1496"/>
                <a:gd name="T15" fmla="*/ 832 h 1395"/>
                <a:gd name="T16" fmla="*/ 82 w 1496"/>
                <a:gd name="T17" fmla="*/ 861 h 1395"/>
                <a:gd name="T18" fmla="*/ 696 w 1496"/>
                <a:gd name="T19" fmla="*/ 1395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6" h="1395">
                  <a:moveTo>
                    <a:pt x="696" y="1395"/>
                  </a:moveTo>
                  <a:cubicBezTo>
                    <a:pt x="895" y="1325"/>
                    <a:pt x="1080" y="1219"/>
                    <a:pt x="1242" y="1080"/>
                  </a:cubicBezTo>
                  <a:cubicBezTo>
                    <a:pt x="1337" y="998"/>
                    <a:pt x="1422" y="907"/>
                    <a:pt x="1496" y="808"/>
                  </a:cubicBezTo>
                  <a:cubicBezTo>
                    <a:pt x="1378" y="655"/>
                    <a:pt x="1286" y="482"/>
                    <a:pt x="1225" y="296"/>
                  </a:cubicBezTo>
                  <a:cubicBezTo>
                    <a:pt x="1201" y="220"/>
                    <a:pt x="1181" y="143"/>
                    <a:pt x="1168" y="65"/>
                  </a:cubicBezTo>
                  <a:cubicBezTo>
                    <a:pt x="1164" y="43"/>
                    <a:pt x="1162" y="21"/>
                    <a:pt x="1163" y="0"/>
                  </a:cubicBezTo>
                  <a:cubicBezTo>
                    <a:pt x="1062" y="490"/>
                    <a:pt x="635" y="840"/>
                    <a:pt x="130" y="840"/>
                  </a:cubicBezTo>
                  <a:cubicBezTo>
                    <a:pt x="86" y="840"/>
                    <a:pt x="43" y="838"/>
                    <a:pt x="0" y="832"/>
                  </a:cubicBezTo>
                  <a:cubicBezTo>
                    <a:pt x="28" y="838"/>
                    <a:pt x="55" y="847"/>
                    <a:pt x="82" y="861"/>
                  </a:cubicBezTo>
                  <a:cubicBezTo>
                    <a:pt x="328" y="987"/>
                    <a:pt x="538" y="1171"/>
                    <a:pt x="696" y="1395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2203947" y="3213755"/>
              <a:ext cx="808005" cy="503144"/>
            </a:xfrm>
            <a:custGeom>
              <a:avLst/>
              <a:gdLst>
                <a:gd name="T0" fmla="*/ 25 w 1106"/>
                <a:gd name="T1" fmla="*/ 303 h 687"/>
                <a:gd name="T2" fmla="*/ 303 w 1106"/>
                <a:gd name="T3" fmla="*/ 671 h 687"/>
                <a:gd name="T4" fmla="*/ 540 w 1106"/>
                <a:gd name="T5" fmla="*/ 687 h 687"/>
                <a:gd name="T6" fmla="*/ 1106 w 1106"/>
                <a:gd name="T7" fmla="*/ 590 h 687"/>
                <a:gd name="T8" fmla="*/ 492 w 1106"/>
                <a:gd name="T9" fmla="*/ 56 h 687"/>
                <a:gd name="T10" fmla="*/ 410 w 1106"/>
                <a:gd name="T11" fmla="*/ 27 h 687"/>
                <a:gd name="T12" fmla="*/ 393 w 1106"/>
                <a:gd name="T13" fmla="*/ 25 h 687"/>
                <a:gd name="T14" fmla="*/ 25 w 1106"/>
                <a:gd name="T15" fmla="*/ 303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687">
                  <a:moveTo>
                    <a:pt x="25" y="303"/>
                  </a:moveTo>
                  <a:cubicBezTo>
                    <a:pt x="0" y="481"/>
                    <a:pt x="125" y="646"/>
                    <a:pt x="303" y="671"/>
                  </a:cubicBezTo>
                  <a:cubicBezTo>
                    <a:pt x="381" y="682"/>
                    <a:pt x="461" y="687"/>
                    <a:pt x="540" y="687"/>
                  </a:cubicBezTo>
                  <a:cubicBezTo>
                    <a:pt x="734" y="687"/>
                    <a:pt x="926" y="654"/>
                    <a:pt x="1106" y="590"/>
                  </a:cubicBezTo>
                  <a:cubicBezTo>
                    <a:pt x="948" y="366"/>
                    <a:pt x="738" y="182"/>
                    <a:pt x="492" y="56"/>
                  </a:cubicBezTo>
                  <a:cubicBezTo>
                    <a:pt x="465" y="42"/>
                    <a:pt x="438" y="33"/>
                    <a:pt x="410" y="27"/>
                  </a:cubicBezTo>
                  <a:cubicBezTo>
                    <a:pt x="404" y="27"/>
                    <a:pt x="398" y="26"/>
                    <a:pt x="393" y="25"/>
                  </a:cubicBezTo>
                  <a:cubicBezTo>
                    <a:pt x="215" y="0"/>
                    <a:pt x="50" y="125"/>
                    <a:pt x="25" y="303"/>
                  </a:cubicBezTo>
                  <a:close/>
                </a:path>
              </a:pathLst>
            </a:custGeom>
            <a:solidFill>
              <a:srgbClr val="4CC7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2629018" y="4334057"/>
              <a:ext cx="614679" cy="711343"/>
            </a:xfrm>
            <a:custGeom>
              <a:avLst/>
              <a:gdLst>
                <a:gd name="T0" fmla="*/ 229 w 841"/>
                <a:gd name="T1" fmla="*/ 941 h 974"/>
                <a:gd name="T2" fmla="*/ 371 w 841"/>
                <a:gd name="T3" fmla="*/ 974 h 974"/>
                <a:gd name="T4" fmla="*/ 665 w 841"/>
                <a:gd name="T5" fmla="*/ 790 h 974"/>
                <a:gd name="T6" fmla="*/ 754 w 841"/>
                <a:gd name="T7" fmla="*/ 570 h 974"/>
                <a:gd name="T8" fmla="*/ 836 w 841"/>
                <a:gd name="T9" fmla="*/ 0 h 974"/>
                <a:gd name="T10" fmla="*/ 140 w 841"/>
                <a:gd name="T11" fmla="*/ 419 h 974"/>
                <a:gd name="T12" fmla="*/ 84 w 841"/>
                <a:gd name="T13" fmla="*/ 493 h 974"/>
                <a:gd name="T14" fmla="*/ 79 w 841"/>
                <a:gd name="T15" fmla="*/ 505 h 974"/>
                <a:gd name="T16" fmla="*/ 229 w 841"/>
                <a:gd name="T17" fmla="*/ 941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974">
                  <a:moveTo>
                    <a:pt x="229" y="941"/>
                  </a:moveTo>
                  <a:cubicBezTo>
                    <a:pt x="275" y="963"/>
                    <a:pt x="324" y="974"/>
                    <a:pt x="371" y="974"/>
                  </a:cubicBezTo>
                  <a:cubicBezTo>
                    <a:pt x="492" y="974"/>
                    <a:pt x="608" y="906"/>
                    <a:pt x="665" y="790"/>
                  </a:cubicBezTo>
                  <a:cubicBezTo>
                    <a:pt x="699" y="719"/>
                    <a:pt x="729" y="645"/>
                    <a:pt x="754" y="570"/>
                  </a:cubicBezTo>
                  <a:cubicBezTo>
                    <a:pt x="814" y="385"/>
                    <a:pt x="841" y="192"/>
                    <a:pt x="836" y="0"/>
                  </a:cubicBezTo>
                  <a:cubicBezTo>
                    <a:pt x="575" y="81"/>
                    <a:pt x="335" y="224"/>
                    <a:pt x="140" y="419"/>
                  </a:cubicBezTo>
                  <a:cubicBezTo>
                    <a:pt x="117" y="442"/>
                    <a:pt x="99" y="467"/>
                    <a:pt x="84" y="493"/>
                  </a:cubicBezTo>
                  <a:cubicBezTo>
                    <a:pt x="82" y="497"/>
                    <a:pt x="80" y="501"/>
                    <a:pt x="79" y="505"/>
                  </a:cubicBezTo>
                  <a:cubicBezTo>
                    <a:pt x="0" y="667"/>
                    <a:pt x="67" y="862"/>
                    <a:pt x="229" y="941"/>
                  </a:cubicBez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3963714" y="4329100"/>
              <a:ext cx="609722" cy="706385"/>
            </a:xfrm>
            <a:custGeom>
              <a:avLst/>
              <a:gdLst>
                <a:gd name="T0" fmla="*/ 700 w 834"/>
                <a:gd name="T1" fmla="*/ 407 h 966"/>
                <a:gd name="T2" fmla="*/ 518 w 834"/>
                <a:gd name="T3" fmla="*/ 255 h 966"/>
                <a:gd name="T4" fmla="*/ 2 w 834"/>
                <a:gd name="T5" fmla="*/ 0 h 966"/>
                <a:gd name="T6" fmla="*/ 186 w 834"/>
                <a:gd name="T7" fmla="*/ 787 h 966"/>
                <a:gd name="T8" fmla="*/ 477 w 834"/>
                <a:gd name="T9" fmla="*/ 966 h 966"/>
                <a:gd name="T10" fmla="*/ 624 w 834"/>
                <a:gd name="T11" fmla="*/ 931 h 966"/>
                <a:gd name="T12" fmla="*/ 695 w 834"/>
                <a:gd name="T13" fmla="*/ 881 h 966"/>
                <a:gd name="T14" fmla="*/ 707 w 834"/>
                <a:gd name="T15" fmla="*/ 870 h 966"/>
                <a:gd name="T16" fmla="*/ 711 w 834"/>
                <a:gd name="T17" fmla="*/ 866 h 966"/>
                <a:gd name="T18" fmla="*/ 700 w 834"/>
                <a:gd name="T19" fmla="*/ 407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966">
                  <a:moveTo>
                    <a:pt x="700" y="407"/>
                  </a:moveTo>
                  <a:cubicBezTo>
                    <a:pt x="643" y="353"/>
                    <a:pt x="582" y="301"/>
                    <a:pt x="518" y="255"/>
                  </a:cubicBezTo>
                  <a:cubicBezTo>
                    <a:pt x="361" y="140"/>
                    <a:pt x="186" y="55"/>
                    <a:pt x="2" y="0"/>
                  </a:cubicBezTo>
                  <a:cubicBezTo>
                    <a:pt x="0" y="272"/>
                    <a:pt x="62" y="543"/>
                    <a:pt x="186" y="787"/>
                  </a:cubicBezTo>
                  <a:cubicBezTo>
                    <a:pt x="243" y="901"/>
                    <a:pt x="358" y="966"/>
                    <a:pt x="477" y="966"/>
                  </a:cubicBezTo>
                  <a:cubicBezTo>
                    <a:pt x="526" y="966"/>
                    <a:pt x="577" y="955"/>
                    <a:pt x="624" y="931"/>
                  </a:cubicBezTo>
                  <a:cubicBezTo>
                    <a:pt x="650" y="917"/>
                    <a:pt x="674" y="900"/>
                    <a:pt x="695" y="881"/>
                  </a:cubicBezTo>
                  <a:cubicBezTo>
                    <a:pt x="699" y="877"/>
                    <a:pt x="703" y="874"/>
                    <a:pt x="707" y="870"/>
                  </a:cubicBezTo>
                  <a:cubicBezTo>
                    <a:pt x="709" y="868"/>
                    <a:pt x="710" y="867"/>
                    <a:pt x="711" y="866"/>
                  </a:cubicBezTo>
                  <a:cubicBezTo>
                    <a:pt x="834" y="736"/>
                    <a:pt x="829" y="532"/>
                    <a:pt x="700" y="407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29"/>
            <p:cNvSpPr>
              <a:spLocks/>
            </p:cNvSpPr>
            <p:nvPr/>
          </p:nvSpPr>
          <p:spPr bwMode="auto">
            <a:xfrm>
              <a:off x="3595651" y="2622622"/>
              <a:ext cx="1073210" cy="1014964"/>
            </a:xfrm>
            <a:custGeom>
              <a:avLst/>
              <a:gdLst>
                <a:gd name="T0" fmla="*/ 0 w 1469"/>
                <a:gd name="T1" fmla="*/ 812 h 1388"/>
                <a:gd name="T2" fmla="*/ 465 w 1469"/>
                <a:gd name="T3" fmla="*/ 1230 h 1388"/>
                <a:gd name="T4" fmla="*/ 804 w 1469"/>
                <a:gd name="T5" fmla="*/ 1388 h 1388"/>
                <a:gd name="T6" fmla="*/ 1210 w 1469"/>
                <a:gd name="T7" fmla="*/ 971 h 1388"/>
                <a:gd name="T8" fmla="*/ 1411 w 1469"/>
                <a:gd name="T9" fmla="*/ 845 h 1388"/>
                <a:gd name="T10" fmla="*/ 1469 w 1469"/>
                <a:gd name="T11" fmla="*/ 821 h 1388"/>
                <a:gd name="T12" fmla="*/ 349 w 1469"/>
                <a:gd name="T13" fmla="*/ 98 h 1388"/>
                <a:gd name="T14" fmla="*/ 323 w 1469"/>
                <a:gd name="T15" fmla="*/ 0 h 1388"/>
                <a:gd name="T16" fmla="*/ 319 w 1469"/>
                <a:gd name="T17" fmla="*/ 62 h 1388"/>
                <a:gd name="T18" fmla="*/ 0 w 1469"/>
                <a:gd name="T19" fmla="*/ 812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388">
                  <a:moveTo>
                    <a:pt x="0" y="812"/>
                  </a:moveTo>
                  <a:cubicBezTo>
                    <a:pt x="127" y="978"/>
                    <a:pt x="284" y="1120"/>
                    <a:pt x="465" y="1230"/>
                  </a:cubicBezTo>
                  <a:cubicBezTo>
                    <a:pt x="573" y="1296"/>
                    <a:pt x="687" y="1348"/>
                    <a:pt x="804" y="1388"/>
                  </a:cubicBezTo>
                  <a:cubicBezTo>
                    <a:pt x="914" y="1228"/>
                    <a:pt x="1050" y="1087"/>
                    <a:pt x="1210" y="971"/>
                  </a:cubicBezTo>
                  <a:cubicBezTo>
                    <a:pt x="1274" y="924"/>
                    <a:pt x="1341" y="882"/>
                    <a:pt x="1411" y="845"/>
                  </a:cubicBezTo>
                  <a:cubicBezTo>
                    <a:pt x="1430" y="835"/>
                    <a:pt x="1450" y="827"/>
                    <a:pt x="1469" y="821"/>
                  </a:cubicBezTo>
                  <a:cubicBezTo>
                    <a:pt x="972" y="877"/>
                    <a:pt x="506" y="579"/>
                    <a:pt x="349" y="98"/>
                  </a:cubicBezTo>
                  <a:cubicBezTo>
                    <a:pt x="339" y="66"/>
                    <a:pt x="330" y="33"/>
                    <a:pt x="323" y="0"/>
                  </a:cubicBezTo>
                  <a:cubicBezTo>
                    <a:pt x="323" y="20"/>
                    <a:pt x="322" y="41"/>
                    <a:pt x="319" y="62"/>
                  </a:cubicBezTo>
                  <a:cubicBezTo>
                    <a:pt x="275" y="335"/>
                    <a:pt x="164" y="593"/>
                    <a:pt x="0" y="812"/>
                  </a:cubicBezTo>
                  <a:close/>
                </a:path>
              </a:pathLst>
            </a:custGeom>
            <a:solidFill>
              <a:srgbClr val="78D2D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30"/>
            <p:cNvSpPr>
              <a:spLocks/>
            </p:cNvSpPr>
            <p:nvPr/>
          </p:nvSpPr>
          <p:spPr bwMode="auto">
            <a:xfrm>
              <a:off x="3351514" y="2374768"/>
              <a:ext cx="480837" cy="841466"/>
            </a:xfrm>
            <a:custGeom>
              <a:avLst/>
              <a:gdLst>
                <a:gd name="T0" fmla="*/ 63 w 657"/>
                <a:gd name="T1" fmla="*/ 640 h 1152"/>
                <a:gd name="T2" fmla="*/ 334 w 657"/>
                <a:gd name="T3" fmla="*/ 1152 h 1152"/>
                <a:gd name="T4" fmla="*/ 653 w 657"/>
                <a:gd name="T5" fmla="*/ 402 h 1152"/>
                <a:gd name="T6" fmla="*/ 657 w 657"/>
                <a:gd name="T7" fmla="*/ 340 h 1152"/>
                <a:gd name="T8" fmla="*/ 648 w 657"/>
                <a:gd name="T9" fmla="*/ 296 h 1152"/>
                <a:gd name="T10" fmla="*/ 270 w 657"/>
                <a:gd name="T11" fmla="*/ 31 h 1152"/>
                <a:gd name="T12" fmla="*/ 180 w 657"/>
                <a:gd name="T13" fmla="*/ 61 h 1152"/>
                <a:gd name="T14" fmla="*/ 173 w 657"/>
                <a:gd name="T15" fmla="*/ 65 h 1152"/>
                <a:gd name="T16" fmla="*/ 161 w 657"/>
                <a:gd name="T17" fmla="*/ 72 h 1152"/>
                <a:gd name="T18" fmla="*/ 9 w 657"/>
                <a:gd name="T19" fmla="*/ 298 h 1152"/>
                <a:gd name="T20" fmla="*/ 1 w 657"/>
                <a:gd name="T21" fmla="*/ 344 h 1152"/>
                <a:gd name="T22" fmla="*/ 6 w 657"/>
                <a:gd name="T23" fmla="*/ 409 h 1152"/>
                <a:gd name="T24" fmla="*/ 63 w 657"/>
                <a:gd name="T25" fmla="*/ 6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7" h="1152">
                  <a:moveTo>
                    <a:pt x="63" y="640"/>
                  </a:moveTo>
                  <a:cubicBezTo>
                    <a:pt x="124" y="826"/>
                    <a:pt x="216" y="999"/>
                    <a:pt x="334" y="1152"/>
                  </a:cubicBezTo>
                  <a:cubicBezTo>
                    <a:pt x="498" y="933"/>
                    <a:pt x="609" y="675"/>
                    <a:pt x="653" y="402"/>
                  </a:cubicBezTo>
                  <a:cubicBezTo>
                    <a:pt x="656" y="381"/>
                    <a:pt x="657" y="360"/>
                    <a:pt x="657" y="340"/>
                  </a:cubicBezTo>
                  <a:cubicBezTo>
                    <a:pt x="653" y="325"/>
                    <a:pt x="650" y="310"/>
                    <a:pt x="648" y="296"/>
                  </a:cubicBezTo>
                  <a:cubicBezTo>
                    <a:pt x="616" y="118"/>
                    <a:pt x="447" y="0"/>
                    <a:pt x="270" y="31"/>
                  </a:cubicBezTo>
                  <a:cubicBezTo>
                    <a:pt x="238" y="37"/>
                    <a:pt x="208" y="47"/>
                    <a:pt x="180" y="61"/>
                  </a:cubicBezTo>
                  <a:cubicBezTo>
                    <a:pt x="178" y="63"/>
                    <a:pt x="175" y="64"/>
                    <a:pt x="173" y="65"/>
                  </a:cubicBezTo>
                  <a:cubicBezTo>
                    <a:pt x="169" y="67"/>
                    <a:pt x="165" y="70"/>
                    <a:pt x="161" y="72"/>
                  </a:cubicBezTo>
                  <a:cubicBezTo>
                    <a:pt x="83" y="120"/>
                    <a:pt x="25" y="200"/>
                    <a:pt x="9" y="298"/>
                  </a:cubicBezTo>
                  <a:cubicBezTo>
                    <a:pt x="7" y="314"/>
                    <a:pt x="4" y="329"/>
                    <a:pt x="1" y="344"/>
                  </a:cubicBezTo>
                  <a:cubicBezTo>
                    <a:pt x="0" y="365"/>
                    <a:pt x="2" y="387"/>
                    <a:pt x="6" y="409"/>
                  </a:cubicBezTo>
                  <a:cubicBezTo>
                    <a:pt x="19" y="487"/>
                    <a:pt x="39" y="564"/>
                    <a:pt x="63" y="640"/>
                  </a:cubicBez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4183065" y="3197645"/>
              <a:ext cx="793134" cy="506863"/>
            </a:xfrm>
            <a:custGeom>
              <a:avLst/>
              <a:gdLst>
                <a:gd name="T0" fmla="*/ 1086 w 1086"/>
                <a:gd name="T1" fmla="*/ 355 h 692"/>
                <a:gd name="T2" fmla="*/ 1086 w 1086"/>
                <a:gd name="T3" fmla="*/ 336 h 692"/>
                <a:gd name="T4" fmla="*/ 1086 w 1086"/>
                <a:gd name="T5" fmla="*/ 331 h 692"/>
                <a:gd name="T6" fmla="*/ 1082 w 1086"/>
                <a:gd name="T7" fmla="*/ 300 h 692"/>
                <a:gd name="T8" fmla="*/ 710 w 1086"/>
                <a:gd name="T9" fmla="*/ 28 h 692"/>
                <a:gd name="T10" fmla="*/ 665 w 1086"/>
                <a:gd name="T11" fmla="*/ 34 h 692"/>
                <a:gd name="T12" fmla="*/ 607 w 1086"/>
                <a:gd name="T13" fmla="*/ 58 h 692"/>
                <a:gd name="T14" fmla="*/ 406 w 1086"/>
                <a:gd name="T15" fmla="*/ 184 h 692"/>
                <a:gd name="T16" fmla="*/ 0 w 1086"/>
                <a:gd name="T17" fmla="*/ 601 h 692"/>
                <a:gd name="T18" fmla="*/ 549 w 1086"/>
                <a:gd name="T19" fmla="*/ 692 h 692"/>
                <a:gd name="T20" fmla="*/ 811 w 1086"/>
                <a:gd name="T21" fmla="*/ 672 h 692"/>
                <a:gd name="T22" fmla="*/ 875 w 1086"/>
                <a:gd name="T23" fmla="*/ 655 h 692"/>
                <a:gd name="T24" fmla="*/ 914 w 1086"/>
                <a:gd name="T25" fmla="*/ 633 h 692"/>
                <a:gd name="T26" fmla="*/ 1086 w 1086"/>
                <a:gd name="T27" fmla="*/ 35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6" h="692">
                  <a:moveTo>
                    <a:pt x="1086" y="355"/>
                  </a:moveTo>
                  <a:cubicBezTo>
                    <a:pt x="1086" y="349"/>
                    <a:pt x="1086" y="343"/>
                    <a:pt x="1086" y="336"/>
                  </a:cubicBezTo>
                  <a:cubicBezTo>
                    <a:pt x="1086" y="335"/>
                    <a:pt x="1086" y="333"/>
                    <a:pt x="1086" y="331"/>
                  </a:cubicBezTo>
                  <a:cubicBezTo>
                    <a:pt x="1085" y="320"/>
                    <a:pt x="1084" y="310"/>
                    <a:pt x="1082" y="300"/>
                  </a:cubicBezTo>
                  <a:cubicBezTo>
                    <a:pt x="1055" y="122"/>
                    <a:pt x="888" y="0"/>
                    <a:pt x="710" y="28"/>
                  </a:cubicBezTo>
                  <a:cubicBezTo>
                    <a:pt x="695" y="30"/>
                    <a:pt x="680" y="32"/>
                    <a:pt x="665" y="34"/>
                  </a:cubicBezTo>
                  <a:cubicBezTo>
                    <a:pt x="646" y="40"/>
                    <a:pt x="626" y="48"/>
                    <a:pt x="607" y="58"/>
                  </a:cubicBezTo>
                  <a:cubicBezTo>
                    <a:pt x="537" y="95"/>
                    <a:pt x="470" y="137"/>
                    <a:pt x="406" y="184"/>
                  </a:cubicBezTo>
                  <a:cubicBezTo>
                    <a:pt x="246" y="300"/>
                    <a:pt x="110" y="441"/>
                    <a:pt x="0" y="601"/>
                  </a:cubicBezTo>
                  <a:cubicBezTo>
                    <a:pt x="177" y="661"/>
                    <a:pt x="363" y="692"/>
                    <a:pt x="549" y="692"/>
                  </a:cubicBezTo>
                  <a:cubicBezTo>
                    <a:pt x="636" y="692"/>
                    <a:pt x="724" y="686"/>
                    <a:pt x="811" y="672"/>
                  </a:cubicBezTo>
                  <a:cubicBezTo>
                    <a:pt x="833" y="669"/>
                    <a:pt x="854" y="663"/>
                    <a:pt x="875" y="655"/>
                  </a:cubicBezTo>
                  <a:cubicBezTo>
                    <a:pt x="888" y="648"/>
                    <a:pt x="901" y="640"/>
                    <a:pt x="914" y="633"/>
                  </a:cubicBezTo>
                  <a:cubicBezTo>
                    <a:pt x="1021" y="576"/>
                    <a:pt x="1083" y="468"/>
                    <a:pt x="1086" y="355"/>
                  </a:cubicBezTo>
                  <a:close/>
                </a:path>
              </a:pathLst>
            </a:custGeom>
            <a:solidFill>
              <a:srgbClr val="4CC7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3966193" y="3637586"/>
              <a:ext cx="856338" cy="1084363"/>
            </a:xfrm>
            <a:custGeom>
              <a:avLst/>
              <a:gdLst>
                <a:gd name="T0" fmla="*/ 698 w 1173"/>
                <a:gd name="T1" fmla="*/ 1354 h 1484"/>
                <a:gd name="T2" fmla="*/ 781 w 1173"/>
                <a:gd name="T3" fmla="*/ 1484 h 1484"/>
                <a:gd name="T4" fmla="*/ 765 w 1173"/>
                <a:gd name="T5" fmla="*/ 1439 h 1484"/>
                <a:gd name="T6" fmla="*/ 1087 w 1173"/>
                <a:gd name="T7" fmla="*/ 110 h 1484"/>
                <a:gd name="T8" fmla="*/ 1173 w 1173"/>
                <a:gd name="T9" fmla="*/ 54 h 1484"/>
                <a:gd name="T10" fmla="*/ 1109 w 1173"/>
                <a:gd name="T11" fmla="*/ 71 h 1484"/>
                <a:gd name="T12" fmla="*/ 847 w 1173"/>
                <a:gd name="T13" fmla="*/ 91 h 1484"/>
                <a:gd name="T14" fmla="*/ 298 w 1173"/>
                <a:gd name="T15" fmla="*/ 0 h 1484"/>
                <a:gd name="T16" fmla="*/ 46 w 1173"/>
                <a:gd name="T17" fmla="*/ 570 h 1484"/>
                <a:gd name="T18" fmla="*/ 0 w 1173"/>
                <a:gd name="T19" fmla="*/ 947 h 1484"/>
                <a:gd name="T20" fmla="*/ 516 w 1173"/>
                <a:gd name="T21" fmla="*/ 1202 h 1484"/>
                <a:gd name="T22" fmla="*/ 698 w 1173"/>
                <a:gd name="T23" fmla="*/ 1354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3" h="1484">
                  <a:moveTo>
                    <a:pt x="698" y="1354"/>
                  </a:moveTo>
                  <a:cubicBezTo>
                    <a:pt x="737" y="1392"/>
                    <a:pt x="764" y="1436"/>
                    <a:pt x="781" y="1484"/>
                  </a:cubicBezTo>
                  <a:cubicBezTo>
                    <a:pt x="781" y="1484"/>
                    <a:pt x="773" y="1456"/>
                    <a:pt x="765" y="1439"/>
                  </a:cubicBezTo>
                  <a:cubicBezTo>
                    <a:pt x="530" y="976"/>
                    <a:pt x="665" y="417"/>
                    <a:pt x="1087" y="110"/>
                  </a:cubicBezTo>
                  <a:cubicBezTo>
                    <a:pt x="1115" y="90"/>
                    <a:pt x="1143" y="72"/>
                    <a:pt x="1173" y="54"/>
                  </a:cubicBezTo>
                  <a:cubicBezTo>
                    <a:pt x="1152" y="62"/>
                    <a:pt x="1131" y="68"/>
                    <a:pt x="1109" y="71"/>
                  </a:cubicBezTo>
                  <a:cubicBezTo>
                    <a:pt x="1022" y="85"/>
                    <a:pt x="934" y="91"/>
                    <a:pt x="847" y="91"/>
                  </a:cubicBezTo>
                  <a:cubicBezTo>
                    <a:pt x="661" y="91"/>
                    <a:pt x="475" y="60"/>
                    <a:pt x="298" y="0"/>
                  </a:cubicBezTo>
                  <a:cubicBezTo>
                    <a:pt x="181" y="172"/>
                    <a:pt x="95" y="365"/>
                    <a:pt x="46" y="570"/>
                  </a:cubicBezTo>
                  <a:cubicBezTo>
                    <a:pt x="17" y="695"/>
                    <a:pt x="2" y="821"/>
                    <a:pt x="0" y="947"/>
                  </a:cubicBezTo>
                  <a:cubicBezTo>
                    <a:pt x="184" y="1002"/>
                    <a:pt x="359" y="1087"/>
                    <a:pt x="516" y="1202"/>
                  </a:cubicBezTo>
                  <a:cubicBezTo>
                    <a:pt x="580" y="1248"/>
                    <a:pt x="641" y="1300"/>
                    <a:pt x="698" y="1354"/>
                  </a:cubicBez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3025585" y="4268376"/>
              <a:ext cx="1182266" cy="742325"/>
            </a:xfrm>
            <a:custGeom>
              <a:avLst/>
              <a:gdLst>
                <a:gd name="T0" fmla="*/ 1618 w 1618"/>
                <a:gd name="T1" fmla="*/ 1016 h 1016"/>
                <a:gd name="T2" fmla="*/ 1471 w 1618"/>
                <a:gd name="T3" fmla="*/ 870 h 1016"/>
                <a:gd name="T4" fmla="*/ 1287 w 1618"/>
                <a:gd name="T5" fmla="*/ 83 h 1016"/>
                <a:gd name="T6" fmla="*/ 661 w 1618"/>
                <a:gd name="T7" fmla="*/ 18 h 1016"/>
                <a:gd name="T8" fmla="*/ 293 w 1618"/>
                <a:gd name="T9" fmla="*/ 89 h 1016"/>
                <a:gd name="T10" fmla="*/ 211 w 1618"/>
                <a:gd name="T11" fmla="*/ 659 h 1016"/>
                <a:gd name="T12" fmla="*/ 122 w 1618"/>
                <a:gd name="T13" fmla="*/ 879 h 1016"/>
                <a:gd name="T14" fmla="*/ 0 w 1618"/>
                <a:gd name="T15" fmla="*/ 1014 h 1016"/>
                <a:gd name="T16" fmla="*/ 0 w 1618"/>
                <a:gd name="T17" fmla="*/ 1014 h 1016"/>
                <a:gd name="T18" fmla="*/ 57 w 1618"/>
                <a:gd name="T19" fmla="*/ 970 h 1016"/>
                <a:gd name="T20" fmla="*/ 1420 w 1618"/>
                <a:gd name="T21" fmla="*/ 865 h 1016"/>
                <a:gd name="T22" fmla="*/ 1533 w 1618"/>
                <a:gd name="T23" fmla="*/ 960 h 1016"/>
                <a:gd name="T24" fmla="*/ 1618 w 1618"/>
                <a:gd name="T25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8" h="1016">
                  <a:moveTo>
                    <a:pt x="1618" y="1016"/>
                  </a:moveTo>
                  <a:cubicBezTo>
                    <a:pt x="1557" y="985"/>
                    <a:pt x="1504" y="936"/>
                    <a:pt x="1471" y="870"/>
                  </a:cubicBezTo>
                  <a:cubicBezTo>
                    <a:pt x="1347" y="626"/>
                    <a:pt x="1285" y="355"/>
                    <a:pt x="1287" y="83"/>
                  </a:cubicBezTo>
                  <a:cubicBezTo>
                    <a:pt x="1086" y="23"/>
                    <a:pt x="873" y="0"/>
                    <a:pt x="661" y="18"/>
                  </a:cubicBezTo>
                  <a:cubicBezTo>
                    <a:pt x="535" y="28"/>
                    <a:pt x="412" y="52"/>
                    <a:pt x="293" y="89"/>
                  </a:cubicBezTo>
                  <a:cubicBezTo>
                    <a:pt x="298" y="281"/>
                    <a:pt x="271" y="474"/>
                    <a:pt x="211" y="659"/>
                  </a:cubicBezTo>
                  <a:cubicBezTo>
                    <a:pt x="186" y="734"/>
                    <a:pt x="156" y="808"/>
                    <a:pt x="122" y="879"/>
                  </a:cubicBezTo>
                  <a:cubicBezTo>
                    <a:pt x="94" y="937"/>
                    <a:pt x="51" y="982"/>
                    <a:pt x="0" y="1014"/>
                  </a:cubicBezTo>
                  <a:cubicBezTo>
                    <a:pt x="0" y="1014"/>
                    <a:pt x="0" y="1014"/>
                    <a:pt x="0" y="1014"/>
                  </a:cubicBezTo>
                  <a:cubicBezTo>
                    <a:pt x="20" y="1001"/>
                    <a:pt x="39" y="987"/>
                    <a:pt x="57" y="970"/>
                  </a:cubicBezTo>
                  <a:cubicBezTo>
                    <a:pt x="425" y="603"/>
                    <a:pt x="999" y="559"/>
                    <a:pt x="1420" y="865"/>
                  </a:cubicBezTo>
                  <a:cubicBezTo>
                    <a:pt x="1460" y="894"/>
                    <a:pt x="1498" y="926"/>
                    <a:pt x="1533" y="960"/>
                  </a:cubicBezTo>
                  <a:cubicBezTo>
                    <a:pt x="1559" y="985"/>
                    <a:pt x="1588" y="1001"/>
                    <a:pt x="1618" y="1016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2346463" y="3645022"/>
              <a:ext cx="893516" cy="1048425"/>
            </a:xfrm>
            <a:custGeom>
              <a:avLst/>
              <a:gdLst>
                <a:gd name="T0" fmla="*/ 1091 w 1222"/>
                <a:gd name="T1" fmla="*/ 327 h 1435"/>
                <a:gd name="T2" fmla="*/ 910 w 1222"/>
                <a:gd name="T3" fmla="*/ 0 h 1435"/>
                <a:gd name="T4" fmla="*/ 344 w 1222"/>
                <a:gd name="T5" fmla="*/ 97 h 1435"/>
                <a:gd name="T6" fmla="*/ 107 w 1222"/>
                <a:gd name="T7" fmla="*/ 81 h 1435"/>
                <a:gd name="T8" fmla="*/ 2 w 1222"/>
                <a:gd name="T9" fmla="*/ 47 h 1435"/>
                <a:gd name="T10" fmla="*/ 0 w 1222"/>
                <a:gd name="T11" fmla="*/ 47 h 1435"/>
                <a:gd name="T12" fmla="*/ 520 w 1222"/>
                <a:gd name="T13" fmla="*/ 1311 h 1435"/>
                <a:gd name="T14" fmla="*/ 470 w 1222"/>
                <a:gd name="T15" fmla="*/ 1435 h 1435"/>
                <a:gd name="T16" fmla="*/ 526 w 1222"/>
                <a:gd name="T17" fmla="*/ 1361 h 1435"/>
                <a:gd name="T18" fmla="*/ 1222 w 1222"/>
                <a:gd name="T19" fmla="*/ 942 h 1435"/>
                <a:gd name="T20" fmla="*/ 1091 w 1222"/>
                <a:gd name="T21" fmla="*/ 32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2" h="1435">
                  <a:moveTo>
                    <a:pt x="1091" y="327"/>
                  </a:moveTo>
                  <a:cubicBezTo>
                    <a:pt x="1043" y="211"/>
                    <a:pt x="982" y="101"/>
                    <a:pt x="910" y="0"/>
                  </a:cubicBezTo>
                  <a:cubicBezTo>
                    <a:pt x="730" y="64"/>
                    <a:pt x="538" y="97"/>
                    <a:pt x="344" y="97"/>
                  </a:cubicBezTo>
                  <a:cubicBezTo>
                    <a:pt x="265" y="97"/>
                    <a:pt x="185" y="92"/>
                    <a:pt x="107" y="81"/>
                  </a:cubicBezTo>
                  <a:cubicBezTo>
                    <a:pt x="69" y="76"/>
                    <a:pt x="34" y="64"/>
                    <a:pt x="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62" y="285"/>
                    <a:pt x="680" y="816"/>
                    <a:pt x="520" y="1311"/>
                  </a:cubicBezTo>
                  <a:cubicBezTo>
                    <a:pt x="506" y="1353"/>
                    <a:pt x="489" y="1395"/>
                    <a:pt x="470" y="1435"/>
                  </a:cubicBezTo>
                  <a:cubicBezTo>
                    <a:pt x="485" y="1409"/>
                    <a:pt x="503" y="1384"/>
                    <a:pt x="526" y="1361"/>
                  </a:cubicBezTo>
                  <a:cubicBezTo>
                    <a:pt x="721" y="1166"/>
                    <a:pt x="961" y="1023"/>
                    <a:pt x="1222" y="942"/>
                  </a:cubicBezTo>
                  <a:cubicBezTo>
                    <a:pt x="1217" y="732"/>
                    <a:pt x="1173" y="523"/>
                    <a:pt x="1091" y="327"/>
                  </a:cubicBezTo>
                  <a:close/>
                </a:path>
              </a:pathLst>
            </a:custGeom>
            <a:solidFill>
              <a:srgbClr val="78D2D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2356378" y="3689636"/>
              <a:ext cx="369303" cy="987700"/>
            </a:xfrm>
            <a:custGeom>
              <a:avLst/>
              <a:gdLst>
                <a:gd name="T0" fmla="*/ 505 w 505"/>
                <a:gd name="T1" fmla="*/ 1250 h 1351"/>
                <a:gd name="T2" fmla="*/ 98 w 505"/>
                <a:gd name="T3" fmla="*/ 192 h 1351"/>
                <a:gd name="T4" fmla="*/ 103 w 505"/>
                <a:gd name="T5" fmla="*/ 56 h 1351"/>
                <a:gd name="T6" fmla="*/ 11 w 505"/>
                <a:gd name="T7" fmla="*/ 0 h 1351"/>
                <a:gd name="T8" fmla="*/ 0 w 505"/>
                <a:gd name="T9" fmla="*/ 192 h 1351"/>
                <a:gd name="T10" fmla="*/ 466 w 505"/>
                <a:gd name="T11" fmla="*/ 1351 h 1351"/>
                <a:gd name="T12" fmla="*/ 505 w 505"/>
                <a:gd name="T13" fmla="*/ 125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1351">
                  <a:moveTo>
                    <a:pt x="505" y="1250"/>
                  </a:moveTo>
                  <a:cubicBezTo>
                    <a:pt x="252" y="970"/>
                    <a:pt x="98" y="599"/>
                    <a:pt x="98" y="192"/>
                  </a:cubicBezTo>
                  <a:cubicBezTo>
                    <a:pt x="98" y="146"/>
                    <a:pt x="100" y="101"/>
                    <a:pt x="103" y="56"/>
                  </a:cubicBezTo>
                  <a:cubicBezTo>
                    <a:pt x="74" y="36"/>
                    <a:pt x="43" y="17"/>
                    <a:pt x="11" y="0"/>
                  </a:cubicBezTo>
                  <a:cubicBezTo>
                    <a:pt x="4" y="63"/>
                    <a:pt x="0" y="127"/>
                    <a:pt x="0" y="192"/>
                  </a:cubicBezTo>
                  <a:cubicBezTo>
                    <a:pt x="0" y="641"/>
                    <a:pt x="178" y="1050"/>
                    <a:pt x="466" y="1351"/>
                  </a:cubicBezTo>
                  <a:cubicBezTo>
                    <a:pt x="481" y="1318"/>
                    <a:pt x="494" y="1284"/>
                    <a:pt x="505" y="125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4473055" y="3692115"/>
              <a:ext cx="332125" cy="944325"/>
            </a:xfrm>
            <a:custGeom>
              <a:avLst/>
              <a:gdLst>
                <a:gd name="T0" fmla="*/ 393 w 455"/>
                <a:gd name="T1" fmla="*/ 35 h 1293"/>
                <a:gd name="T2" fmla="*/ 353 w 455"/>
                <a:gd name="T3" fmla="*/ 66 h 1293"/>
                <a:gd name="T4" fmla="*/ 357 w 455"/>
                <a:gd name="T5" fmla="*/ 189 h 1293"/>
                <a:gd name="T6" fmla="*/ 0 w 455"/>
                <a:gd name="T7" fmla="*/ 1187 h 1293"/>
                <a:gd name="T8" fmla="*/ 39 w 455"/>
                <a:gd name="T9" fmla="*/ 1293 h 1293"/>
                <a:gd name="T10" fmla="*/ 455 w 455"/>
                <a:gd name="T11" fmla="*/ 189 h 1293"/>
                <a:gd name="T12" fmla="*/ 445 w 455"/>
                <a:gd name="T13" fmla="*/ 0 h 1293"/>
                <a:gd name="T14" fmla="*/ 393 w 455"/>
                <a:gd name="T15" fmla="*/ 35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293">
                  <a:moveTo>
                    <a:pt x="393" y="35"/>
                  </a:moveTo>
                  <a:cubicBezTo>
                    <a:pt x="379" y="45"/>
                    <a:pt x="366" y="56"/>
                    <a:pt x="353" y="66"/>
                  </a:cubicBezTo>
                  <a:cubicBezTo>
                    <a:pt x="356" y="107"/>
                    <a:pt x="357" y="148"/>
                    <a:pt x="357" y="189"/>
                  </a:cubicBezTo>
                  <a:cubicBezTo>
                    <a:pt x="357" y="567"/>
                    <a:pt x="223" y="915"/>
                    <a:pt x="0" y="1187"/>
                  </a:cubicBezTo>
                  <a:cubicBezTo>
                    <a:pt x="11" y="1223"/>
                    <a:pt x="24" y="1258"/>
                    <a:pt x="39" y="1293"/>
                  </a:cubicBezTo>
                  <a:cubicBezTo>
                    <a:pt x="298" y="998"/>
                    <a:pt x="455" y="612"/>
                    <a:pt x="455" y="189"/>
                  </a:cubicBezTo>
                  <a:cubicBezTo>
                    <a:pt x="455" y="125"/>
                    <a:pt x="452" y="62"/>
                    <a:pt x="445" y="0"/>
                  </a:cubicBezTo>
                  <a:cubicBezTo>
                    <a:pt x="427" y="12"/>
                    <a:pt x="410" y="23"/>
                    <a:pt x="393" y="3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3092506" y="4886773"/>
              <a:ext cx="1014964" cy="168541"/>
            </a:xfrm>
            <a:custGeom>
              <a:avLst/>
              <a:gdLst>
                <a:gd name="T0" fmla="*/ 1328 w 1389"/>
                <a:gd name="T1" fmla="*/ 19 h 230"/>
                <a:gd name="T2" fmla="*/ 1300 w 1389"/>
                <a:gd name="T3" fmla="*/ 0 h 230"/>
                <a:gd name="T4" fmla="*/ 669 w 1389"/>
                <a:gd name="T5" fmla="*/ 132 h 230"/>
                <a:gd name="T6" fmla="*/ 86 w 1389"/>
                <a:gd name="T7" fmla="*/ 20 h 230"/>
                <a:gd name="T8" fmla="*/ 0 w 1389"/>
                <a:gd name="T9" fmla="*/ 90 h 230"/>
                <a:gd name="T10" fmla="*/ 669 w 1389"/>
                <a:gd name="T11" fmla="*/ 230 h 230"/>
                <a:gd name="T12" fmla="*/ 1389 w 1389"/>
                <a:gd name="T13" fmla="*/ 67 h 230"/>
                <a:gd name="T14" fmla="*/ 1328 w 1389"/>
                <a:gd name="T15" fmla="*/ 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9" h="230">
                  <a:moveTo>
                    <a:pt x="1328" y="19"/>
                  </a:moveTo>
                  <a:cubicBezTo>
                    <a:pt x="1319" y="13"/>
                    <a:pt x="1309" y="6"/>
                    <a:pt x="1300" y="0"/>
                  </a:cubicBezTo>
                  <a:cubicBezTo>
                    <a:pt x="1107" y="85"/>
                    <a:pt x="893" y="132"/>
                    <a:pt x="669" y="132"/>
                  </a:cubicBezTo>
                  <a:cubicBezTo>
                    <a:pt x="463" y="132"/>
                    <a:pt x="266" y="92"/>
                    <a:pt x="86" y="20"/>
                  </a:cubicBezTo>
                  <a:cubicBezTo>
                    <a:pt x="56" y="42"/>
                    <a:pt x="28" y="65"/>
                    <a:pt x="0" y="90"/>
                  </a:cubicBezTo>
                  <a:cubicBezTo>
                    <a:pt x="205" y="180"/>
                    <a:pt x="431" y="230"/>
                    <a:pt x="669" y="230"/>
                  </a:cubicBezTo>
                  <a:cubicBezTo>
                    <a:pt x="926" y="230"/>
                    <a:pt x="1170" y="171"/>
                    <a:pt x="1389" y="67"/>
                  </a:cubicBezTo>
                  <a:cubicBezTo>
                    <a:pt x="1369" y="50"/>
                    <a:pt x="1349" y="34"/>
                    <a:pt x="1328" y="1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3833590" y="2632536"/>
              <a:ext cx="811724" cy="596090"/>
            </a:xfrm>
            <a:custGeom>
              <a:avLst/>
              <a:gdLst>
                <a:gd name="T0" fmla="*/ 23 w 1110"/>
                <a:gd name="T1" fmla="*/ 86 h 816"/>
                <a:gd name="T2" fmla="*/ 31 w 1110"/>
                <a:gd name="T3" fmla="*/ 108 h 816"/>
                <a:gd name="T4" fmla="*/ 998 w 1110"/>
                <a:gd name="T5" fmla="*/ 815 h 816"/>
                <a:gd name="T6" fmla="*/ 1110 w 1110"/>
                <a:gd name="T7" fmla="*/ 812 h 816"/>
                <a:gd name="T8" fmla="*/ 0 w 1110"/>
                <a:gd name="T9" fmla="*/ 0 h 816"/>
                <a:gd name="T10" fmla="*/ 23 w 1110"/>
                <a:gd name="T11" fmla="*/ 8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0" h="816">
                  <a:moveTo>
                    <a:pt x="23" y="86"/>
                  </a:moveTo>
                  <a:cubicBezTo>
                    <a:pt x="26" y="94"/>
                    <a:pt x="28" y="101"/>
                    <a:pt x="31" y="108"/>
                  </a:cubicBezTo>
                  <a:cubicBezTo>
                    <a:pt x="438" y="208"/>
                    <a:pt x="784" y="467"/>
                    <a:pt x="998" y="815"/>
                  </a:cubicBezTo>
                  <a:cubicBezTo>
                    <a:pt x="1035" y="816"/>
                    <a:pt x="1072" y="815"/>
                    <a:pt x="1110" y="812"/>
                  </a:cubicBezTo>
                  <a:cubicBezTo>
                    <a:pt x="876" y="402"/>
                    <a:pt x="475" y="100"/>
                    <a:pt x="0" y="0"/>
                  </a:cubicBezTo>
                  <a:cubicBezTo>
                    <a:pt x="7" y="29"/>
                    <a:pt x="14" y="58"/>
                    <a:pt x="23" y="8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39"/>
            <p:cNvSpPr>
              <a:spLocks/>
            </p:cNvSpPr>
            <p:nvPr/>
          </p:nvSpPr>
          <p:spPr bwMode="auto">
            <a:xfrm>
              <a:off x="2511287" y="2627579"/>
              <a:ext cx="840226" cy="612200"/>
            </a:xfrm>
            <a:custGeom>
              <a:avLst/>
              <a:gdLst>
                <a:gd name="T0" fmla="*/ 110 w 1151"/>
                <a:gd name="T1" fmla="*/ 838 h 838"/>
                <a:gd name="T2" fmla="*/ 1124 w 1151"/>
                <a:gd name="T3" fmla="*/ 105 h 838"/>
                <a:gd name="T4" fmla="*/ 1151 w 1151"/>
                <a:gd name="T5" fmla="*/ 0 h 838"/>
                <a:gd name="T6" fmla="*/ 0 w 1151"/>
                <a:gd name="T7" fmla="*/ 832 h 838"/>
                <a:gd name="T8" fmla="*/ 110 w 1151"/>
                <a:gd name="T9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1" h="838">
                  <a:moveTo>
                    <a:pt x="110" y="838"/>
                  </a:moveTo>
                  <a:cubicBezTo>
                    <a:pt x="329" y="471"/>
                    <a:pt x="694" y="200"/>
                    <a:pt x="1124" y="105"/>
                  </a:cubicBezTo>
                  <a:cubicBezTo>
                    <a:pt x="1135" y="71"/>
                    <a:pt x="1144" y="36"/>
                    <a:pt x="1151" y="0"/>
                  </a:cubicBezTo>
                  <a:cubicBezTo>
                    <a:pt x="657" y="94"/>
                    <a:pt x="238" y="406"/>
                    <a:pt x="0" y="832"/>
                  </a:cubicBezTo>
                  <a:cubicBezTo>
                    <a:pt x="37" y="836"/>
                    <a:pt x="73" y="838"/>
                    <a:pt x="110" y="83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40"/>
            <p:cNvSpPr>
              <a:spLocks noChangeArrowheads="1"/>
            </p:cNvSpPr>
            <p:nvPr/>
          </p:nvSpPr>
          <p:spPr bwMode="auto">
            <a:xfrm>
              <a:off x="2101088" y="1911280"/>
              <a:ext cx="594851" cy="594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42"/>
            <p:cNvSpPr>
              <a:spLocks noChangeArrowheads="1"/>
            </p:cNvSpPr>
            <p:nvPr/>
          </p:nvSpPr>
          <p:spPr bwMode="auto">
            <a:xfrm>
              <a:off x="3293268" y="5527476"/>
              <a:ext cx="596090" cy="596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44"/>
            <p:cNvSpPr>
              <a:spLocks noChangeArrowheads="1"/>
            </p:cNvSpPr>
            <p:nvPr/>
          </p:nvSpPr>
          <p:spPr bwMode="auto">
            <a:xfrm>
              <a:off x="5139783" y="4154362"/>
              <a:ext cx="596090" cy="596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46"/>
            <p:cNvSpPr>
              <a:spLocks noChangeArrowheads="1"/>
            </p:cNvSpPr>
            <p:nvPr/>
          </p:nvSpPr>
          <p:spPr bwMode="auto">
            <a:xfrm>
              <a:off x="4501559" y="1974483"/>
              <a:ext cx="594851" cy="594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48"/>
            <p:cNvSpPr>
              <a:spLocks noChangeArrowheads="1"/>
            </p:cNvSpPr>
            <p:nvPr/>
          </p:nvSpPr>
          <p:spPr bwMode="auto">
            <a:xfrm>
              <a:off x="1428167" y="4268370"/>
              <a:ext cx="594851" cy="594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13"/>
            <p:cNvSpPr>
              <a:spLocks noEditPoints="1"/>
            </p:cNvSpPr>
            <p:nvPr/>
          </p:nvSpPr>
          <p:spPr bwMode="auto">
            <a:xfrm>
              <a:off x="2255638" y="2077736"/>
              <a:ext cx="285750" cy="261938"/>
            </a:xfrm>
            <a:custGeom>
              <a:avLst/>
              <a:gdLst>
                <a:gd name="T0" fmla="*/ 140 w 902"/>
                <a:gd name="T1" fmla="*/ 617 h 827"/>
                <a:gd name="T2" fmla="*/ 35 w 902"/>
                <a:gd name="T3" fmla="*/ 68 h 827"/>
                <a:gd name="T4" fmla="*/ 361 w 902"/>
                <a:gd name="T5" fmla="*/ 165 h 827"/>
                <a:gd name="T6" fmla="*/ 541 w 902"/>
                <a:gd name="T7" fmla="*/ 161 h 827"/>
                <a:gd name="T8" fmla="*/ 569 w 902"/>
                <a:gd name="T9" fmla="*/ 794 h 827"/>
                <a:gd name="T10" fmla="*/ 542 w 902"/>
                <a:gd name="T11" fmla="*/ 761 h 827"/>
                <a:gd name="T12" fmla="*/ 555 w 902"/>
                <a:gd name="T13" fmla="*/ 720 h 827"/>
                <a:gd name="T14" fmla="*/ 595 w 902"/>
                <a:gd name="T15" fmla="*/ 708 h 827"/>
                <a:gd name="T16" fmla="*/ 628 w 902"/>
                <a:gd name="T17" fmla="*/ 735 h 827"/>
                <a:gd name="T18" fmla="*/ 623 w 902"/>
                <a:gd name="T19" fmla="*/ 777 h 827"/>
                <a:gd name="T20" fmla="*/ 587 w 902"/>
                <a:gd name="T21" fmla="*/ 797 h 827"/>
                <a:gd name="T22" fmla="*/ 213 w 902"/>
                <a:gd name="T23" fmla="*/ 784 h 827"/>
                <a:gd name="T24" fmla="*/ 172 w 902"/>
                <a:gd name="T25" fmla="*/ 796 h 827"/>
                <a:gd name="T26" fmla="*/ 139 w 902"/>
                <a:gd name="T27" fmla="*/ 769 h 827"/>
                <a:gd name="T28" fmla="*/ 143 w 902"/>
                <a:gd name="T29" fmla="*/ 726 h 827"/>
                <a:gd name="T30" fmla="*/ 180 w 902"/>
                <a:gd name="T31" fmla="*/ 707 h 827"/>
                <a:gd name="T32" fmla="*/ 218 w 902"/>
                <a:gd name="T33" fmla="*/ 726 h 827"/>
                <a:gd name="T34" fmla="*/ 754 w 902"/>
                <a:gd name="T35" fmla="*/ 45 h 827"/>
                <a:gd name="T36" fmla="*/ 693 w 902"/>
                <a:gd name="T37" fmla="*/ 249 h 827"/>
                <a:gd name="T38" fmla="*/ 565 w 902"/>
                <a:gd name="T39" fmla="*/ 102 h 827"/>
                <a:gd name="T40" fmla="*/ 525 w 902"/>
                <a:gd name="T41" fmla="*/ 135 h 827"/>
                <a:gd name="T42" fmla="*/ 335 w 902"/>
                <a:gd name="T43" fmla="*/ 140 h 827"/>
                <a:gd name="T44" fmla="*/ 331 w 902"/>
                <a:gd name="T45" fmla="*/ 255 h 827"/>
                <a:gd name="T46" fmla="*/ 118 w 902"/>
                <a:gd name="T47" fmla="*/ 2 h 827"/>
                <a:gd name="T48" fmla="*/ 103 w 902"/>
                <a:gd name="T49" fmla="*/ 1 h 827"/>
                <a:gd name="T50" fmla="*/ 1 w 902"/>
                <a:gd name="T51" fmla="*/ 55 h 827"/>
                <a:gd name="T52" fmla="*/ 83 w 902"/>
                <a:gd name="T53" fmla="*/ 255 h 827"/>
                <a:gd name="T54" fmla="*/ 2 w 902"/>
                <a:gd name="T55" fmla="*/ 262 h 827"/>
                <a:gd name="T56" fmla="*/ 115 w 902"/>
                <a:gd name="T57" fmla="*/ 636 h 827"/>
                <a:gd name="T58" fmla="*/ 596 w 902"/>
                <a:gd name="T59" fmla="*/ 647 h 827"/>
                <a:gd name="T60" fmla="*/ 158 w 902"/>
                <a:gd name="T61" fmla="*/ 680 h 827"/>
                <a:gd name="T62" fmla="*/ 128 w 902"/>
                <a:gd name="T63" fmla="*/ 698 h 827"/>
                <a:gd name="T64" fmla="*/ 109 w 902"/>
                <a:gd name="T65" fmla="*/ 729 h 827"/>
                <a:gd name="T66" fmla="*/ 106 w 902"/>
                <a:gd name="T67" fmla="*/ 767 h 827"/>
                <a:gd name="T68" fmla="*/ 123 w 902"/>
                <a:gd name="T69" fmla="*/ 799 h 827"/>
                <a:gd name="T70" fmla="*/ 151 w 902"/>
                <a:gd name="T71" fmla="*/ 822 h 827"/>
                <a:gd name="T72" fmla="*/ 188 w 902"/>
                <a:gd name="T73" fmla="*/ 827 h 827"/>
                <a:gd name="T74" fmla="*/ 222 w 902"/>
                <a:gd name="T75" fmla="*/ 814 h 827"/>
                <a:gd name="T76" fmla="*/ 247 w 902"/>
                <a:gd name="T77" fmla="*/ 787 h 827"/>
                <a:gd name="T78" fmla="*/ 255 w 902"/>
                <a:gd name="T79" fmla="*/ 752 h 827"/>
                <a:gd name="T80" fmla="*/ 527 w 902"/>
                <a:gd name="T81" fmla="*/ 707 h 827"/>
                <a:gd name="T82" fmla="*/ 512 w 902"/>
                <a:gd name="T83" fmla="*/ 759 h 827"/>
                <a:gd name="T84" fmla="*/ 524 w 902"/>
                <a:gd name="T85" fmla="*/ 794 h 827"/>
                <a:gd name="T86" fmla="*/ 550 w 902"/>
                <a:gd name="T87" fmla="*/ 818 h 827"/>
                <a:gd name="T88" fmla="*/ 587 w 902"/>
                <a:gd name="T89" fmla="*/ 827 h 827"/>
                <a:gd name="T90" fmla="*/ 622 w 902"/>
                <a:gd name="T91" fmla="*/ 818 h 827"/>
                <a:gd name="T92" fmla="*/ 649 w 902"/>
                <a:gd name="T93" fmla="*/ 794 h 827"/>
                <a:gd name="T94" fmla="*/ 661 w 902"/>
                <a:gd name="T95" fmla="*/ 759 h 827"/>
                <a:gd name="T96" fmla="*/ 650 w 902"/>
                <a:gd name="T97" fmla="*/ 711 h 827"/>
                <a:gd name="T98" fmla="*/ 630 w 902"/>
                <a:gd name="T99" fmla="*/ 638 h 827"/>
                <a:gd name="T100" fmla="*/ 766 w 902"/>
                <a:gd name="T101" fmla="*/ 75 h 827"/>
                <a:gd name="T102" fmla="*/ 898 w 902"/>
                <a:gd name="T103" fmla="*/ 71 h 827"/>
                <a:gd name="T104" fmla="*/ 902 w 902"/>
                <a:gd name="T105" fmla="*/ 57 h 827"/>
                <a:gd name="T106" fmla="*/ 892 w 902"/>
                <a:gd name="T107" fmla="*/ 4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2" h="827">
                  <a:moveTo>
                    <a:pt x="140" y="617"/>
                  </a:moveTo>
                  <a:lnTo>
                    <a:pt x="36" y="285"/>
                  </a:lnTo>
                  <a:lnTo>
                    <a:pt x="684" y="285"/>
                  </a:lnTo>
                  <a:lnTo>
                    <a:pt x="604" y="617"/>
                  </a:lnTo>
                  <a:lnTo>
                    <a:pt x="140" y="617"/>
                  </a:lnTo>
                  <a:close/>
                  <a:moveTo>
                    <a:pt x="35" y="68"/>
                  </a:moveTo>
                  <a:lnTo>
                    <a:pt x="102" y="36"/>
                  </a:lnTo>
                  <a:lnTo>
                    <a:pt x="202" y="255"/>
                  </a:lnTo>
                  <a:lnTo>
                    <a:pt x="115" y="255"/>
                  </a:lnTo>
                  <a:lnTo>
                    <a:pt x="35" y="68"/>
                  </a:lnTo>
                  <a:close/>
                  <a:moveTo>
                    <a:pt x="361" y="165"/>
                  </a:moveTo>
                  <a:lnTo>
                    <a:pt x="493" y="165"/>
                  </a:lnTo>
                  <a:lnTo>
                    <a:pt x="400" y="255"/>
                  </a:lnTo>
                  <a:lnTo>
                    <a:pt x="361" y="255"/>
                  </a:lnTo>
                  <a:lnTo>
                    <a:pt x="361" y="165"/>
                  </a:lnTo>
                  <a:close/>
                  <a:moveTo>
                    <a:pt x="563" y="140"/>
                  </a:moveTo>
                  <a:lnTo>
                    <a:pt x="660" y="255"/>
                  </a:lnTo>
                  <a:lnTo>
                    <a:pt x="443" y="255"/>
                  </a:lnTo>
                  <a:lnTo>
                    <a:pt x="541" y="161"/>
                  </a:lnTo>
                  <a:lnTo>
                    <a:pt x="541" y="161"/>
                  </a:lnTo>
                  <a:lnTo>
                    <a:pt x="541" y="161"/>
                  </a:lnTo>
                  <a:lnTo>
                    <a:pt x="563" y="140"/>
                  </a:lnTo>
                  <a:close/>
                  <a:moveTo>
                    <a:pt x="587" y="797"/>
                  </a:moveTo>
                  <a:lnTo>
                    <a:pt x="577" y="796"/>
                  </a:lnTo>
                  <a:lnTo>
                    <a:pt x="569" y="794"/>
                  </a:lnTo>
                  <a:lnTo>
                    <a:pt x="561" y="790"/>
                  </a:lnTo>
                  <a:lnTo>
                    <a:pt x="555" y="784"/>
                  </a:lnTo>
                  <a:lnTo>
                    <a:pt x="549" y="777"/>
                  </a:lnTo>
                  <a:lnTo>
                    <a:pt x="545" y="769"/>
                  </a:lnTo>
                  <a:lnTo>
                    <a:pt x="542" y="761"/>
                  </a:lnTo>
                  <a:lnTo>
                    <a:pt x="542" y="752"/>
                  </a:lnTo>
                  <a:lnTo>
                    <a:pt x="542" y="742"/>
                  </a:lnTo>
                  <a:lnTo>
                    <a:pt x="545" y="735"/>
                  </a:lnTo>
                  <a:lnTo>
                    <a:pt x="549" y="726"/>
                  </a:lnTo>
                  <a:lnTo>
                    <a:pt x="555" y="720"/>
                  </a:lnTo>
                  <a:lnTo>
                    <a:pt x="561" y="714"/>
                  </a:lnTo>
                  <a:lnTo>
                    <a:pt x="569" y="710"/>
                  </a:lnTo>
                  <a:lnTo>
                    <a:pt x="577" y="708"/>
                  </a:lnTo>
                  <a:lnTo>
                    <a:pt x="587" y="707"/>
                  </a:lnTo>
                  <a:lnTo>
                    <a:pt x="595" y="708"/>
                  </a:lnTo>
                  <a:lnTo>
                    <a:pt x="604" y="710"/>
                  </a:lnTo>
                  <a:lnTo>
                    <a:pt x="611" y="714"/>
                  </a:lnTo>
                  <a:lnTo>
                    <a:pt x="618" y="720"/>
                  </a:lnTo>
                  <a:lnTo>
                    <a:pt x="623" y="726"/>
                  </a:lnTo>
                  <a:lnTo>
                    <a:pt x="628" y="735"/>
                  </a:lnTo>
                  <a:lnTo>
                    <a:pt x="631" y="742"/>
                  </a:lnTo>
                  <a:lnTo>
                    <a:pt x="632" y="752"/>
                  </a:lnTo>
                  <a:lnTo>
                    <a:pt x="631" y="761"/>
                  </a:lnTo>
                  <a:lnTo>
                    <a:pt x="628" y="769"/>
                  </a:lnTo>
                  <a:lnTo>
                    <a:pt x="623" y="777"/>
                  </a:lnTo>
                  <a:lnTo>
                    <a:pt x="618" y="784"/>
                  </a:lnTo>
                  <a:lnTo>
                    <a:pt x="611" y="790"/>
                  </a:lnTo>
                  <a:lnTo>
                    <a:pt x="604" y="794"/>
                  </a:lnTo>
                  <a:lnTo>
                    <a:pt x="595" y="796"/>
                  </a:lnTo>
                  <a:lnTo>
                    <a:pt x="587" y="797"/>
                  </a:lnTo>
                  <a:close/>
                  <a:moveTo>
                    <a:pt x="225" y="752"/>
                  </a:moveTo>
                  <a:lnTo>
                    <a:pt x="224" y="761"/>
                  </a:lnTo>
                  <a:lnTo>
                    <a:pt x="222" y="769"/>
                  </a:lnTo>
                  <a:lnTo>
                    <a:pt x="218" y="777"/>
                  </a:lnTo>
                  <a:lnTo>
                    <a:pt x="213" y="784"/>
                  </a:lnTo>
                  <a:lnTo>
                    <a:pt x="206" y="790"/>
                  </a:lnTo>
                  <a:lnTo>
                    <a:pt x="198" y="794"/>
                  </a:lnTo>
                  <a:lnTo>
                    <a:pt x="190" y="796"/>
                  </a:lnTo>
                  <a:lnTo>
                    <a:pt x="180" y="797"/>
                  </a:lnTo>
                  <a:lnTo>
                    <a:pt x="172" y="796"/>
                  </a:lnTo>
                  <a:lnTo>
                    <a:pt x="163" y="794"/>
                  </a:lnTo>
                  <a:lnTo>
                    <a:pt x="156" y="790"/>
                  </a:lnTo>
                  <a:lnTo>
                    <a:pt x="148" y="784"/>
                  </a:lnTo>
                  <a:lnTo>
                    <a:pt x="143" y="777"/>
                  </a:lnTo>
                  <a:lnTo>
                    <a:pt x="139" y="769"/>
                  </a:lnTo>
                  <a:lnTo>
                    <a:pt x="136" y="761"/>
                  </a:lnTo>
                  <a:lnTo>
                    <a:pt x="135" y="752"/>
                  </a:lnTo>
                  <a:lnTo>
                    <a:pt x="136" y="742"/>
                  </a:lnTo>
                  <a:lnTo>
                    <a:pt x="139" y="735"/>
                  </a:lnTo>
                  <a:lnTo>
                    <a:pt x="143" y="726"/>
                  </a:lnTo>
                  <a:lnTo>
                    <a:pt x="148" y="720"/>
                  </a:lnTo>
                  <a:lnTo>
                    <a:pt x="156" y="714"/>
                  </a:lnTo>
                  <a:lnTo>
                    <a:pt x="163" y="710"/>
                  </a:lnTo>
                  <a:lnTo>
                    <a:pt x="172" y="708"/>
                  </a:lnTo>
                  <a:lnTo>
                    <a:pt x="180" y="707"/>
                  </a:lnTo>
                  <a:lnTo>
                    <a:pt x="190" y="708"/>
                  </a:lnTo>
                  <a:lnTo>
                    <a:pt x="198" y="710"/>
                  </a:lnTo>
                  <a:lnTo>
                    <a:pt x="206" y="714"/>
                  </a:lnTo>
                  <a:lnTo>
                    <a:pt x="213" y="720"/>
                  </a:lnTo>
                  <a:lnTo>
                    <a:pt x="218" y="726"/>
                  </a:lnTo>
                  <a:lnTo>
                    <a:pt x="222" y="735"/>
                  </a:lnTo>
                  <a:lnTo>
                    <a:pt x="224" y="742"/>
                  </a:lnTo>
                  <a:lnTo>
                    <a:pt x="225" y="752"/>
                  </a:lnTo>
                  <a:close/>
                  <a:moveTo>
                    <a:pt x="887" y="45"/>
                  </a:moveTo>
                  <a:lnTo>
                    <a:pt x="754" y="45"/>
                  </a:lnTo>
                  <a:lnTo>
                    <a:pt x="750" y="46"/>
                  </a:lnTo>
                  <a:lnTo>
                    <a:pt x="745" y="49"/>
                  </a:lnTo>
                  <a:lnTo>
                    <a:pt x="741" y="52"/>
                  </a:lnTo>
                  <a:lnTo>
                    <a:pt x="740" y="57"/>
                  </a:lnTo>
                  <a:lnTo>
                    <a:pt x="693" y="249"/>
                  </a:lnTo>
                  <a:lnTo>
                    <a:pt x="576" y="107"/>
                  </a:lnTo>
                  <a:lnTo>
                    <a:pt x="574" y="105"/>
                  </a:lnTo>
                  <a:lnTo>
                    <a:pt x="572" y="104"/>
                  </a:lnTo>
                  <a:lnTo>
                    <a:pt x="569" y="103"/>
                  </a:lnTo>
                  <a:lnTo>
                    <a:pt x="565" y="102"/>
                  </a:lnTo>
                  <a:lnTo>
                    <a:pt x="562" y="102"/>
                  </a:lnTo>
                  <a:lnTo>
                    <a:pt x="560" y="103"/>
                  </a:lnTo>
                  <a:lnTo>
                    <a:pt x="557" y="104"/>
                  </a:lnTo>
                  <a:lnTo>
                    <a:pt x="555" y="106"/>
                  </a:lnTo>
                  <a:lnTo>
                    <a:pt x="525" y="135"/>
                  </a:lnTo>
                  <a:lnTo>
                    <a:pt x="346" y="135"/>
                  </a:lnTo>
                  <a:lnTo>
                    <a:pt x="342" y="135"/>
                  </a:lnTo>
                  <a:lnTo>
                    <a:pt x="340" y="136"/>
                  </a:lnTo>
                  <a:lnTo>
                    <a:pt x="337" y="139"/>
                  </a:lnTo>
                  <a:lnTo>
                    <a:pt x="335" y="140"/>
                  </a:lnTo>
                  <a:lnTo>
                    <a:pt x="334" y="142"/>
                  </a:lnTo>
                  <a:lnTo>
                    <a:pt x="332" y="145"/>
                  </a:lnTo>
                  <a:lnTo>
                    <a:pt x="332" y="147"/>
                  </a:lnTo>
                  <a:lnTo>
                    <a:pt x="331" y="150"/>
                  </a:lnTo>
                  <a:lnTo>
                    <a:pt x="331" y="255"/>
                  </a:lnTo>
                  <a:lnTo>
                    <a:pt x="235" y="255"/>
                  </a:lnTo>
                  <a:lnTo>
                    <a:pt x="124" y="9"/>
                  </a:lnTo>
                  <a:lnTo>
                    <a:pt x="123" y="7"/>
                  </a:lnTo>
                  <a:lnTo>
                    <a:pt x="120" y="5"/>
                  </a:lnTo>
                  <a:lnTo>
                    <a:pt x="118" y="2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9" y="46"/>
                  </a:lnTo>
                  <a:lnTo>
                    <a:pt x="6" y="49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83" y="255"/>
                  </a:lnTo>
                  <a:lnTo>
                    <a:pt x="15" y="255"/>
                  </a:lnTo>
                  <a:lnTo>
                    <a:pt x="12" y="257"/>
                  </a:lnTo>
                  <a:lnTo>
                    <a:pt x="8" y="258"/>
                  </a:lnTo>
                  <a:lnTo>
                    <a:pt x="6" y="260"/>
                  </a:lnTo>
                  <a:lnTo>
                    <a:pt x="2" y="262"/>
                  </a:lnTo>
                  <a:lnTo>
                    <a:pt x="1" y="265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1" y="276"/>
                  </a:lnTo>
                  <a:lnTo>
                    <a:pt x="115" y="636"/>
                  </a:lnTo>
                  <a:lnTo>
                    <a:pt x="117" y="640"/>
                  </a:lnTo>
                  <a:lnTo>
                    <a:pt x="120" y="644"/>
                  </a:lnTo>
                  <a:lnTo>
                    <a:pt x="124" y="646"/>
                  </a:lnTo>
                  <a:lnTo>
                    <a:pt x="129" y="647"/>
                  </a:lnTo>
                  <a:lnTo>
                    <a:pt x="596" y="647"/>
                  </a:lnTo>
                  <a:lnTo>
                    <a:pt x="590" y="677"/>
                  </a:lnTo>
                  <a:lnTo>
                    <a:pt x="180" y="677"/>
                  </a:lnTo>
                  <a:lnTo>
                    <a:pt x="173" y="677"/>
                  </a:lnTo>
                  <a:lnTo>
                    <a:pt x="165" y="678"/>
                  </a:lnTo>
                  <a:lnTo>
                    <a:pt x="158" y="680"/>
                  </a:lnTo>
                  <a:lnTo>
                    <a:pt x="151" y="682"/>
                  </a:lnTo>
                  <a:lnTo>
                    <a:pt x="145" y="685"/>
                  </a:lnTo>
                  <a:lnTo>
                    <a:pt x="139" y="690"/>
                  </a:lnTo>
                  <a:lnTo>
                    <a:pt x="132" y="694"/>
                  </a:lnTo>
                  <a:lnTo>
                    <a:pt x="128" y="698"/>
                  </a:lnTo>
                  <a:lnTo>
                    <a:pt x="123" y="704"/>
                  </a:lnTo>
                  <a:lnTo>
                    <a:pt x="118" y="710"/>
                  </a:lnTo>
                  <a:lnTo>
                    <a:pt x="114" y="717"/>
                  </a:lnTo>
                  <a:lnTo>
                    <a:pt x="111" y="723"/>
                  </a:lnTo>
                  <a:lnTo>
                    <a:pt x="109" y="729"/>
                  </a:lnTo>
                  <a:lnTo>
                    <a:pt x="106" y="737"/>
                  </a:lnTo>
                  <a:lnTo>
                    <a:pt x="105" y="744"/>
                  </a:lnTo>
                  <a:lnTo>
                    <a:pt x="105" y="752"/>
                  </a:lnTo>
                  <a:lnTo>
                    <a:pt x="105" y="759"/>
                  </a:lnTo>
                  <a:lnTo>
                    <a:pt x="106" y="767"/>
                  </a:lnTo>
                  <a:lnTo>
                    <a:pt x="109" y="774"/>
                  </a:lnTo>
                  <a:lnTo>
                    <a:pt x="111" y="781"/>
                  </a:lnTo>
                  <a:lnTo>
                    <a:pt x="114" y="787"/>
                  </a:lnTo>
                  <a:lnTo>
                    <a:pt x="118" y="794"/>
                  </a:lnTo>
                  <a:lnTo>
                    <a:pt x="123" y="799"/>
                  </a:lnTo>
                  <a:lnTo>
                    <a:pt x="128" y="805"/>
                  </a:lnTo>
                  <a:lnTo>
                    <a:pt x="132" y="810"/>
                  </a:lnTo>
                  <a:lnTo>
                    <a:pt x="139" y="814"/>
                  </a:lnTo>
                  <a:lnTo>
                    <a:pt x="145" y="818"/>
                  </a:lnTo>
                  <a:lnTo>
                    <a:pt x="151" y="822"/>
                  </a:lnTo>
                  <a:lnTo>
                    <a:pt x="158" y="824"/>
                  </a:lnTo>
                  <a:lnTo>
                    <a:pt x="165" y="826"/>
                  </a:lnTo>
                  <a:lnTo>
                    <a:pt x="173" y="827"/>
                  </a:lnTo>
                  <a:lnTo>
                    <a:pt x="180" y="827"/>
                  </a:lnTo>
                  <a:lnTo>
                    <a:pt x="188" y="827"/>
                  </a:lnTo>
                  <a:lnTo>
                    <a:pt x="195" y="826"/>
                  </a:lnTo>
                  <a:lnTo>
                    <a:pt x="203" y="824"/>
                  </a:lnTo>
                  <a:lnTo>
                    <a:pt x="209" y="822"/>
                  </a:lnTo>
                  <a:lnTo>
                    <a:pt x="216" y="818"/>
                  </a:lnTo>
                  <a:lnTo>
                    <a:pt x="222" y="814"/>
                  </a:lnTo>
                  <a:lnTo>
                    <a:pt x="229" y="810"/>
                  </a:lnTo>
                  <a:lnTo>
                    <a:pt x="234" y="805"/>
                  </a:lnTo>
                  <a:lnTo>
                    <a:pt x="238" y="799"/>
                  </a:lnTo>
                  <a:lnTo>
                    <a:pt x="243" y="794"/>
                  </a:lnTo>
                  <a:lnTo>
                    <a:pt x="247" y="787"/>
                  </a:lnTo>
                  <a:lnTo>
                    <a:pt x="250" y="781"/>
                  </a:lnTo>
                  <a:lnTo>
                    <a:pt x="252" y="774"/>
                  </a:lnTo>
                  <a:lnTo>
                    <a:pt x="254" y="767"/>
                  </a:lnTo>
                  <a:lnTo>
                    <a:pt x="255" y="759"/>
                  </a:lnTo>
                  <a:lnTo>
                    <a:pt x="255" y="752"/>
                  </a:lnTo>
                  <a:lnTo>
                    <a:pt x="254" y="739"/>
                  </a:lnTo>
                  <a:lnTo>
                    <a:pt x="251" y="727"/>
                  </a:lnTo>
                  <a:lnTo>
                    <a:pt x="247" y="717"/>
                  </a:lnTo>
                  <a:lnTo>
                    <a:pt x="240" y="707"/>
                  </a:lnTo>
                  <a:lnTo>
                    <a:pt x="527" y="707"/>
                  </a:lnTo>
                  <a:lnTo>
                    <a:pt x="520" y="717"/>
                  </a:lnTo>
                  <a:lnTo>
                    <a:pt x="515" y="727"/>
                  </a:lnTo>
                  <a:lnTo>
                    <a:pt x="512" y="739"/>
                  </a:lnTo>
                  <a:lnTo>
                    <a:pt x="511" y="752"/>
                  </a:lnTo>
                  <a:lnTo>
                    <a:pt x="512" y="759"/>
                  </a:lnTo>
                  <a:lnTo>
                    <a:pt x="513" y="767"/>
                  </a:lnTo>
                  <a:lnTo>
                    <a:pt x="515" y="774"/>
                  </a:lnTo>
                  <a:lnTo>
                    <a:pt x="517" y="781"/>
                  </a:lnTo>
                  <a:lnTo>
                    <a:pt x="520" y="787"/>
                  </a:lnTo>
                  <a:lnTo>
                    <a:pt x="524" y="794"/>
                  </a:lnTo>
                  <a:lnTo>
                    <a:pt x="529" y="799"/>
                  </a:lnTo>
                  <a:lnTo>
                    <a:pt x="533" y="805"/>
                  </a:lnTo>
                  <a:lnTo>
                    <a:pt x="539" y="810"/>
                  </a:lnTo>
                  <a:lnTo>
                    <a:pt x="544" y="814"/>
                  </a:lnTo>
                  <a:lnTo>
                    <a:pt x="550" y="818"/>
                  </a:lnTo>
                  <a:lnTo>
                    <a:pt x="557" y="822"/>
                  </a:lnTo>
                  <a:lnTo>
                    <a:pt x="564" y="824"/>
                  </a:lnTo>
                  <a:lnTo>
                    <a:pt x="571" y="826"/>
                  </a:lnTo>
                  <a:lnTo>
                    <a:pt x="578" y="827"/>
                  </a:lnTo>
                  <a:lnTo>
                    <a:pt x="587" y="827"/>
                  </a:lnTo>
                  <a:lnTo>
                    <a:pt x="594" y="827"/>
                  </a:lnTo>
                  <a:lnTo>
                    <a:pt x="602" y="826"/>
                  </a:lnTo>
                  <a:lnTo>
                    <a:pt x="608" y="824"/>
                  </a:lnTo>
                  <a:lnTo>
                    <a:pt x="616" y="822"/>
                  </a:lnTo>
                  <a:lnTo>
                    <a:pt x="622" y="818"/>
                  </a:lnTo>
                  <a:lnTo>
                    <a:pt x="629" y="814"/>
                  </a:lnTo>
                  <a:lnTo>
                    <a:pt x="634" y="810"/>
                  </a:lnTo>
                  <a:lnTo>
                    <a:pt x="639" y="805"/>
                  </a:lnTo>
                  <a:lnTo>
                    <a:pt x="645" y="799"/>
                  </a:lnTo>
                  <a:lnTo>
                    <a:pt x="649" y="794"/>
                  </a:lnTo>
                  <a:lnTo>
                    <a:pt x="652" y="787"/>
                  </a:lnTo>
                  <a:lnTo>
                    <a:pt x="655" y="781"/>
                  </a:lnTo>
                  <a:lnTo>
                    <a:pt x="659" y="774"/>
                  </a:lnTo>
                  <a:lnTo>
                    <a:pt x="660" y="767"/>
                  </a:lnTo>
                  <a:lnTo>
                    <a:pt x="661" y="759"/>
                  </a:lnTo>
                  <a:lnTo>
                    <a:pt x="662" y="752"/>
                  </a:lnTo>
                  <a:lnTo>
                    <a:pt x="661" y="741"/>
                  </a:lnTo>
                  <a:lnTo>
                    <a:pt x="659" y="731"/>
                  </a:lnTo>
                  <a:lnTo>
                    <a:pt x="654" y="721"/>
                  </a:lnTo>
                  <a:lnTo>
                    <a:pt x="650" y="711"/>
                  </a:lnTo>
                  <a:lnTo>
                    <a:pt x="644" y="703"/>
                  </a:lnTo>
                  <a:lnTo>
                    <a:pt x="636" y="696"/>
                  </a:lnTo>
                  <a:lnTo>
                    <a:pt x="628" y="690"/>
                  </a:lnTo>
                  <a:lnTo>
                    <a:pt x="619" y="684"/>
                  </a:lnTo>
                  <a:lnTo>
                    <a:pt x="630" y="638"/>
                  </a:lnTo>
                  <a:lnTo>
                    <a:pt x="631" y="635"/>
                  </a:lnTo>
                  <a:lnTo>
                    <a:pt x="632" y="632"/>
                  </a:lnTo>
                  <a:lnTo>
                    <a:pt x="632" y="632"/>
                  </a:lnTo>
                  <a:lnTo>
                    <a:pt x="632" y="632"/>
                  </a:lnTo>
                  <a:lnTo>
                    <a:pt x="766" y="75"/>
                  </a:lnTo>
                  <a:lnTo>
                    <a:pt x="887" y="75"/>
                  </a:lnTo>
                  <a:lnTo>
                    <a:pt x="890" y="75"/>
                  </a:lnTo>
                  <a:lnTo>
                    <a:pt x="892" y="74"/>
                  </a:lnTo>
                  <a:lnTo>
                    <a:pt x="896" y="73"/>
                  </a:lnTo>
                  <a:lnTo>
                    <a:pt x="898" y="71"/>
                  </a:lnTo>
                  <a:lnTo>
                    <a:pt x="900" y="69"/>
                  </a:lnTo>
                  <a:lnTo>
                    <a:pt x="901" y="67"/>
                  </a:lnTo>
                  <a:lnTo>
                    <a:pt x="902" y="64"/>
                  </a:lnTo>
                  <a:lnTo>
                    <a:pt x="902" y="60"/>
                  </a:lnTo>
                  <a:lnTo>
                    <a:pt x="902" y="57"/>
                  </a:lnTo>
                  <a:lnTo>
                    <a:pt x="901" y="55"/>
                  </a:lnTo>
                  <a:lnTo>
                    <a:pt x="900" y="52"/>
                  </a:lnTo>
                  <a:lnTo>
                    <a:pt x="898" y="50"/>
                  </a:lnTo>
                  <a:lnTo>
                    <a:pt x="896" y="47"/>
                  </a:lnTo>
                  <a:lnTo>
                    <a:pt x="892" y="46"/>
                  </a:lnTo>
                  <a:lnTo>
                    <a:pt x="890" y="45"/>
                  </a:lnTo>
                  <a:lnTo>
                    <a:pt x="887" y="45"/>
                  </a:ln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4656109" y="2128239"/>
              <a:ext cx="285750" cy="287338"/>
              <a:chOff x="9882188" y="1925638"/>
              <a:chExt cx="285750" cy="287338"/>
            </a:xfrm>
            <a:solidFill>
              <a:srgbClr val="4CC7C4"/>
            </a:solidFill>
          </p:grpSpPr>
          <p:sp>
            <p:nvSpPr>
              <p:cNvPr id="184" name="Freeform 93"/>
              <p:cNvSpPr>
                <a:spLocks noEditPoints="1"/>
              </p:cNvSpPr>
              <p:nvPr/>
            </p:nvSpPr>
            <p:spPr bwMode="auto">
              <a:xfrm>
                <a:off x="9882188" y="1925638"/>
                <a:ext cx="285750" cy="287338"/>
              </a:xfrm>
              <a:custGeom>
                <a:avLst/>
                <a:gdLst>
                  <a:gd name="T0" fmla="*/ 872 w 902"/>
                  <a:gd name="T1" fmla="*/ 872 h 902"/>
                  <a:gd name="T2" fmla="*/ 30 w 902"/>
                  <a:gd name="T3" fmla="*/ 872 h 902"/>
                  <a:gd name="T4" fmla="*/ 30 w 902"/>
                  <a:gd name="T5" fmla="*/ 30 h 902"/>
                  <a:gd name="T6" fmla="*/ 872 w 902"/>
                  <a:gd name="T7" fmla="*/ 30 h 902"/>
                  <a:gd name="T8" fmla="*/ 872 w 902"/>
                  <a:gd name="T9" fmla="*/ 872 h 902"/>
                  <a:gd name="T10" fmla="*/ 887 w 902"/>
                  <a:gd name="T11" fmla="*/ 0 h 902"/>
                  <a:gd name="T12" fmla="*/ 15 w 902"/>
                  <a:gd name="T13" fmla="*/ 0 h 902"/>
                  <a:gd name="T14" fmla="*/ 12 w 902"/>
                  <a:gd name="T15" fmla="*/ 0 h 902"/>
                  <a:gd name="T16" fmla="*/ 10 w 902"/>
                  <a:gd name="T17" fmla="*/ 2 h 902"/>
                  <a:gd name="T18" fmla="*/ 6 w 902"/>
                  <a:gd name="T19" fmla="*/ 3 h 902"/>
                  <a:gd name="T20" fmla="*/ 4 w 902"/>
                  <a:gd name="T21" fmla="*/ 5 h 902"/>
                  <a:gd name="T22" fmla="*/ 3 w 902"/>
                  <a:gd name="T23" fmla="*/ 7 h 902"/>
                  <a:gd name="T24" fmla="*/ 1 w 902"/>
                  <a:gd name="T25" fmla="*/ 9 h 902"/>
                  <a:gd name="T26" fmla="*/ 1 w 902"/>
                  <a:gd name="T27" fmla="*/ 12 h 902"/>
                  <a:gd name="T28" fmla="*/ 0 w 902"/>
                  <a:gd name="T29" fmla="*/ 15 h 902"/>
                  <a:gd name="T30" fmla="*/ 0 w 902"/>
                  <a:gd name="T31" fmla="*/ 887 h 902"/>
                  <a:gd name="T32" fmla="*/ 1 w 902"/>
                  <a:gd name="T33" fmla="*/ 891 h 902"/>
                  <a:gd name="T34" fmla="*/ 1 w 902"/>
                  <a:gd name="T35" fmla="*/ 893 h 902"/>
                  <a:gd name="T36" fmla="*/ 3 w 902"/>
                  <a:gd name="T37" fmla="*/ 896 h 902"/>
                  <a:gd name="T38" fmla="*/ 4 w 902"/>
                  <a:gd name="T39" fmla="*/ 898 h 902"/>
                  <a:gd name="T40" fmla="*/ 6 w 902"/>
                  <a:gd name="T41" fmla="*/ 900 h 902"/>
                  <a:gd name="T42" fmla="*/ 10 w 902"/>
                  <a:gd name="T43" fmla="*/ 901 h 902"/>
                  <a:gd name="T44" fmla="*/ 12 w 902"/>
                  <a:gd name="T45" fmla="*/ 902 h 902"/>
                  <a:gd name="T46" fmla="*/ 15 w 902"/>
                  <a:gd name="T47" fmla="*/ 902 h 902"/>
                  <a:gd name="T48" fmla="*/ 887 w 902"/>
                  <a:gd name="T49" fmla="*/ 902 h 902"/>
                  <a:gd name="T50" fmla="*/ 890 w 902"/>
                  <a:gd name="T51" fmla="*/ 902 h 902"/>
                  <a:gd name="T52" fmla="*/ 893 w 902"/>
                  <a:gd name="T53" fmla="*/ 901 h 902"/>
                  <a:gd name="T54" fmla="*/ 896 w 902"/>
                  <a:gd name="T55" fmla="*/ 900 h 902"/>
                  <a:gd name="T56" fmla="*/ 898 w 902"/>
                  <a:gd name="T57" fmla="*/ 898 h 902"/>
                  <a:gd name="T58" fmla="*/ 900 w 902"/>
                  <a:gd name="T59" fmla="*/ 896 h 902"/>
                  <a:gd name="T60" fmla="*/ 901 w 902"/>
                  <a:gd name="T61" fmla="*/ 893 h 902"/>
                  <a:gd name="T62" fmla="*/ 902 w 902"/>
                  <a:gd name="T63" fmla="*/ 891 h 902"/>
                  <a:gd name="T64" fmla="*/ 902 w 902"/>
                  <a:gd name="T65" fmla="*/ 887 h 902"/>
                  <a:gd name="T66" fmla="*/ 902 w 902"/>
                  <a:gd name="T67" fmla="*/ 15 h 902"/>
                  <a:gd name="T68" fmla="*/ 902 w 902"/>
                  <a:gd name="T69" fmla="*/ 12 h 902"/>
                  <a:gd name="T70" fmla="*/ 901 w 902"/>
                  <a:gd name="T71" fmla="*/ 9 h 902"/>
                  <a:gd name="T72" fmla="*/ 900 w 902"/>
                  <a:gd name="T73" fmla="*/ 7 h 902"/>
                  <a:gd name="T74" fmla="*/ 898 w 902"/>
                  <a:gd name="T75" fmla="*/ 5 h 902"/>
                  <a:gd name="T76" fmla="*/ 896 w 902"/>
                  <a:gd name="T77" fmla="*/ 3 h 902"/>
                  <a:gd name="T78" fmla="*/ 893 w 902"/>
                  <a:gd name="T79" fmla="*/ 2 h 902"/>
                  <a:gd name="T80" fmla="*/ 890 w 902"/>
                  <a:gd name="T81" fmla="*/ 0 h 902"/>
                  <a:gd name="T82" fmla="*/ 887 w 902"/>
                  <a:gd name="T83" fmla="*/ 0 h 902"/>
                  <a:gd name="T84" fmla="*/ 887 w 902"/>
                  <a:gd name="T8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2" h="902">
                    <a:moveTo>
                      <a:pt x="872" y="872"/>
                    </a:moveTo>
                    <a:lnTo>
                      <a:pt x="30" y="872"/>
                    </a:lnTo>
                    <a:lnTo>
                      <a:pt x="30" y="30"/>
                    </a:lnTo>
                    <a:lnTo>
                      <a:pt x="872" y="30"/>
                    </a:lnTo>
                    <a:lnTo>
                      <a:pt x="872" y="872"/>
                    </a:lnTo>
                    <a:close/>
                    <a:moveTo>
                      <a:pt x="887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887"/>
                    </a:lnTo>
                    <a:lnTo>
                      <a:pt x="1" y="891"/>
                    </a:lnTo>
                    <a:lnTo>
                      <a:pt x="1" y="893"/>
                    </a:lnTo>
                    <a:lnTo>
                      <a:pt x="3" y="896"/>
                    </a:lnTo>
                    <a:lnTo>
                      <a:pt x="4" y="898"/>
                    </a:lnTo>
                    <a:lnTo>
                      <a:pt x="6" y="900"/>
                    </a:lnTo>
                    <a:lnTo>
                      <a:pt x="10" y="901"/>
                    </a:lnTo>
                    <a:lnTo>
                      <a:pt x="12" y="902"/>
                    </a:lnTo>
                    <a:lnTo>
                      <a:pt x="15" y="902"/>
                    </a:lnTo>
                    <a:lnTo>
                      <a:pt x="887" y="902"/>
                    </a:lnTo>
                    <a:lnTo>
                      <a:pt x="890" y="902"/>
                    </a:lnTo>
                    <a:lnTo>
                      <a:pt x="893" y="901"/>
                    </a:lnTo>
                    <a:lnTo>
                      <a:pt x="896" y="900"/>
                    </a:lnTo>
                    <a:lnTo>
                      <a:pt x="898" y="898"/>
                    </a:lnTo>
                    <a:lnTo>
                      <a:pt x="900" y="896"/>
                    </a:lnTo>
                    <a:lnTo>
                      <a:pt x="901" y="893"/>
                    </a:lnTo>
                    <a:lnTo>
                      <a:pt x="902" y="891"/>
                    </a:lnTo>
                    <a:lnTo>
                      <a:pt x="902" y="887"/>
                    </a:lnTo>
                    <a:lnTo>
                      <a:pt x="902" y="15"/>
                    </a:lnTo>
                    <a:lnTo>
                      <a:pt x="902" y="12"/>
                    </a:lnTo>
                    <a:lnTo>
                      <a:pt x="901" y="9"/>
                    </a:lnTo>
                    <a:lnTo>
                      <a:pt x="900" y="7"/>
                    </a:lnTo>
                    <a:lnTo>
                      <a:pt x="898" y="5"/>
                    </a:lnTo>
                    <a:lnTo>
                      <a:pt x="896" y="3"/>
                    </a:lnTo>
                    <a:lnTo>
                      <a:pt x="893" y="2"/>
                    </a:lnTo>
                    <a:lnTo>
                      <a:pt x="890" y="0"/>
                    </a:lnTo>
                    <a:lnTo>
                      <a:pt x="887" y="0"/>
                    </a:ln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5" name="Freeform 94"/>
              <p:cNvSpPr>
                <a:spLocks/>
              </p:cNvSpPr>
              <p:nvPr/>
            </p:nvSpPr>
            <p:spPr bwMode="auto">
              <a:xfrm>
                <a:off x="9920288" y="2165350"/>
                <a:ext cx="209550" cy="9525"/>
              </a:xfrm>
              <a:custGeom>
                <a:avLst/>
                <a:gdLst>
                  <a:gd name="T0" fmla="*/ 15 w 661"/>
                  <a:gd name="T1" fmla="*/ 30 h 30"/>
                  <a:gd name="T2" fmla="*/ 646 w 661"/>
                  <a:gd name="T3" fmla="*/ 30 h 30"/>
                  <a:gd name="T4" fmla="*/ 649 w 661"/>
                  <a:gd name="T5" fmla="*/ 29 h 30"/>
                  <a:gd name="T6" fmla="*/ 652 w 661"/>
                  <a:gd name="T7" fmla="*/ 29 h 30"/>
                  <a:gd name="T8" fmla="*/ 655 w 661"/>
                  <a:gd name="T9" fmla="*/ 27 h 30"/>
                  <a:gd name="T10" fmla="*/ 657 w 661"/>
                  <a:gd name="T11" fmla="*/ 26 h 30"/>
                  <a:gd name="T12" fmla="*/ 659 w 661"/>
                  <a:gd name="T13" fmla="*/ 23 h 30"/>
                  <a:gd name="T14" fmla="*/ 660 w 661"/>
                  <a:gd name="T15" fmla="*/ 21 h 30"/>
                  <a:gd name="T16" fmla="*/ 661 w 661"/>
                  <a:gd name="T17" fmla="*/ 18 h 30"/>
                  <a:gd name="T18" fmla="*/ 661 w 661"/>
                  <a:gd name="T19" fmla="*/ 15 h 30"/>
                  <a:gd name="T20" fmla="*/ 661 w 661"/>
                  <a:gd name="T21" fmla="*/ 12 h 30"/>
                  <a:gd name="T22" fmla="*/ 660 w 661"/>
                  <a:gd name="T23" fmla="*/ 9 h 30"/>
                  <a:gd name="T24" fmla="*/ 659 w 661"/>
                  <a:gd name="T25" fmla="*/ 7 h 30"/>
                  <a:gd name="T26" fmla="*/ 657 w 661"/>
                  <a:gd name="T27" fmla="*/ 5 h 30"/>
                  <a:gd name="T28" fmla="*/ 655 w 661"/>
                  <a:gd name="T29" fmla="*/ 3 h 30"/>
                  <a:gd name="T30" fmla="*/ 652 w 661"/>
                  <a:gd name="T31" fmla="*/ 2 h 30"/>
                  <a:gd name="T32" fmla="*/ 649 w 661"/>
                  <a:gd name="T33" fmla="*/ 0 h 30"/>
                  <a:gd name="T34" fmla="*/ 646 w 661"/>
                  <a:gd name="T35" fmla="*/ 0 h 30"/>
                  <a:gd name="T36" fmla="*/ 15 w 661"/>
                  <a:gd name="T37" fmla="*/ 0 h 30"/>
                  <a:gd name="T38" fmla="*/ 12 w 661"/>
                  <a:gd name="T39" fmla="*/ 0 h 30"/>
                  <a:gd name="T40" fmla="*/ 9 w 661"/>
                  <a:gd name="T41" fmla="*/ 2 h 30"/>
                  <a:gd name="T42" fmla="*/ 6 w 661"/>
                  <a:gd name="T43" fmla="*/ 3 h 30"/>
                  <a:gd name="T44" fmla="*/ 4 w 661"/>
                  <a:gd name="T45" fmla="*/ 5 h 30"/>
                  <a:gd name="T46" fmla="*/ 2 w 661"/>
                  <a:gd name="T47" fmla="*/ 7 h 30"/>
                  <a:gd name="T48" fmla="*/ 1 w 661"/>
                  <a:gd name="T49" fmla="*/ 9 h 30"/>
                  <a:gd name="T50" fmla="*/ 0 w 661"/>
                  <a:gd name="T51" fmla="*/ 12 h 30"/>
                  <a:gd name="T52" fmla="*/ 0 w 661"/>
                  <a:gd name="T53" fmla="*/ 15 h 30"/>
                  <a:gd name="T54" fmla="*/ 0 w 661"/>
                  <a:gd name="T55" fmla="*/ 18 h 30"/>
                  <a:gd name="T56" fmla="*/ 1 w 661"/>
                  <a:gd name="T57" fmla="*/ 21 h 30"/>
                  <a:gd name="T58" fmla="*/ 2 w 661"/>
                  <a:gd name="T59" fmla="*/ 23 h 30"/>
                  <a:gd name="T60" fmla="*/ 4 w 661"/>
                  <a:gd name="T61" fmla="*/ 26 h 30"/>
                  <a:gd name="T62" fmla="*/ 6 w 661"/>
                  <a:gd name="T63" fmla="*/ 27 h 30"/>
                  <a:gd name="T64" fmla="*/ 9 w 661"/>
                  <a:gd name="T65" fmla="*/ 29 h 30"/>
                  <a:gd name="T66" fmla="*/ 12 w 661"/>
                  <a:gd name="T67" fmla="*/ 29 h 30"/>
                  <a:gd name="T68" fmla="*/ 15 w 661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30">
                    <a:moveTo>
                      <a:pt x="15" y="30"/>
                    </a:moveTo>
                    <a:lnTo>
                      <a:pt x="646" y="30"/>
                    </a:lnTo>
                    <a:lnTo>
                      <a:pt x="649" y="29"/>
                    </a:lnTo>
                    <a:lnTo>
                      <a:pt x="652" y="29"/>
                    </a:lnTo>
                    <a:lnTo>
                      <a:pt x="655" y="27"/>
                    </a:lnTo>
                    <a:lnTo>
                      <a:pt x="657" y="26"/>
                    </a:lnTo>
                    <a:lnTo>
                      <a:pt x="659" y="23"/>
                    </a:lnTo>
                    <a:lnTo>
                      <a:pt x="660" y="21"/>
                    </a:lnTo>
                    <a:lnTo>
                      <a:pt x="661" y="18"/>
                    </a:lnTo>
                    <a:lnTo>
                      <a:pt x="661" y="15"/>
                    </a:lnTo>
                    <a:lnTo>
                      <a:pt x="661" y="12"/>
                    </a:lnTo>
                    <a:lnTo>
                      <a:pt x="660" y="9"/>
                    </a:lnTo>
                    <a:lnTo>
                      <a:pt x="659" y="7"/>
                    </a:lnTo>
                    <a:lnTo>
                      <a:pt x="657" y="5"/>
                    </a:lnTo>
                    <a:lnTo>
                      <a:pt x="655" y="3"/>
                    </a:lnTo>
                    <a:lnTo>
                      <a:pt x="652" y="2"/>
                    </a:lnTo>
                    <a:lnTo>
                      <a:pt x="649" y="0"/>
                    </a:lnTo>
                    <a:lnTo>
                      <a:pt x="64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6" name="Freeform 95"/>
              <p:cNvSpPr>
                <a:spLocks/>
              </p:cNvSpPr>
              <p:nvPr/>
            </p:nvSpPr>
            <p:spPr bwMode="auto">
              <a:xfrm>
                <a:off x="9929813" y="1973263"/>
                <a:ext cx="85725" cy="163513"/>
              </a:xfrm>
              <a:custGeom>
                <a:avLst/>
                <a:gdLst>
                  <a:gd name="T0" fmla="*/ 120 w 270"/>
                  <a:gd name="T1" fmla="*/ 52 h 511"/>
                  <a:gd name="T2" fmla="*/ 120 w 270"/>
                  <a:gd name="T3" fmla="*/ 500 h 511"/>
                  <a:gd name="T4" fmla="*/ 122 w 270"/>
                  <a:gd name="T5" fmla="*/ 505 h 511"/>
                  <a:gd name="T6" fmla="*/ 126 w 270"/>
                  <a:gd name="T7" fmla="*/ 509 h 511"/>
                  <a:gd name="T8" fmla="*/ 132 w 270"/>
                  <a:gd name="T9" fmla="*/ 511 h 511"/>
                  <a:gd name="T10" fmla="*/ 138 w 270"/>
                  <a:gd name="T11" fmla="*/ 511 h 511"/>
                  <a:gd name="T12" fmla="*/ 144 w 270"/>
                  <a:gd name="T13" fmla="*/ 509 h 511"/>
                  <a:gd name="T14" fmla="*/ 148 w 270"/>
                  <a:gd name="T15" fmla="*/ 505 h 511"/>
                  <a:gd name="T16" fmla="*/ 150 w 270"/>
                  <a:gd name="T17" fmla="*/ 500 h 511"/>
                  <a:gd name="T18" fmla="*/ 150 w 270"/>
                  <a:gd name="T19" fmla="*/ 52 h 511"/>
                  <a:gd name="T20" fmla="*/ 246 w 270"/>
                  <a:gd name="T21" fmla="*/ 148 h 511"/>
                  <a:gd name="T22" fmla="*/ 253 w 270"/>
                  <a:gd name="T23" fmla="*/ 150 h 511"/>
                  <a:gd name="T24" fmla="*/ 258 w 270"/>
                  <a:gd name="T25" fmla="*/ 150 h 511"/>
                  <a:gd name="T26" fmla="*/ 264 w 270"/>
                  <a:gd name="T27" fmla="*/ 148 h 511"/>
                  <a:gd name="T28" fmla="*/ 268 w 270"/>
                  <a:gd name="T29" fmla="*/ 144 h 511"/>
                  <a:gd name="T30" fmla="*/ 270 w 270"/>
                  <a:gd name="T31" fmla="*/ 139 h 511"/>
                  <a:gd name="T32" fmla="*/ 270 w 270"/>
                  <a:gd name="T33" fmla="*/ 133 h 511"/>
                  <a:gd name="T34" fmla="*/ 268 w 270"/>
                  <a:gd name="T35" fmla="*/ 128 h 511"/>
                  <a:gd name="T36" fmla="*/ 146 w 270"/>
                  <a:gd name="T37" fmla="*/ 5 h 511"/>
                  <a:gd name="T38" fmla="*/ 140 w 270"/>
                  <a:gd name="T39" fmla="*/ 2 h 511"/>
                  <a:gd name="T40" fmla="*/ 135 w 270"/>
                  <a:gd name="T41" fmla="*/ 0 h 511"/>
                  <a:gd name="T42" fmla="*/ 135 w 270"/>
                  <a:gd name="T43" fmla="*/ 0 h 511"/>
                  <a:gd name="T44" fmla="*/ 135 w 270"/>
                  <a:gd name="T45" fmla="*/ 0 h 511"/>
                  <a:gd name="T46" fmla="*/ 130 w 270"/>
                  <a:gd name="T47" fmla="*/ 2 h 511"/>
                  <a:gd name="T48" fmla="*/ 124 w 270"/>
                  <a:gd name="T49" fmla="*/ 5 h 511"/>
                  <a:gd name="T50" fmla="*/ 2 w 270"/>
                  <a:gd name="T51" fmla="*/ 128 h 511"/>
                  <a:gd name="T52" fmla="*/ 0 w 270"/>
                  <a:gd name="T53" fmla="*/ 133 h 511"/>
                  <a:gd name="T54" fmla="*/ 0 w 270"/>
                  <a:gd name="T55" fmla="*/ 139 h 511"/>
                  <a:gd name="T56" fmla="*/ 2 w 270"/>
                  <a:gd name="T57" fmla="*/ 144 h 511"/>
                  <a:gd name="T58" fmla="*/ 6 w 270"/>
                  <a:gd name="T59" fmla="*/ 148 h 511"/>
                  <a:gd name="T60" fmla="*/ 12 w 270"/>
                  <a:gd name="T61" fmla="*/ 150 h 511"/>
                  <a:gd name="T62" fmla="*/ 17 w 270"/>
                  <a:gd name="T63" fmla="*/ 150 h 511"/>
                  <a:gd name="T64" fmla="*/ 23 w 270"/>
                  <a:gd name="T65" fmla="*/ 14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0" h="511">
                    <a:moveTo>
                      <a:pt x="26" y="146"/>
                    </a:moveTo>
                    <a:lnTo>
                      <a:pt x="120" y="52"/>
                    </a:lnTo>
                    <a:lnTo>
                      <a:pt x="120" y="496"/>
                    </a:lnTo>
                    <a:lnTo>
                      <a:pt x="120" y="500"/>
                    </a:lnTo>
                    <a:lnTo>
                      <a:pt x="121" y="503"/>
                    </a:lnTo>
                    <a:lnTo>
                      <a:pt x="122" y="505"/>
                    </a:lnTo>
                    <a:lnTo>
                      <a:pt x="124" y="507"/>
                    </a:lnTo>
                    <a:lnTo>
                      <a:pt x="126" y="509"/>
                    </a:lnTo>
                    <a:lnTo>
                      <a:pt x="129" y="510"/>
                    </a:lnTo>
                    <a:lnTo>
                      <a:pt x="132" y="511"/>
                    </a:lnTo>
                    <a:lnTo>
                      <a:pt x="135" y="511"/>
                    </a:lnTo>
                    <a:lnTo>
                      <a:pt x="138" y="511"/>
                    </a:lnTo>
                    <a:lnTo>
                      <a:pt x="140" y="510"/>
                    </a:lnTo>
                    <a:lnTo>
                      <a:pt x="144" y="509"/>
                    </a:lnTo>
                    <a:lnTo>
                      <a:pt x="146" y="507"/>
                    </a:lnTo>
                    <a:lnTo>
                      <a:pt x="148" y="505"/>
                    </a:lnTo>
                    <a:lnTo>
                      <a:pt x="149" y="503"/>
                    </a:lnTo>
                    <a:lnTo>
                      <a:pt x="150" y="500"/>
                    </a:lnTo>
                    <a:lnTo>
                      <a:pt x="150" y="496"/>
                    </a:lnTo>
                    <a:lnTo>
                      <a:pt x="150" y="52"/>
                    </a:lnTo>
                    <a:lnTo>
                      <a:pt x="244" y="146"/>
                    </a:lnTo>
                    <a:lnTo>
                      <a:pt x="246" y="148"/>
                    </a:lnTo>
                    <a:lnTo>
                      <a:pt x="250" y="150"/>
                    </a:lnTo>
                    <a:lnTo>
                      <a:pt x="253" y="150"/>
                    </a:lnTo>
                    <a:lnTo>
                      <a:pt x="255" y="151"/>
                    </a:lnTo>
                    <a:lnTo>
                      <a:pt x="258" y="150"/>
                    </a:lnTo>
                    <a:lnTo>
                      <a:pt x="261" y="150"/>
                    </a:lnTo>
                    <a:lnTo>
                      <a:pt x="264" y="148"/>
                    </a:lnTo>
                    <a:lnTo>
                      <a:pt x="266" y="146"/>
                    </a:lnTo>
                    <a:lnTo>
                      <a:pt x="268" y="144"/>
                    </a:lnTo>
                    <a:lnTo>
                      <a:pt x="269" y="142"/>
                    </a:lnTo>
                    <a:lnTo>
                      <a:pt x="270" y="139"/>
                    </a:lnTo>
                    <a:lnTo>
                      <a:pt x="270" y="136"/>
                    </a:lnTo>
                    <a:lnTo>
                      <a:pt x="270" y="133"/>
                    </a:lnTo>
                    <a:lnTo>
                      <a:pt x="269" y="130"/>
                    </a:lnTo>
                    <a:lnTo>
                      <a:pt x="268" y="128"/>
                    </a:lnTo>
                    <a:lnTo>
                      <a:pt x="266" y="126"/>
                    </a:lnTo>
                    <a:lnTo>
                      <a:pt x="146" y="5"/>
                    </a:lnTo>
                    <a:lnTo>
                      <a:pt x="144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30" y="2"/>
                    </a:lnTo>
                    <a:lnTo>
                      <a:pt x="126" y="4"/>
                    </a:lnTo>
                    <a:lnTo>
                      <a:pt x="124" y="5"/>
                    </a:lnTo>
                    <a:lnTo>
                      <a:pt x="4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2"/>
                    </a:lnTo>
                    <a:lnTo>
                      <a:pt x="2" y="144"/>
                    </a:lnTo>
                    <a:lnTo>
                      <a:pt x="4" y="146"/>
                    </a:lnTo>
                    <a:lnTo>
                      <a:pt x="6" y="148"/>
                    </a:lnTo>
                    <a:lnTo>
                      <a:pt x="9" y="150"/>
                    </a:lnTo>
                    <a:lnTo>
                      <a:pt x="12" y="150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20" y="150"/>
                    </a:lnTo>
                    <a:lnTo>
                      <a:pt x="23" y="148"/>
                    </a:lnTo>
                    <a:lnTo>
                      <a:pt x="26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7" name="Freeform 96"/>
              <p:cNvSpPr>
                <a:spLocks/>
              </p:cNvSpPr>
              <p:nvPr/>
            </p:nvSpPr>
            <p:spPr bwMode="auto">
              <a:xfrm>
                <a:off x="10034588" y="1973263"/>
                <a:ext cx="85725" cy="163513"/>
              </a:xfrm>
              <a:custGeom>
                <a:avLst/>
                <a:gdLst>
                  <a:gd name="T0" fmla="*/ 121 w 271"/>
                  <a:gd name="T1" fmla="*/ 52 h 511"/>
                  <a:gd name="T2" fmla="*/ 121 w 271"/>
                  <a:gd name="T3" fmla="*/ 500 h 511"/>
                  <a:gd name="T4" fmla="*/ 123 w 271"/>
                  <a:gd name="T5" fmla="*/ 505 h 511"/>
                  <a:gd name="T6" fmla="*/ 127 w 271"/>
                  <a:gd name="T7" fmla="*/ 509 h 511"/>
                  <a:gd name="T8" fmla="*/ 133 w 271"/>
                  <a:gd name="T9" fmla="*/ 511 h 511"/>
                  <a:gd name="T10" fmla="*/ 139 w 271"/>
                  <a:gd name="T11" fmla="*/ 511 h 511"/>
                  <a:gd name="T12" fmla="*/ 145 w 271"/>
                  <a:gd name="T13" fmla="*/ 509 h 511"/>
                  <a:gd name="T14" fmla="*/ 148 w 271"/>
                  <a:gd name="T15" fmla="*/ 505 h 511"/>
                  <a:gd name="T16" fmla="*/ 150 w 271"/>
                  <a:gd name="T17" fmla="*/ 500 h 511"/>
                  <a:gd name="T18" fmla="*/ 151 w 271"/>
                  <a:gd name="T19" fmla="*/ 52 h 511"/>
                  <a:gd name="T20" fmla="*/ 247 w 271"/>
                  <a:gd name="T21" fmla="*/ 148 h 511"/>
                  <a:gd name="T22" fmla="*/ 253 w 271"/>
                  <a:gd name="T23" fmla="*/ 150 h 511"/>
                  <a:gd name="T24" fmla="*/ 259 w 271"/>
                  <a:gd name="T25" fmla="*/ 150 h 511"/>
                  <a:gd name="T26" fmla="*/ 265 w 271"/>
                  <a:gd name="T27" fmla="*/ 148 h 511"/>
                  <a:gd name="T28" fmla="*/ 269 w 271"/>
                  <a:gd name="T29" fmla="*/ 144 h 511"/>
                  <a:gd name="T30" fmla="*/ 271 w 271"/>
                  <a:gd name="T31" fmla="*/ 139 h 511"/>
                  <a:gd name="T32" fmla="*/ 271 w 271"/>
                  <a:gd name="T33" fmla="*/ 133 h 511"/>
                  <a:gd name="T34" fmla="*/ 269 w 271"/>
                  <a:gd name="T35" fmla="*/ 128 h 511"/>
                  <a:gd name="T36" fmla="*/ 147 w 271"/>
                  <a:gd name="T37" fmla="*/ 5 h 511"/>
                  <a:gd name="T38" fmla="*/ 141 w 271"/>
                  <a:gd name="T39" fmla="*/ 2 h 511"/>
                  <a:gd name="T40" fmla="*/ 136 w 271"/>
                  <a:gd name="T41" fmla="*/ 0 h 511"/>
                  <a:gd name="T42" fmla="*/ 136 w 271"/>
                  <a:gd name="T43" fmla="*/ 0 h 511"/>
                  <a:gd name="T44" fmla="*/ 136 w 271"/>
                  <a:gd name="T45" fmla="*/ 0 h 511"/>
                  <a:gd name="T46" fmla="*/ 130 w 271"/>
                  <a:gd name="T47" fmla="*/ 2 h 511"/>
                  <a:gd name="T48" fmla="*/ 125 w 271"/>
                  <a:gd name="T49" fmla="*/ 5 h 511"/>
                  <a:gd name="T50" fmla="*/ 3 w 271"/>
                  <a:gd name="T51" fmla="*/ 128 h 511"/>
                  <a:gd name="T52" fmla="*/ 1 w 271"/>
                  <a:gd name="T53" fmla="*/ 133 h 511"/>
                  <a:gd name="T54" fmla="*/ 1 w 271"/>
                  <a:gd name="T55" fmla="*/ 139 h 511"/>
                  <a:gd name="T56" fmla="*/ 3 w 271"/>
                  <a:gd name="T57" fmla="*/ 144 h 511"/>
                  <a:gd name="T58" fmla="*/ 7 w 271"/>
                  <a:gd name="T59" fmla="*/ 148 h 511"/>
                  <a:gd name="T60" fmla="*/ 13 w 271"/>
                  <a:gd name="T61" fmla="*/ 150 h 511"/>
                  <a:gd name="T62" fmla="*/ 18 w 271"/>
                  <a:gd name="T63" fmla="*/ 150 h 511"/>
                  <a:gd name="T64" fmla="*/ 24 w 271"/>
                  <a:gd name="T65" fmla="*/ 14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511">
                    <a:moveTo>
                      <a:pt x="26" y="146"/>
                    </a:moveTo>
                    <a:lnTo>
                      <a:pt x="121" y="52"/>
                    </a:lnTo>
                    <a:lnTo>
                      <a:pt x="121" y="496"/>
                    </a:lnTo>
                    <a:lnTo>
                      <a:pt x="121" y="500"/>
                    </a:lnTo>
                    <a:lnTo>
                      <a:pt x="122" y="503"/>
                    </a:lnTo>
                    <a:lnTo>
                      <a:pt x="123" y="505"/>
                    </a:lnTo>
                    <a:lnTo>
                      <a:pt x="125" y="507"/>
                    </a:lnTo>
                    <a:lnTo>
                      <a:pt x="127" y="509"/>
                    </a:lnTo>
                    <a:lnTo>
                      <a:pt x="130" y="510"/>
                    </a:lnTo>
                    <a:lnTo>
                      <a:pt x="133" y="511"/>
                    </a:lnTo>
                    <a:lnTo>
                      <a:pt x="136" y="511"/>
                    </a:lnTo>
                    <a:lnTo>
                      <a:pt x="139" y="511"/>
                    </a:lnTo>
                    <a:lnTo>
                      <a:pt x="141" y="510"/>
                    </a:lnTo>
                    <a:lnTo>
                      <a:pt x="145" y="509"/>
                    </a:lnTo>
                    <a:lnTo>
                      <a:pt x="147" y="507"/>
                    </a:lnTo>
                    <a:lnTo>
                      <a:pt x="148" y="505"/>
                    </a:lnTo>
                    <a:lnTo>
                      <a:pt x="150" y="503"/>
                    </a:lnTo>
                    <a:lnTo>
                      <a:pt x="150" y="500"/>
                    </a:lnTo>
                    <a:lnTo>
                      <a:pt x="151" y="496"/>
                    </a:lnTo>
                    <a:lnTo>
                      <a:pt x="151" y="52"/>
                    </a:lnTo>
                    <a:lnTo>
                      <a:pt x="245" y="146"/>
                    </a:lnTo>
                    <a:lnTo>
                      <a:pt x="247" y="148"/>
                    </a:lnTo>
                    <a:lnTo>
                      <a:pt x="251" y="150"/>
                    </a:lnTo>
                    <a:lnTo>
                      <a:pt x="253" y="150"/>
                    </a:lnTo>
                    <a:lnTo>
                      <a:pt x="256" y="151"/>
                    </a:lnTo>
                    <a:lnTo>
                      <a:pt x="259" y="150"/>
                    </a:lnTo>
                    <a:lnTo>
                      <a:pt x="261" y="150"/>
                    </a:lnTo>
                    <a:lnTo>
                      <a:pt x="265" y="148"/>
                    </a:lnTo>
                    <a:lnTo>
                      <a:pt x="267" y="146"/>
                    </a:lnTo>
                    <a:lnTo>
                      <a:pt x="269" y="144"/>
                    </a:lnTo>
                    <a:lnTo>
                      <a:pt x="270" y="142"/>
                    </a:lnTo>
                    <a:lnTo>
                      <a:pt x="271" y="139"/>
                    </a:lnTo>
                    <a:lnTo>
                      <a:pt x="271" y="136"/>
                    </a:lnTo>
                    <a:lnTo>
                      <a:pt x="271" y="133"/>
                    </a:lnTo>
                    <a:lnTo>
                      <a:pt x="270" y="130"/>
                    </a:lnTo>
                    <a:lnTo>
                      <a:pt x="269" y="128"/>
                    </a:lnTo>
                    <a:lnTo>
                      <a:pt x="267" y="126"/>
                    </a:lnTo>
                    <a:lnTo>
                      <a:pt x="147" y="5"/>
                    </a:lnTo>
                    <a:lnTo>
                      <a:pt x="144" y="4"/>
                    </a:lnTo>
                    <a:lnTo>
                      <a:pt x="141" y="2"/>
                    </a:lnTo>
                    <a:lnTo>
                      <a:pt x="138" y="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3" y="0"/>
                    </a:lnTo>
                    <a:lnTo>
                      <a:pt x="130" y="2"/>
                    </a:lnTo>
                    <a:lnTo>
                      <a:pt x="127" y="4"/>
                    </a:lnTo>
                    <a:lnTo>
                      <a:pt x="125" y="5"/>
                    </a:lnTo>
                    <a:lnTo>
                      <a:pt x="4" y="126"/>
                    </a:lnTo>
                    <a:lnTo>
                      <a:pt x="3" y="128"/>
                    </a:lnTo>
                    <a:lnTo>
                      <a:pt x="1" y="130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3" y="144"/>
                    </a:lnTo>
                    <a:lnTo>
                      <a:pt x="4" y="146"/>
                    </a:lnTo>
                    <a:lnTo>
                      <a:pt x="7" y="148"/>
                    </a:lnTo>
                    <a:lnTo>
                      <a:pt x="10" y="150"/>
                    </a:lnTo>
                    <a:lnTo>
                      <a:pt x="13" y="150"/>
                    </a:lnTo>
                    <a:lnTo>
                      <a:pt x="15" y="151"/>
                    </a:lnTo>
                    <a:lnTo>
                      <a:pt x="18" y="150"/>
                    </a:lnTo>
                    <a:lnTo>
                      <a:pt x="21" y="150"/>
                    </a:lnTo>
                    <a:lnTo>
                      <a:pt x="24" y="148"/>
                    </a:lnTo>
                    <a:lnTo>
                      <a:pt x="26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88" name="Freeform 146"/>
            <p:cNvSpPr>
              <a:spLocks noEditPoints="1"/>
            </p:cNvSpPr>
            <p:nvPr/>
          </p:nvSpPr>
          <p:spPr bwMode="auto">
            <a:xfrm>
              <a:off x="5329393" y="4309660"/>
              <a:ext cx="209262" cy="285493"/>
            </a:xfrm>
            <a:custGeom>
              <a:avLst/>
              <a:gdLst>
                <a:gd name="T0" fmla="*/ 197 w 561"/>
                <a:gd name="T1" fmla="*/ 636 h 764"/>
                <a:gd name="T2" fmla="*/ 365 w 561"/>
                <a:gd name="T3" fmla="*/ 636 h 764"/>
                <a:gd name="T4" fmla="*/ 89 w 561"/>
                <a:gd name="T5" fmla="*/ 738 h 764"/>
                <a:gd name="T6" fmla="*/ 338 w 561"/>
                <a:gd name="T7" fmla="*/ 403 h 764"/>
                <a:gd name="T8" fmla="*/ 403 w 561"/>
                <a:gd name="T9" fmla="*/ 437 h 764"/>
                <a:gd name="T10" fmla="*/ 449 w 561"/>
                <a:gd name="T11" fmla="*/ 493 h 764"/>
                <a:gd name="T12" fmla="*/ 470 w 561"/>
                <a:gd name="T13" fmla="*/ 566 h 764"/>
                <a:gd name="T14" fmla="*/ 290 w 561"/>
                <a:gd name="T15" fmla="*/ 525 h 764"/>
                <a:gd name="T16" fmla="*/ 272 w 561"/>
                <a:gd name="T17" fmla="*/ 525 h 764"/>
                <a:gd name="T18" fmla="*/ 90 w 561"/>
                <a:gd name="T19" fmla="*/ 566 h 764"/>
                <a:gd name="T20" fmla="*/ 112 w 561"/>
                <a:gd name="T21" fmla="*/ 494 h 764"/>
                <a:gd name="T22" fmla="*/ 158 w 561"/>
                <a:gd name="T23" fmla="*/ 437 h 764"/>
                <a:gd name="T24" fmla="*/ 223 w 561"/>
                <a:gd name="T25" fmla="*/ 403 h 764"/>
                <a:gd name="T26" fmla="*/ 137 w 561"/>
                <a:gd name="T27" fmla="*/ 305 h 764"/>
                <a:gd name="T28" fmla="*/ 379 w 561"/>
                <a:gd name="T29" fmla="*/ 343 h 764"/>
                <a:gd name="T30" fmla="*/ 333 w 561"/>
                <a:gd name="T31" fmla="*/ 362 h 764"/>
                <a:gd name="T32" fmla="*/ 291 w 561"/>
                <a:gd name="T33" fmla="*/ 369 h 764"/>
                <a:gd name="T34" fmla="*/ 249 w 561"/>
                <a:gd name="T35" fmla="*/ 366 h 764"/>
                <a:gd name="T36" fmla="*/ 209 w 561"/>
                <a:gd name="T37" fmla="*/ 356 h 764"/>
                <a:gd name="T38" fmla="*/ 151 w 561"/>
                <a:gd name="T39" fmla="*/ 319 h 764"/>
                <a:gd name="T40" fmla="*/ 471 w 561"/>
                <a:gd name="T41" fmla="*/ 178 h 764"/>
                <a:gd name="T42" fmla="*/ 464 w 561"/>
                <a:gd name="T43" fmla="*/ 232 h 764"/>
                <a:gd name="T44" fmla="*/ 443 w 561"/>
                <a:gd name="T45" fmla="*/ 280 h 764"/>
                <a:gd name="T46" fmla="*/ 101 w 561"/>
                <a:gd name="T47" fmla="*/ 245 h 764"/>
                <a:gd name="T48" fmla="*/ 90 w 561"/>
                <a:gd name="T49" fmla="*/ 192 h 764"/>
                <a:gd name="T50" fmla="*/ 497 w 561"/>
                <a:gd name="T51" fmla="*/ 738 h 764"/>
                <a:gd name="T52" fmla="*/ 491 w 561"/>
                <a:gd name="T53" fmla="*/ 534 h 764"/>
                <a:gd name="T54" fmla="*/ 466 w 561"/>
                <a:gd name="T55" fmla="*/ 472 h 764"/>
                <a:gd name="T56" fmla="*/ 425 w 561"/>
                <a:gd name="T57" fmla="*/ 422 h 764"/>
                <a:gd name="T58" fmla="*/ 370 w 561"/>
                <a:gd name="T59" fmla="*/ 388 h 764"/>
                <a:gd name="T60" fmla="*/ 399 w 561"/>
                <a:gd name="T61" fmla="*/ 360 h 764"/>
                <a:gd name="T62" fmla="*/ 448 w 561"/>
                <a:gd name="T63" fmla="*/ 318 h 764"/>
                <a:gd name="T64" fmla="*/ 481 w 561"/>
                <a:gd name="T65" fmla="*/ 262 h 764"/>
                <a:gd name="T66" fmla="*/ 496 w 561"/>
                <a:gd name="T67" fmla="*/ 196 h 764"/>
                <a:gd name="T68" fmla="*/ 553 w 561"/>
                <a:gd name="T69" fmla="*/ 25 h 764"/>
                <a:gd name="T70" fmla="*/ 559 w 561"/>
                <a:gd name="T71" fmla="*/ 8 h 764"/>
                <a:gd name="T72" fmla="*/ 484 w 561"/>
                <a:gd name="T73" fmla="*/ 0 h 764"/>
                <a:gd name="T74" fmla="*/ 4 w 561"/>
                <a:gd name="T75" fmla="*/ 3 h 764"/>
                <a:gd name="T76" fmla="*/ 4 w 561"/>
                <a:gd name="T77" fmla="*/ 22 h 764"/>
                <a:gd name="T78" fmla="*/ 64 w 561"/>
                <a:gd name="T79" fmla="*/ 178 h 764"/>
                <a:gd name="T80" fmla="*/ 73 w 561"/>
                <a:gd name="T81" fmla="*/ 242 h 764"/>
                <a:gd name="T82" fmla="*/ 99 w 561"/>
                <a:gd name="T83" fmla="*/ 298 h 764"/>
                <a:gd name="T84" fmla="*/ 122 w 561"/>
                <a:gd name="T85" fmla="*/ 328 h 764"/>
                <a:gd name="T86" fmla="*/ 176 w 561"/>
                <a:gd name="T87" fmla="*/ 369 h 764"/>
                <a:gd name="T88" fmla="*/ 176 w 561"/>
                <a:gd name="T89" fmla="*/ 395 h 764"/>
                <a:gd name="T90" fmla="*/ 125 w 561"/>
                <a:gd name="T91" fmla="*/ 435 h 764"/>
                <a:gd name="T92" fmla="*/ 87 w 561"/>
                <a:gd name="T93" fmla="*/ 488 h 764"/>
                <a:gd name="T94" fmla="*/ 67 w 561"/>
                <a:gd name="T95" fmla="*/ 551 h 764"/>
                <a:gd name="T96" fmla="*/ 13 w 561"/>
                <a:gd name="T97" fmla="*/ 738 h 764"/>
                <a:gd name="T98" fmla="*/ 0 w 561"/>
                <a:gd name="T99" fmla="*/ 751 h 764"/>
                <a:gd name="T100" fmla="*/ 13 w 561"/>
                <a:gd name="T101" fmla="*/ 764 h 764"/>
                <a:gd name="T102" fmla="*/ 553 w 561"/>
                <a:gd name="T103" fmla="*/ 763 h 764"/>
                <a:gd name="T104" fmla="*/ 559 w 561"/>
                <a:gd name="T105" fmla="*/ 74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1" h="764">
                  <a:moveTo>
                    <a:pt x="89" y="738"/>
                  </a:moveTo>
                  <a:lnTo>
                    <a:pt x="89" y="637"/>
                  </a:lnTo>
                  <a:lnTo>
                    <a:pt x="191" y="637"/>
                  </a:lnTo>
                  <a:lnTo>
                    <a:pt x="197" y="636"/>
                  </a:lnTo>
                  <a:lnTo>
                    <a:pt x="201" y="633"/>
                  </a:lnTo>
                  <a:lnTo>
                    <a:pt x="280" y="554"/>
                  </a:lnTo>
                  <a:lnTo>
                    <a:pt x="361" y="633"/>
                  </a:lnTo>
                  <a:lnTo>
                    <a:pt x="365" y="636"/>
                  </a:lnTo>
                  <a:lnTo>
                    <a:pt x="369" y="637"/>
                  </a:lnTo>
                  <a:lnTo>
                    <a:pt x="471" y="637"/>
                  </a:lnTo>
                  <a:lnTo>
                    <a:pt x="471" y="738"/>
                  </a:lnTo>
                  <a:lnTo>
                    <a:pt x="89" y="738"/>
                  </a:lnTo>
                  <a:close/>
                  <a:moveTo>
                    <a:pt x="280" y="394"/>
                  </a:moveTo>
                  <a:lnTo>
                    <a:pt x="301" y="395"/>
                  </a:lnTo>
                  <a:lnTo>
                    <a:pt x="320" y="399"/>
                  </a:lnTo>
                  <a:lnTo>
                    <a:pt x="338" y="403"/>
                  </a:lnTo>
                  <a:lnTo>
                    <a:pt x="355" y="409"/>
                  </a:lnTo>
                  <a:lnTo>
                    <a:pt x="373" y="417"/>
                  </a:lnTo>
                  <a:lnTo>
                    <a:pt x="389" y="427"/>
                  </a:lnTo>
                  <a:lnTo>
                    <a:pt x="403" y="437"/>
                  </a:lnTo>
                  <a:lnTo>
                    <a:pt x="417" y="449"/>
                  </a:lnTo>
                  <a:lnTo>
                    <a:pt x="428" y="463"/>
                  </a:lnTo>
                  <a:lnTo>
                    <a:pt x="439" y="478"/>
                  </a:lnTo>
                  <a:lnTo>
                    <a:pt x="449" y="493"/>
                  </a:lnTo>
                  <a:lnTo>
                    <a:pt x="456" y="510"/>
                  </a:lnTo>
                  <a:lnTo>
                    <a:pt x="463" y="527"/>
                  </a:lnTo>
                  <a:lnTo>
                    <a:pt x="467" y="547"/>
                  </a:lnTo>
                  <a:lnTo>
                    <a:pt x="470" y="566"/>
                  </a:lnTo>
                  <a:lnTo>
                    <a:pt x="471" y="585"/>
                  </a:lnTo>
                  <a:lnTo>
                    <a:pt x="471" y="611"/>
                  </a:lnTo>
                  <a:lnTo>
                    <a:pt x="375" y="611"/>
                  </a:lnTo>
                  <a:lnTo>
                    <a:pt x="290" y="525"/>
                  </a:lnTo>
                  <a:lnTo>
                    <a:pt x="286" y="523"/>
                  </a:lnTo>
                  <a:lnTo>
                    <a:pt x="280" y="522"/>
                  </a:lnTo>
                  <a:lnTo>
                    <a:pt x="276" y="523"/>
                  </a:lnTo>
                  <a:lnTo>
                    <a:pt x="272" y="525"/>
                  </a:lnTo>
                  <a:lnTo>
                    <a:pt x="186" y="611"/>
                  </a:lnTo>
                  <a:lnTo>
                    <a:pt x="89" y="611"/>
                  </a:lnTo>
                  <a:lnTo>
                    <a:pt x="89" y="585"/>
                  </a:lnTo>
                  <a:lnTo>
                    <a:pt x="90" y="566"/>
                  </a:lnTo>
                  <a:lnTo>
                    <a:pt x="93" y="547"/>
                  </a:lnTo>
                  <a:lnTo>
                    <a:pt x="98" y="529"/>
                  </a:lnTo>
                  <a:lnTo>
                    <a:pt x="104" y="510"/>
                  </a:lnTo>
                  <a:lnTo>
                    <a:pt x="112" y="494"/>
                  </a:lnTo>
                  <a:lnTo>
                    <a:pt x="121" y="478"/>
                  </a:lnTo>
                  <a:lnTo>
                    <a:pt x="132" y="463"/>
                  </a:lnTo>
                  <a:lnTo>
                    <a:pt x="145" y="450"/>
                  </a:lnTo>
                  <a:lnTo>
                    <a:pt x="158" y="437"/>
                  </a:lnTo>
                  <a:lnTo>
                    <a:pt x="173" y="427"/>
                  </a:lnTo>
                  <a:lnTo>
                    <a:pt x="189" y="417"/>
                  </a:lnTo>
                  <a:lnTo>
                    <a:pt x="205" y="409"/>
                  </a:lnTo>
                  <a:lnTo>
                    <a:pt x="223" y="403"/>
                  </a:lnTo>
                  <a:lnTo>
                    <a:pt x="242" y="399"/>
                  </a:lnTo>
                  <a:lnTo>
                    <a:pt x="261" y="395"/>
                  </a:lnTo>
                  <a:lnTo>
                    <a:pt x="280" y="394"/>
                  </a:lnTo>
                  <a:close/>
                  <a:moveTo>
                    <a:pt x="137" y="305"/>
                  </a:moveTo>
                  <a:lnTo>
                    <a:pt x="424" y="305"/>
                  </a:lnTo>
                  <a:lnTo>
                    <a:pt x="411" y="319"/>
                  </a:lnTo>
                  <a:lnTo>
                    <a:pt x="395" y="332"/>
                  </a:lnTo>
                  <a:lnTo>
                    <a:pt x="379" y="343"/>
                  </a:lnTo>
                  <a:lnTo>
                    <a:pt x="362" y="352"/>
                  </a:lnTo>
                  <a:lnTo>
                    <a:pt x="352" y="356"/>
                  </a:lnTo>
                  <a:lnTo>
                    <a:pt x="343" y="359"/>
                  </a:lnTo>
                  <a:lnTo>
                    <a:pt x="333" y="362"/>
                  </a:lnTo>
                  <a:lnTo>
                    <a:pt x="323" y="364"/>
                  </a:lnTo>
                  <a:lnTo>
                    <a:pt x="312" y="366"/>
                  </a:lnTo>
                  <a:lnTo>
                    <a:pt x="302" y="369"/>
                  </a:lnTo>
                  <a:lnTo>
                    <a:pt x="291" y="369"/>
                  </a:lnTo>
                  <a:lnTo>
                    <a:pt x="280" y="370"/>
                  </a:lnTo>
                  <a:lnTo>
                    <a:pt x="270" y="369"/>
                  </a:lnTo>
                  <a:lnTo>
                    <a:pt x="259" y="369"/>
                  </a:lnTo>
                  <a:lnTo>
                    <a:pt x="249" y="366"/>
                  </a:lnTo>
                  <a:lnTo>
                    <a:pt x="238" y="364"/>
                  </a:lnTo>
                  <a:lnTo>
                    <a:pt x="229" y="362"/>
                  </a:lnTo>
                  <a:lnTo>
                    <a:pt x="219" y="359"/>
                  </a:lnTo>
                  <a:lnTo>
                    <a:pt x="209" y="356"/>
                  </a:lnTo>
                  <a:lnTo>
                    <a:pt x="200" y="352"/>
                  </a:lnTo>
                  <a:lnTo>
                    <a:pt x="183" y="343"/>
                  </a:lnTo>
                  <a:lnTo>
                    <a:pt x="166" y="332"/>
                  </a:lnTo>
                  <a:lnTo>
                    <a:pt x="151" y="319"/>
                  </a:lnTo>
                  <a:lnTo>
                    <a:pt x="137" y="305"/>
                  </a:lnTo>
                  <a:close/>
                  <a:moveTo>
                    <a:pt x="89" y="25"/>
                  </a:moveTo>
                  <a:lnTo>
                    <a:pt x="471" y="25"/>
                  </a:lnTo>
                  <a:lnTo>
                    <a:pt x="471" y="178"/>
                  </a:lnTo>
                  <a:lnTo>
                    <a:pt x="471" y="192"/>
                  </a:lnTo>
                  <a:lnTo>
                    <a:pt x="469" y="206"/>
                  </a:lnTo>
                  <a:lnTo>
                    <a:pt x="467" y="219"/>
                  </a:lnTo>
                  <a:lnTo>
                    <a:pt x="464" y="232"/>
                  </a:lnTo>
                  <a:lnTo>
                    <a:pt x="460" y="245"/>
                  </a:lnTo>
                  <a:lnTo>
                    <a:pt x="455" y="257"/>
                  </a:lnTo>
                  <a:lnTo>
                    <a:pt x="450" y="269"/>
                  </a:lnTo>
                  <a:lnTo>
                    <a:pt x="443" y="280"/>
                  </a:lnTo>
                  <a:lnTo>
                    <a:pt x="118" y="280"/>
                  </a:lnTo>
                  <a:lnTo>
                    <a:pt x="112" y="269"/>
                  </a:lnTo>
                  <a:lnTo>
                    <a:pt x="106" y="257"/>
                  </a:lnTo>
                  <a:lnTo>
                    <a:pt x="101" y="245"/>
                  </a:lnTo>
                  <a:lnTo>
                    <a:pt x="97" y="232"/>
                  </a:lnTo>
                  <a:lnTo>
                    <a:pt x="93" y="219"/>
                  </a:lnTo>
                  <a:lnTo>
                    <a:pt x="91" y="206"/>
                  </a:lnTo>
                  <a:lnTo>
                    <a:pt x="90" y="192"/>
                  </a:lnTo>
                  <a:lnTo>
                    <a:pt x="89" y="178"/>
                  </a:lnTo>
                  <a:lnTo>
                    <a:pt x="89" y="25"/>
                  </a:lnTo>
                  <a:close/>
                  <a:moveTo>
                    <a:pt x="548" y="738"/>
                  </a:moveTo>
                  <a:lnTo>
                    <a:pt x="497" y="738"/>
                  </a:lnTo>
                  <a:lnTo>
                    <a:pt x="497" y="585"/>
                  </a:lnTo>
                  <a:lnTo>
                    <a:pt x="496" y="567"/>
                  </a:lnTo>
                  <a:lnTo>
                    <a:pt x="494" y="550"/>
                  </a:lnTo>
                  <a:lnTo>
                    <a:pt x="491" y="534"/>
                  </a:lnTo>
                  <a:lnTo>
                    <a:pt x="486" y="517"/>
                  </a:lnTo>
                  <a:lnTo>
                    <a:pt x="481" y="502"/>
                  </a:lnTo>
                  <a:lnTo>
                    <a:pt x="474" y="487"/>
                  </a:lnTo>
                  <a:lnTo>
                    <a:pt x="466" y="472"/>
                  </a:lnTo>
                  <a:lnTo>
                    <a:pt x="457" y="459"/>
                  </a:lnTo>
                  <a:lnTo>
                    <a:pt x="448" y="446"/>
                  </a:lnTo>
                  <a:lnTo>
                    <a:pt x="437" y="434"/>
                  </a:lnTo>
                  <a:lnTo>
                    <a:pt x="425" y="422"/>
                  </a:lnTo>
                  <a:lnTo>
                    <a:pt x="412" y="413"/>
                  </a:lnTo>
                  <a:lnTo>
                    <a:pt x="399" y="403"/>
                  </a:lnTo>
                  <a:lnTo>
                    <a:pt x="386" y="395"/>
                  </a:lnTo>
                  <a:lnTo>
                    <a:pt x="370" y="388"/>
                  </a:lnTo>
                  <a:lnTo>
                    <a:pt x="355" y="381"/>
                  </a:lnTo>
                  <a:lnTo>
                    <a:pt x="370" y="376"/>
                  </a:lnTo>
                  <a:lnTo>
                    <a:pt x="386" y="369"/>
                  </a:lnTo>
                  <a:lnTo>
                    <a:pt x="399" y="360"/>
                  </a:lnTo>
                  <a:lnTo>
                    <a:pt x="412" y="351"/>
                  </a:lnTo>
                  <a:lnTo>
                    <a:pt x="425" y="341"/>
                  </a:lnTo>
                  <a:lnTo>
                    <a:pt x="437" y="330"/>
                  </a:lnTo>
                  <a:lnTo>
                    <a:pt x="448" y="318"/>
                  </a:lnTo>
                  <a:lnTo>
                    <a:pt x="457" y="305"/>
                  </a:lnTo>
                  <a:lnTo>
                    <a:pt x="466" y="291"/>
                  </a:lnTo>
                  <a:lnTo>
                    <a:pt x="474" y="277"/>
                  </a:lnTo>
                  <a:lnTo>
                    <a:pt x="481" y="262"/>
                  </a:lnTo>
                  <a:lnTo>
                    <a:pt x="486" y="246"/>
                  </a:lnTo>
                  <a:lnTo>
                    <a:pt x="491" y="230"/>
                  </a:lnTo>
                  <a:lnTo>
                    <a:pt x="494" y="214"/>
                  </a:lnTo>
                  <a:lnTo>
                    <a:pt x="496" y="196"/>
                  </a:lnTo>
                  <a:lnTo>
                    <a:pt x="497" y="178"/>
                  </a:lnTo>
                  <a:lnTo>
                    <a:pt x="497" y="25"/>
                  </a:lnTo>
                  <a:lnTo>
                    <a:pt x="548" y="25"/>
                  </a:lnTo>
                  <a:lnTo>
                    <a:pt x="553" y="25"/>
                  </a:lnTo>
                  <a:lnTo>
                    <a:pt x="557" y="22"/>
                  </a:lnTo>
                  <a:lnTo>
                    <a:pt x="559" y="17"/>
                  </a:lnTo>
                  <a:lnTo>
                    <a:pt x="561" y="13"/>
                  </a:lnTo>
                  <a:lnTo>
                    <a:pt x="559" y="8"/>
                  </a:lnTo>
                  <a:lnTo>
                    <a:pt x="557" y="3"/>
                  </a:lnTo>
                  <a:lnTo>
                    <a:pt x="553" y="1"/>
                  </a:lnTo>
                  <a:lnTo>
                    <a:pt x="548" y="0"/>
                  </a:lnTo>
                  <a:lnTo>
                    <a:pt x="484" y="0"/>
                  </a:lnTo>
                  <a:lnTo>
                    <a:pt x="76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64" y="25"/>
                  </a:lnTo>
                  <a:lnTo>
                    <a:pt x="64" y="178"/>
                  </a:lnTo>
                  <a:lnTo>
                    <a:pt x="64" y="195"/>
                  </a:lnTo>
                  <a:lnTo>
                    <a:pt x="67" y="211"/>
                  </a:lnTo>
                  <a:lnTo>
                    <a:pt x="69" y="227"/>
                  </a:lnTo>
                  <a:lnTo>
                    <a:pt x="73" y="242"/>
                  </a:lnTo>
                  <a:lnTo>
                    <a:pt x="78" y="257"/>
                  </a:lnTo>
                  <a:lnTo>
                    <a:pt x="84" y="271"/>
                  </a:lnTo>
                  <a:lnTo>
                    <a:pt x="91" y="285"/>
                  </a:lnTo>
                  <a:lnTo>
                    <a:pt x="99" y="298"/>
                  </a:lnTo>
                  <a:lnTo>
                    <a:pt x="100" y="301"/>
                  </a:lnTo>
                  <a:lnTo>
                    <a:pt x="102" y="303"/>
                  </a:lnTo>
                  <a:lnTo>
                    <a:pt x="112" y="316"/>
                  </a:lnTo>
                  <a:lnTo>
                    <a:pt x="122" y="328"/>
                  </a:lnTo>
                  <a:lnTo>
                    <a:pt x="135" y="340"/>
                  </a:lnTo>
                  <a:lnTo>
                    <a:pt x="147" y="350"/>
                  </a:lnTo>
                  <a:lnTo>
                    <a:pt x="161" y="360"/>
                  </a:lnTo>
                  <a:lnTo>
                    <a:pt x="176" y="369"/>
                  </a:lnTo>
                  <a:lnTo>
                    <a:pt x="191" y="376"/>
                  </a:lnTo>
                  <a:lnTo>
                    <a:pt x="206" y="381"/>
                  </a:lnTo>
                  <a:lnTo>
                    <a:pt x="191" y="388"/>
                  </a:lnTo>
                  <a:lnTo>
                    <a:pt x="176" y="395"/>
                  </a:lnTo>
                  <a:lnTo>
                    <a:pt x="162" y="404"/>
                  </a:lnTo>
                  <a:lnTo>
                    <a:pt x="149" y="414"/>
                  </a:lnTo>
                  <a:lnTo>
                    <a:pt x="136" y="423"/>
                  </a:lnTo>
                  <a:lnTo>
                    <a:pt x="125" y="435"/>
                  </a:lnTo>
                  <a:lnTo>
                    <a:pt x="114" y="447"/>
                  </a:lnTo>
                  <a:lnTo>
                    <a:pt x="104" y="460"/>
                  </a:lnTo>
                  <a:lnTo>
                    <a:pt x="95" y="474"/>
                  </a:lnTo>
                  <a:lnTo>
                    <a:pt x="87" y="488"/>
                  </a:lnTo>
                  <a:lnTo>
                    <a:pt x="81" y="503"/>
                  </a:lnTo>
                  <a:lnTo>
                    <a:pt x="74" y="518"/>
                  </a:lnTo>
                  <a:lnTo>
                    <a:pt x="70" y="534"/>
                  </a:lnTo>
                  <a:lnTo>
                    <a:pt x="67" y="551"/>
                  </a:lnTo>
                  <a:lnTo>
                    <a:pt x="64" y="568"/>
                  </a:lnTo>
                  <a:lnTo>
                    <a:pt x="64" y="585"/>
                  </a:lnTo>
                  <a:lnTo>
                    <a:pt x="64" y="738"/>
                  </a:lnTo>
                  <a:lnTo>
                    <a:pt x="13" y="738"/>
                  </a:lnTo>
                  <a:lnTo>
                    <a:pt x="8" y="739"/>
                  </a:lnTo>
                  <a:lnTo>
                    <a:pt x="4" y="742"/>
                  </a:lnTo>
                  <a:lnTo>
                    <a:pt x="1" y="747"/>
                  </a:lnTo>
                  <a:lnTo>
                    <a:pt x="0" y="751"/>
                  </a:lnTo>
                  <a:lnTo>
                    <a:pt x="1" y="756"/>
                  </a:lnTo>
                  <a:lnTo>
                    <a:pt x="4" y="760"/>
                  </a:lnTo>
                  <a:lnTo>
                    <a:pt x="8" y="763"/>
                  </a:lnTo>
                  <a:lnTo>
                    <a:pt x="13" y="764"/>
                  </a:lnTo>
                  <a:lnTo>
                    <a:pt x="76" y="764"/>
                  </a:lnTo>
                  <a:lnTo>
                    <a:pt x="484" y="764"/>
                  </a:lnTo>
                  <a:lnTo>
                    <a:pt x="548" y="764"/>
                  </a:lnTo>
                  <a:lnTo>
                    <a:pt x="553" y="763"/>
                  </a:lnTo>
                  <a:lnTo>
                    <a:pt x="557" y="760"/>
                  </a:lnTo>
                  <a:lnTo>
                    <a:pt x="559" y="756"/>
                  </a:lnTo>
                  <a:lnTo>
                    <a:pt x="561" y="751"/>
                  </a:lnTo>
                  <a:lnTo>
                    <a:pt x="559" y="747"/>
                  </a:lnTo>
                  <a:lnTo>
                    <a:pt x="557" y="742"/>
                  </a:lnTo>
                  <a:lnTo>
                    <a:pt x="553" y="739"/>
                  </a:lnTo>
                  <a:lnTo>
                    <a:pt x="548" y="738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448438" y="5681852"/>
              <a:ext cx="285750" cy="287338"/>
              <a:chOff x="10455275" y="2498725"/>
              <a:chExt cx="285750" cy="287338"/>
            </a:xfrm>
            <a:solidFill>
              <a:srgbClr val="E2583D"/>
            </a:solidFill>
          </p:grpSpPr>
          <p:sp>
            <p:nvSpPr>
              <p:cNvPr id="190" name="Freeform 214"/>
              <p:cNvSpPr>
                <a:spLocks noEditPoints="1"/>
              </p:cNvSpPr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91" name="Freeform 215"/>
              <p:cNvSpPr>
                <a:spLocks noEditPoints="1"/>
              </p:cNvSpPr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1583511" y="4423714"/>
              <a:ext cx="284163" cy="284162"/>
              <a:chOff x="11033125" y="1349375"/>
              <a:chExt cx="284163" cy="284162"/>
            </a:xfrm>
            <a:solidFill>
              <a:srgbClr val="4CC7C4"/>
            </a:solidFill>
          </p:grpSpPr>
          <p:sp>
            <p:nvSpPr>
              <p:cNvPr id="193" name="Freeform 331"/>
              <p:cNvSpPr>
                <a:spLocks noEditPoints="1"/>
              </p:cNvSpPr>
              <p:nvPr/>
            </p:nvSpPr>
            <p:spPr bwMode="auto">
              <a:xfrm>
                <a:off x="11133138" y="1385888"/>
                <a:ext cx="84138" cy="77787"/>
              </a:xfrm>
              <a:custGeom>
                <a:avLst/>
                <a:gdLst>
                  <a:gd name="T0" fmla="*/ 167 w 268"/>
                  <a:gd name="T1" fmla="*/ 133 h 246"/>
                  <a:gd name="T2" fmla="*/ 164 w 268"/>
                  <a:gd name="T3" fmla="*/ 142 h 246"/>
                  <a:gd name="T4" fmla="*/ 178 w 268"/>
                  <a:gd name="T5" fmla="*/ 188 h 246"/>
                  <a:gd name="T6" fmla="*/ 139 w 268"/>
                  <a:gd name="T7" fmla="*/ 157 h 246"/>
                  <a:gd name="T8" fmla="*/ 129 w 268"/>
                  <a:gd name="T9" fmla="*/ 157 h 246"/>
                  <a:gd name="T10" fmla="*/ 90 w 268"/>
                  <a:gd name="T11" fmla="*/ 188 h 246"/>
                  <a:gd name="T12" fmla="*/ 105 w 268"/>
                  <a:gd name="T13" fmla="*/ 142 h 246"/>
                  <a:gd name="T14" fmla="*/ 101 w 268"/>
                  <a:gd name="T15" fmla="*/ 133 h 246"/>
                  <a:gd name="T16" fmla="*/ 58 w 268"/>
                  <a:gd name="T17" fmla="*/ 97 h 246"/>
                  <a:gd name="T18" fmla="*/ 109 w 268"/>
                  <a:gd name="T19" fmla="*/ 96 h 246"/>
                  <a:gd name="T20" fmla="*/ 115 w 268"/>
                  <a:gd name="T21" fmla="*/ 91 h 246"/>
                  <a:gd name="T22" fmla="*/ 133 w 268"/>
                  <a:gd name="T23" fmla="*/ 52 h 246"/>
                  <a:gd name="T24" fmla="*/ 153 w 268"/>
                  <a:gd name="T25" fmla="*/ 91 h 246"/>
                  <a:gd name="T26" fmla="*/ 160 w 268"/>
                  <a:gd name="T27" fmla="*/ 96 h 246"/>
                  <a:gd name="T28" fmla="*/ 212 w 268"/>
                  <a:gd name="T29" fmla="*/ 97 h 246"/>
                  <a:gd name="T30" fmla="*/ 254 w 268"/>
                  <a:gd name="T31" fmla="*/ 67 h 246"/>
                  <a:gd name="T32" fmla="*/ 146 w 268"/>
                  <a:gd name="T33" fmla="*/ 9 h 246"/>
                  <a:gd name="T34" fmla="*/ 141 w 268"/>
                  <a:gd name="T35" fmla="*/ 3 h 246"/>
                  <a:gd name="T36" fmla="*/ 132 w 268"/>
                  <a:gd name="T37" fmla="*/ 0 h 246"/>
                  <a:gd name="T38" fmla="*/ 125 w 268"/>
                  <a:gd name="T39" fmla="*/ 3 h 246"/>
                  <a:gd name="T40" fmla="*/ 120 w 268"/>
                  <a:gd name="T41" fmla="*/ 9 h 246"/>
                  <a:gd name="T42" fmla="*/ 15 w 268"/>
                  <a:gd name="T43" fmla="*/ 67 h 246"/>
                  <a:gd name="T44" fmla="*/ 6 w 268"/>
                  <a:gd name="T45" fmla="*/ 69 h 246"/>
                  <a:gd name="T46" fmla="*/ 1 w 268"/>
                  <a:gd name="T47" fmla="*/ 76 h 246"/>
                  <a:gd name="T48" fmla="*/ 0 w 268"/>
                  <a:gd name="T49" fmla="*/ 86 h 246"/>
                  <a:gd name="T50" fmla="*/ 5 w 268"/>
                  <a:gd name="T51" fmla="*/ 93 h 246"/>
                  <a:gd name="T52" fmla="*/ 46 w 268"/>
                  <a:gd name="T53" fmla="*/ 226 h 246"/>
                  <a:gd name="T54" fmla="*/ 46 w 268"/>
                  <a:gd name="T55" fmla="*/ 236 h 246"/>
                  <a:gd name="T56" fmla="*/ 51 w 268"/>
                  <a:gd name="T57" fmla="*/ 243 h 246"/>
                  <a:gd name="T58" fmla="*/ 60 w 268"/>
                  <a:gd name="T59" fmla="*/ 246 h 246"/>
                  <a:gd name="T60" fmla="*/ 69 w 268"/>
                  <a:gd name="T61" fmla="*/ 242 h 246"/>
                  <a:gd name="T62" fmla="*/ 200 w 268"/>
                  <a:gd name="T63" fmla="*/ 242 h 246"/>
                  <a:gd name="T64" fmla="*/ 209 w 268"/>
                  <a:gd name="T65" fmla="*/ 246 h 246"/>
                  <a:gd name="T66" fmla="*/ 218 w 268"/>
                  <a:gd name="T67" fmla="*/ 243 h 246"/>
                  <a:gd name="T68" fmla="*/ 223 w 268"/>
                  <a:gd name="T69" fmla="*/ 236 h 246"/>
                  <a:gd name="T70" fmla="*/ 223 w 268"/>
                  <a:gd name="T71" fmla="*/ 226 h 246"/>
                  <a:gd name="T72" fmla="*/ 263 w 268"/>
                  <a:gd name="T73" fmla="*/ 93 h 246"/>
                  <a:gd name="T74" fmla="*/ 268 w 268"/>
                  <a:gd name="T75" fmla="*/ 86 h 246"/>
                  <a:gd name="T76" fmla="*/ 268 w 268"/>
                  <a:gd name="T77" fmla="*/ 76 h 246"/>
                  <a:gd name="T78" fmla="*/ 263 w 268"/>
                  <a:gd name="T79" fmla="*/ 69 h 246"/>
                  <a:gd name="T80" fmla="*/ 254 w 268"/>
                  <a:gd name="T81" fmla="*/ 6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8" h="246">
                    <a:moveTo>
                      <a:pt x="170" y="130"/>
                    </a:moveTo>
                    <a:lnTo>
                      <a:pt x="167" y="133"/>
                    </a:lnTo>
                    <a:lnTo>
                      <a:pt x="164" y="137"/>
                    </a:lnTo>
                    <a:lnTo>
                      <a:pt x="164" y="142"/>
                    </a:lnTo>
                    <a:lnTo>
                      <a:pt x="164" y="146"/>
                    </a:lnTo>
                    <a:lnTo>
                      <a:pt x="178" y="188"/>
                    </a:lnTo>
                    <a:lnTo>
                      <a:pt x="143" y="160"/>
                    </a:lnTo>
                    <a:lnTo>
                      <a:pt x="139" y="157"/>
                    </a:lnTo>
                    <a:lnTo>
                      <a:pt x="135" y="157"/>
                    </a:lnTo>
                    <a:lnTo>
                      <a:pt x="129" y="157"/>
                    </a:lnTo>
                    <a:lnTo>
                      <a:pt x="125" y="160"/>
                    </a:lnTo>
                    <a:lnTo>
                      <a:pt x="90" y="188"/>
                    </a:lnTo>
                    <a:lnTo>
                      <a:pt x="104" y="146"/>
                    </a:lnTo>
                    <a:lnTo>
                      <a:pt x="105" y="142"/>
                    </a:lnTo>
                    <a:lnTo>
                      <a:pt x="104" y="137"/>
                    </a:lnTo>
                    <a:lnTo>
                      <a:pt x="101" y="133"/>
                    </a:lnTo>
                    <a:lnTo>
                      <a:pt x="98" y="130"/>
                    </a:lnTo>
                    <a:lnTo>
                      <a:pt x="58" y="97"/>
                    </a:lnTo>
                    <a:lnTo>
                      <a:pt x="105" y="97"/>
                    </a:lnTo>
                    <a:lnTo>
                      <a:pt x="109" y="96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7"/>
                    </a:lnTo>
                    <a:lnTo>
                      <a:pt x="133" y="52"/>
                    </a:lnTo>
                    <a:lnTo>
                      <a:pt x="151" y="88"/>
                    </a:lnTo>
                    <a:lnTo>
                      <a:pt x="153" y="91"/>
                    </a:lnTo>
                    <a:lnTo>
                      <a:pt x="156" y="94"/>
                    </a:lnTo>
                    <a:lnTo>
                      <a:pt x="160" y="96"/>
                    </a:lnTo>
                    <a:lnTo>
                      <a:pt x="164" y="97"/>
                    </a:lnTo>
                    <a:lnTo>
                      <a:pt x="212" y="97"/>
                    </a:lnTo>
                    <a:lnTo>
                      <a:pt x="170" y="130"/>
                    </a:lnTo>
                    <a:close/>
                    <a:moveTo>
                      <a:pt x="254" y="67"/>
                    </a:moveTo>
                    <a:lnTo>
                      <a:pt x="174" y="67"/>
                    </a:lnTo>
                    <a:lnTo>
                      <a:pt x="146" y="9"/>
                    </a:lnTo>
                    <a:lnTo>
                      <a:pt x="144" y="5"/>
                    </a:lnTo>
                    <a:lnTo>
                      <a:pt x="141" y="3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5" y="3"/>
                    </a:lnTo>
                    <a:lnTo>
                      <a:pt x="122" y="6"/>
                    </a:lnTo>
                    <a:lnTo>
                      <a:pt x="120" y="9"/>
                    </a:lnTo>
                    <a:lnTo>
                      <a:pt x="95" y="67"/>
                    </a:lnTo>
                    <a:lnTo>
                      <a:pt x="15" y="67"/>
                    </a:lnTo>
                    <a:lnTo>
                      <a:pt x="10" y="67"/>
                    </a:lnTo>
                    <a:lnTo>
                      <a:pt x="6" y="69"/>
                    </a:lnTo>
                    <a:lnTo>
                      <a:pt x="3" y="72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5" y="93"/>
                    </a:lnTo>
                    <a:lnTo>
                      <a:pt x="71" y="146"/>
                    </a:lnTo>
                    <a:lnTo>
                      <a:pt x="46" y="226"/>
                    </a:lnTo>
                    <a:lnTo>
                      <a:pt x="45" y="231"/>
                    </a:lnTo>
                    <a:lnTo>
                      <a:pt x="46" y="236"/>
                    </a:lnTo>
                    <a:lnTo>
                      <a:pt x="48" y="240"/>
                    </a:lnTo>
                    <a:lnTo>
                      <a:pt x="51" y="243"/>
                    </a:lnTo>
                    <a:lnTo>
                      <a:pt x="55" y="245"/>
                    </a:lnTo>
                    <a:lnTo>
                      <a:pt x="60" y="246"/>
                    </a:lnTo>
                    <a:lnTo>
                      <a:pt x="65" y="245"/>
                    </a:lnTo>
                    <a:lnTo>
                      <a:pt x="69" y="242"/>
                    </a:lnTo>
                    <a:lnTo>
                      <a:pt x="135" y="190"/>
                    </a:lnTo>
                    <a:lnTo>
                      <a:pt x="200" y="242"/>
                    </a:lnTo>
                    <a:lnTo>
                      <a:pt x="204" y="245"/>
                    </a:lnTo>
                    <a:lnTo>
                      <a:pt x="209" y="246"/>
                    </a:lnTo>
                    <a:lnTo>
                      <a:pt x="214" y="245"/>
                    </a:lnTo>
                    <a:lnTo>
                      <a:pt x="218" y="243"/>
                    </a:lnTo>
                    <a:lnTo>
                      <a:pt x="221" y="240"/>
                    </a:lnTo>
                    <a:lnTo>
                      <a:pt x="223" y="236"/>
                    </a:lnTo>
                    <a:lnTo>
                      <a:pt x="224" y="231"/>
                    </a:lnTo>
                    <a:lnTo>
                      <a:pt x="223" y="226"/>
                    </a:lnTo>
                    <a:lnTo>
                      <a:pt x="197" y="146"/>
                    </a:lnTo>
                    <a:lnTo>
                      <a:pt x="263" y="93"/>
                    </a:lnTo>
                    <a:lnTo>
                      <a:pt x="266" y="89"/>
                    </a:lnTo>
                    <a:lnTo>
                      <a:pt x="268" y="86"/>
                    </a:lnTo>
                    <a:lnTo>
                      <a:pt x="268" y="81"/>
                    </a:lnTo>
                    <a:lnTo>
                      <a:pt x="268" y="76"/>
                    </a:lnTo>
                    <a:lnTo>
                      <a:pt x="266" y="72"/>
                    </a:lnTo>
                    <a:lnTo>
                      <a:pt x="263" y="69"/>
                    </a:lnTo>
                    <a:lnTo>
                      <a:pt x="259" y="67"/>
                    </a:lnTo>
                    <a:lnTo>
                      <a:pt x="254" y="67"/>
                    </a:lnTo>
                    <a:lnTo>
                      <a:pt x="25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94" name="Freeform 332"/>
              <p:cNvSpPr>
                <a:spLocks noEditPoints="1"/>
              </p:cNvSpPr>
              <p:nvPr/>
            </p:nvSpPr>
            <p:spPr bwMode="auto">
              <a:xfrm>
                <a:off x="11033125" y="1349375"/>
                <a:ext cx="284163" cy="284162"/>
              </a:xfrm>
              <a:custGeom>
                <a:avLst/>
                <a:gdLst>
                  <a:gd name="T0" fmla="*/ 794 w 898"/>
                  <a:gd name="T1" fmla="*/ 181 h 897"/>
                  <a:gd name="T2" fmla="*/ 861 w 898"/>
                  <a:gd name="T3" fmla="*/ 209 h 897"/>
                  <a:gd name="T4" fmla="*/ 817 w 898"/>
                  <a:gd name="T5" fmla="*/ 324 h 897"/>
                  <a:gd name="T6" fmla="*/ 756 w 898"/>
                  <a:gd name="T7" fmla="*/ 367 h 897"/>
                  <a:gd name="T8" fmla="*/ 527 w 898"/>
                  <a:gd name="T9" fmla="*/ 521 h 897"/>
                  <a:gd name="T10" fmla="*/ 479 w 898"/>
                  <a:gd name="T11" fmla="*/ 583 h 897"/>
                  <a:gd name="T12" fmla="*/ 476 w 898"/>
                  <a:gd name="T13" fmla="*/ 697 h 897"/>
                  <a:gd name="T14" fmla="*/ 533 w 898"/>
                  <a:gd name="T15" fmla="*/ 793 h 897"/>
                  <a:gd name="T16" fmla="*/ 628 w 898"/>
                  <a:gd name="T17" fmla="*/ 867 h 897"/>
                  <a:gd name="T18" fmla="*/ 354 w 898"/>
                  <a:gd name="T19" fmla="*/ 803 h 897"/>
                  <a:gd name="T20" fmla="*/ 415 w 898"/>
                  <a:gd name="T21" fmla="*/ 720 h 897"/>
                  <a:gd name="T22" fmla="*/ 421 w 898"/>
                  <a:gd name="T23" fmla="*/ 595 h 897"/>
                  <a:gd name="T24" fmla="*/ 379 w 898"/>
                  <a:gd name="T25" fmla="*/ 528 h 897"/>
                  <a:gd name="T26" fmla="*/ 275 w 898"/>
                  <a:gd name="T27" fmla="*/ 460 h 897"/>
                  <a:gd name="T28" fmla="*/ 195 w 898"/>
                  <a:gd name="T29" fmla="*/ 371 h 897"/>
                  <a:gd name="T30" fmla="*/ 151 w 898"/>
                  <a:gd name="T31" fmla="*/ 260 h 897"/>
                  <a:gd name="T32" fmla="*/ 127 w 898"/>
                  <a:gd name="T33" fmla="*/ 91 h 897"/>
                  <a:gd name="T34" fmla="*/ 767 w 898"/>
                  <a:gd name="T35" fmla="*/ 145 h 897"/>
                  <a:gd name="T36" fmla="*/ 737 w 898"/>
                  <a:gd name="T37" fmla="*/ 296 h 897"/>
                  <a:gd name="T38" fmla="*/ 688 w 898"/>
                  <a:gd name="T39" fmla="*/ 393 h 897"/>
                  <a:gd name="T40" fmla="*/ 590 w 898"/>
                  <a:gd name="T41" fmla="*/ 480 h 897"/>
                  <a:gd name="T42" fmla="*/ 54 w 898"/>
                  <a:gd name="T43" fmla="*/ 280 h 897"/>
                  <a:gd name="T44" fmla="*/ 30 w 898"/>
                  <a:gd name="T45" fmla="*/ 116 h 897"/>
                  <a:gd name="T46" fmla="*/ 112 w 898"/>
                  <a:gd name="T47" fmla="*/ 221 h 897"/>
                  <a:gd name="T48" fmla="*/ 140 w 898"/>
                  <a:gd name="T49" fmla="*/ 367 h 897"/>
                  <a:gd name="T50" fmla="*/ 89 w 898"/>
                  <a:gd name="T51" fmla="*/ 336 h 897"/>
                  <a:gd name="T52" fmla="*/ 893 w 898"/>
                  <a:gd name="T53" fmla="*/ 64 h 897"/>
                  <a:gd name="T54" fmla="*/ 803 w 898"/>
                  <a:gd name="T55" fmla="*/ 37 h 897"/>
                  <a:gd name="T56" fmla="*/ 797 w 898"/>
                  <a:gd name="T57" fmla="*/ 2 h 897"/>
                  <a:gd name="T58" fmla="*/ 102 w 898"/>
                  <a:gd name="T59" fmla="*/ 2 h 897"/>
                  <a:gd name="T60" fmla="*/ 96 w 898"/>
                  <a:gd name="T61" fmla="*/ 37 h 897"/>
                  <a:gd name="T62" fmla="*/ 5 w 898"/>
                  <a:gd name="T63" fmla="*/ 64 h 897"/>
                  <a:gd name="T64" fmla="*/ 0 w 898"/>
                  <a:gd name="T65" fmla="*/ 117 h 897"/>
                  <a:gd name="T66" fmla="*/ 15 w 898"/>
                  <a:gd name="T67" fmla="*/ 258 h 897"/>
                  <a:gd name="T68" fmla="*/ 80 w 898"/>
                  <a:gd name="T69" fmla="*/ 368 h 897"/>
                  <a:gd name="T70" fmla="*/ 179 w 898"/>
                  <a:gd name="T71" fmla="*/ 403 h 897"/>
                  <a:gd name="T72" fmla="*/ 293 w 898"/>
                  <a:gd name="T73" fmla="*/ 507 h 897"/>
                  <a:gd name="T74" fmla="*/ 371 w 898"/>
                  <a:gd name="T75" fmla="*/ 564 h 897"/>
                  <a:gd name="T76" fmla="*/ 395 w 898"/>
                  <a:gd name="T77" fmla="*/ 625 h 897"/>
                  <a:gd name="T78" fmla="*/ 374 w 898"/>
                  <a:gd name="T79" fmla="*/ 743 h 897"/>
                  <a:gd name="T80" fmla="*/ 301 w 898"/>
                  <a:gd name="T81" fmla="*/ 789 h 897"/>
                  <a:gd name="T82" fmla="*/ 244 w 898"/>
                  <a:gd name="T83" fmla="*/ 797 h 897"/>
                  <a:gd name="T84" fmla="*/ 241 w 898"/>
                  <a:gd name="T85" fmla="*/ 888 h 897"/>
                  <a:gd name="T86" fmla="*/ 643 w 898"/>
                  <a:gd name="T87" fmla="*/ 897 h 897"/>
                  <a:gd name="T88" fmla="*/ 658 w 898"/>
                  <a:gd name="T89" fmla="*/ 886 h 897"/>
                  <a:gd name="T90" fmla="*/ 652 w 898"/>
                  <a:gd name="T91" fmla="*/ 795 h 897"/>
                  <a:gd name="T92" fmla="*/ 580 w 898"/>
                  <a:gd name="T93" fmla="*/ 783 h 897"/>
                  <a:gd name="T94" fmla="*/ 515 w 898"/>
                  <a:gd name="T95" fmla="*/ 720 h 897"/>
                  <a:gd name="T96" fmla="*/ 502 w 898"/>
                  <a:gd name="T97" fmla="*/ 614 h 897"/>
                  <a:gd name="T98" fmla="*/ 531 w 898"/>
                  <a:gd name="T99" fmla="*/ 556 h 897"/>
                  <a:gd name="T100" fmla="*/ 621 w 898"/>
                  <a:gd name="T101" fmla="*/ 496 h 897"/>
                  <a:gd name="T102" fmla="*/ 734 w 898"/>
                  <a:gd name="T103" fmla="*/ 402 h 897"/>
                  <a:gd name="T104" fmla="*/ 827 w 898"/>
                  <a:gd name="T105" fmla="*/ 357 h 897"/>
                  <a:gd name="T106" fmla="*/ 876 w 898"/>
                  <a:gd name="T107" fmla="*/ 272 h 897"/>
                  <a:gd name="T108" fmla="*/ 898 w 898"/>
                  <a:gd name="T109" fmla="*/ 14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98" h="897">
                    <a:moveTo>
                      <a:pt x="737" y="371"/>
                    </a:moveTo>
                    <a:lnTo>
                      <a:pt x="749" y="348"/>
                    </a:lnTo>
                    <a:lnTo>
                      <a:pt x="761" y="320"/>
                    </a:lnTo>
                    <a:lnTo>
                      <a:pt x="770" y="290"/>
                    </a:lnTo>
                    <a:lnTo>
                      <a:pt x="779" y="258"/>
                    </a:lnTo>
                    <a:lnTo>
                      <a:pt x="787" y="221"/>
                    </a:lnTo>
                    <a:lnTo>
                      <a:pt x="794" y="181"/>
                    </a:lnTo>
                    <a:lnTo>
                      <a:pt x="798" y="137"/>
                    </a:lnTo>
                    <a:lnTo>
                      <a:pt x="801" y="90"/>
                    </a:lnTo>
                    <a:lnTo>
                      <a:pt x="868" y="90"/>
                    </a:lnTo>
                    <a:lnTo>
                      <a:pt x="868" y="113"/>
                    </a:lnTo>
                    <a:lnTo>
                      <a:pt x="868" y="141"/>
                    </a:lnTo>
                    <a:lnTo>
                      <a:pt x="866" y="174"/>
                    </a:lnTo>
                    <a:lnTo>
                      <a:pt x="861" y="209"/>
                    </a:lnTo>
                    <a:lnTo>
                      <a:pt x="858" y="227"/>
                    </a:lnTo>
                    <a:lnTo>
                      <a:pt x="854" y="244"/>
                    </a:lnTo>
                    <a:lnTo>
                      <a:pt x="848" y="261"/>
                    </a:lnTo>
                    <a:lnTo>
                      <a:pt x="842" y="278"/>
                    </a:lnTo>
                    <a:lnTo>
                      <a:pt x="836" y="294"/>
                    </a:lnTo>
                    <a:lnTo>
                      <a:pt x="827" y="309"/>
                    </a:lnTo>
                    <a:lnTo>
                      <a:pt x="817" y="324"/>
                    </a:lnTo>
                    <a:lnTo>
                      <a:pt x="806" y="337"/>
                    </a:lnTo>
                    <a:lnTo>
                      <a:pt x="798" y="343"/>
                    </a:lnTo>
                    <a:lnTo>
                      <a:pt x="791" y="350"/>
                    </a:lnTo>
                    <a:lnTo>
                      <a:pt x="783" y="355"/>
                    </a:lnTo>
                    <a:lnTo>
                      <a:pt x="775" y="359"/>
                    </a:lnTo>
                    <a:lnTo>
                      <a:pt x="766" y="364"/>
                    </a:lnTo>
                    <a:lnTo>
                      <a:pt x="756" y="367"/>
                    </a:lnTo>
                    <a:lnTo>
                      <a:pt x="747" y="370"/>
                    </a:lnTo>
                    <a:lnTo>
                      <a:pt x="737" y="371"/>
                    </a:lnTo>
                    <a:lnTo>
                      <a:pt x="737" y="371"/>
                    </a:lnTo>
                    <a:close/>
                    <a:moveTo>
                      <a:pt x="574" y="490"/>
                    </a:moveTo>
                    <a:lnTo>
                      <a:pt x="553" y="503"/>
                    </a:lnTo>
                    <a:lnTo>
                      <a:pt x="535" y="514"/>
                    </a:lnTo>
                    <a:lnTo>
                      <a:pt x="527" y="521"/>
                    </a:lnTo>
                    <a:lnTo>
                      <a:pt x="518" y="528"/>
                    </a:lnTo>
                    <a:lnTo>
                      <a:pt x="509" y="536"/>
                    </a:lnTo>
                    <a:lnTo>
                      <a:pt x="502" y="543"/>
                    </a:lnTo>
                    <a:lnTo>
                      <a:pt x="496" y="552"/>
                    </a:lnTo>
                    <a:lnTo>
                      <a:pt x="489" y="561"/>
                    </a:lnTo>
                    <a:lnTo>
                      <a:pt x="484" y="572"/>
                    </a:lnTo>
                    <a:lnTo>
                      <a:pt x="479" y="583"/>
                    </a:lnTo>
                    <a:lnTo>
                      <a:pt x="476" y="595"/>
                    </a:lnTo>
                    <a:lnTo>
                      <a:pt x="473" y="607"/>
                    </a:lnTo>
                    <a:lnTo>
                      <a:pt x="471" y="621"/>
                    </a:lnTo>
                    <a:lnTo>
                      <a:pt x="471" y="637"/>
                    </a:lnTo>
                    <a:lnTo>
                      <a:pt x="472" y="659"/>
                    </a:lnTo>
                    <a:lnTo>
                      <a:pt x="473" y="678"/>
                    </a:lnTo>
                    <a:lnTo>
                      <a:pt x="476" y="697"/>
                    </a:lnTo>
                    <a:lnTo>
                      <a:pt x="481" y="714"/>
                    </a:lnTo>
                    <a:lnTo>
                      <a:pt x="486" y="730"/>
                    </a:lnTo>
                    <a:lnTo>
                      <a:pt x="493" y="745"/>
                    </a:lnTo>
                    <a:lnTo>
                      <a:pt x="501" y="759"/>
                    </a:lnTo>
                    <a:lnTo>
                      <a:pt x="510" y="771"/>
                    </a:lnTo>
                    <a:lnTo>
                      <a:pt x="521" y="783"/>
                    </a:lnTo>
                    <a:lnTo>
                      <a:pt x="533" y="793"/>
                    </a:lnTo>
                    <a:lnTo>
                      <a:pt x="546" y="800"/>
                    </a:lnTo>
                    <a:lnTo>
                      <a:pt x="560" y="807"/>
                    </a:lnTo>
                    <a:lnTo>
                      <a:pt x="576" y="813"/>
                    </a:lnTo>
                    <a:lnTo>
                      <a:pt x="592" y="817"/>
                    </a:lnTo>
                    <a:lnTo>
                      <a:pt x="610" y="820"/>
                    </a:lnTo>
                    <a:lnTo>
                      <a:pt x="628" y="822"/>
                    </a:lnTo>
                    <a:lnTo>
                      <a:pt x="628" y="867"/>
                    </a:lnTo>
                    <a:lnTo>
                      <a:pt x="270" y="867"/>
                    </a:lnTo>
                    <a:lnTo>
                      <a:pt x="270" y="822"/>
                    </a:lnTo>
                    <a:lnTo>
                      <a:pt x="289" y="820"/>
                    </a:lnTo>
                    <a:lnTo>
                      <a:pt x="307" y="818"/>
                    </a:lnTo>
                    <a:lnTo>
                      <a:pt x="324" y="814"/>
                    </a:lnTo>
                    <a:lnTo>
                      <a:pt x="340" y="810"/>
                    </a:lnTo>
                    <a:lnTo>
                      <a:pt x="354" y="803"/>
                    </a:lnTo>
                    <a:lnTo>
                      <a:pt x="366" y="796"/>
                    </a:lnTo>
                    <a:lnTo>
                      <a:pt x="378" y="786"/>
                    </a:lnTo>
                    <a:lnTo>
                      <a:pt x="387" y="775"/>
                    </a:lnTo>
                    <a:lnTo>
                      <a:pt x="396" y="764"/>
                    </a:lnTo>
                    <a:lnTo>
                      <a:pt x="404" y="751"/>
                    </a:lnTo>
                    <a:lnTo>
                      <a:pt x="410" y="736"/>
                    </a:lnTo>
                    <a:lnTo>
                      <a:pt x="415" y="720"/>
                    </a:lnTo>
                    <a:lnTo>
                      <a:pt x="420" y="702"/>
                    </a:lnTo>
                    <a:lnTo>
                      <a:pt x="423" y="681"/>
                    </a:lnTo>
                    <a:lnTo>
                      <a:pt x="425" y="660"/>
                    </a:lnTo>
                    <a:lnTo>
                      <a:pt x="425" y="637"/>
                    </a:lnTo>
                    <a:lnTo>
                      <a:pt x="425" y="621"/>
                    </a:lnTo>
                    <a:lnTo>
                      <a:pt x="423" y="607"/>
                    </a:lnTo>
                    <a:lnTo>
                      <a:pt x="421" y="595"/>
                    </a:lnTo>
                    <a:lnTo>
                      <a:pt x="416" y="583"/>
                    </a:lnTo>
                    <a:lnTo>
                      <a:pt x="412" y="572"/>
                    </a:lnTo>
                    <a:lnTo>
                      <a:pt x="407" y="561"/>
                    </a:lnTo>
                    <a:lnTo>
                      <a:pt x="401" y="553"/>
                    </a:lnTo>
                    <a:lnTo>
                      <a:pt x="394" y="544"/>
                    </a:lnTo>
                    <a:lnTo>
                      <a:pt x="386" y="536"/>
                    </a:lnTo>
                    <a:lnTo>
                      <a:pt x="379" y="528"/>
                    </a:lnTo>
                    <a:lnTo>
                      <a:pt x="370" y="522"/>
                    </a:lnTo>
                    <a:lnTo>
                      <a:pt x="362" y="516"/>
                    </a:lnTo>
                    <a:lnTo>
                      <a:pt x="344" y="503"/>
                    </a:lnTo>
                    <a:lnTo>
                      <a:pt x="324" y="491"/>
                    </a:lnTo>
                    <a:lnTo>
                      <a:pt x="308" y="481"/>
                    </a:lnTo>
                    <a:lnTo>
                      <a:pt x="292" y="472"/>
                    </a:lnTo>
                    <a:lnTo>
                      <a:pt x="275" y="460"/>
                    </a:lnTo>
                    <a:lnTo>
                      <a:pt x="258" y="446"/>
                    </a:lnTo>
                    <a:lnTo>
                      <a:pt x="242" y="431"/>
                    </a:lnTo>
                    <a:lnTo>
                      <a:pt x="226" y="414"/>
                    </a:lnTo>
                    <a:lnTo>
                      <a:pt x="217" y="404"/>
                    </a:lnTo>
                    <a:lnTo>
                      <a:pt x="210" y="394"/>
                    </a:lnTo>
                    <a:lnTo>
                      <a:pt x="202" y="383"/>
                    </a:lnTo>
                    <a:lnTo>
                      <a:pt x="195" y="371"/>
                    </a:lnTo>
                    <a:lnTo>
                      <a:pt x="188" y="358"/>
                    </a:lnTo>
                    <a:lnTo>
                      <a:pt x="181" y="344"/>
                    </a:lnTo>
                    <a:lnTo>
                      <a:pt x="174" y="329"/>
                    </a:lnTo>
                    <a:lnTo>
                      <a:pt x="167" y="313"/>
                    </a:lnTo>
                    <a:lnTo>
                      <a:pt x="162" y="297"/>
                    </a:lnTo>
                    <a:lnTo>
                      <a:pt x="157" y="279"/>
                    </a:lnTo>
                    <a:lnTo>
                      <a:pt x="151" y="260"/>
                    </a:lnTo>
                    <a:lnTo>
                      <a:pt x="146" y="240"/>
                    </a:lnTo>
                    <a:lnTo>
                      <a:pt x="142" y="218"/>
                    </a:lnTo>
                    <a:lnTo>
                      <a:pt x="137" y="196"/>
                    </a:lnTo>
                    <a:lnTo>
                      <a:pt x="134" y="172"/>
                    </a:lnTo>
                    <a:lnTo>
                      <a:pt x="131" y="147"/>
                    </a:lnTo>
                    <a:lnTo>
                      <a:pt x="129" y="120"/>
                    </a:lnTo>
                    <a:lnTo>
                      <a:pt x="127" y="91"/>
                    </a:lnTo>
                    <a:lnTo>
                      <a:pt x="126" y="61"/>
                    </a:lnTo>
                    <a:lnTo>
                      <a:pt x="126" y="30"/>
                    </a:lnTo>
                    <a:lnTo>
                      <a:pt x="774" y="30"/>
                    </a:lnTo>
                    <a:lnTo>
                      <a:pt x="774" y="61"/>
                    </a:lnTo>
                    <a:lnTo>
                      <a:pt x="771" y="91"/>
                    </a:lnTo>
                    <a:lnTo>
                      <a:pt x="770" y="119"/>
                    </a:lnTo>
                    <a:lnTo>
                      <a:pt x="767" y="145"/>
                    </a:lnTo>
                    <a:lnTo>
                      <a:pt x="765" y="171"/>
                    </a:lnTo>
                    <a:lnTo>
                      <a:pt x="761" y="195"/>
                    </a:lnTo>
                    <a:lnTo>
                      <a:pt x="758" y="217"/>
                    </a:lnTo>
                    <a:lnTo>
                      <a:pt x="753" y="239"/>
                    </a:lnTo>
                    <a:lnTo>
                      <a:pt x="748" y="259"/>
                    </a:lnTo>
                    <a:lnTo>
                      <a:pt x="743" y="278"/>
                    </a:lnTo>
                    <a:lnTo>
                      <a:pt x="737" y="296"/>
                    </a:lnTo>
                    <a:lnTo>
                      <a:pt x="731" y="312"/>
                    </a:lnTo>
                    <a:lnTo>
                      <a:pt x="724" y="328"/>
                    </a:lnTo>
                    <a:lnTo>
                      <a:pt x="718" y="343"/>
                    </a:lnTo>
                    <a:lnTo>
                      <a:pt x="710" y="356"/>
                    </a:lnTo>
                    <a:lnTo>
                      <a:pt x="704" y="369"/>
                    </a:lnTo>
                    <a:lnTo>
                      <a:pt x="697" y="382"/>
                    </a:lnTo>
                    <a:lnTo>
                      <a:pt x="688" y="393"/>
                    </a:lnTo>
                    <a:lnTo>
                      <a:pt x="681" y="403"/>
                    </a:lnTo>
                    <a:lnTo>
                      <a:pt x="673" y="413"/>
                    </a:lnTo>
                    <a:lnTo>
                      <a:pt x="656" y="430"/>
                    </a:lnTo>
                    <a:lnTo>
                      <a:pt x="640" y="445"/>
                    </a:lnTo>
                    <a:lnTo>
                      <a:pt x="623" y="459"/>
                    </a:lnTo>
                    <a:lnTo>
                      <a:pt x="606" y="471"/>
                    </a:lnTo>
                    <a:lnTo>
                      <a:pt x="590" y="480"/>
                    </a:lnTo>
                    <a:lnTo>
                      <a:pt x="574" y="490"/>
                    </a:lnTo>
                    <a:lnTo>
                      <a:pt x="574" y="490"/>
                    </a:lnTo>
                    <a:close/>
                    <a:moveTo>
                      <a:pt x="89" y="336"/>
                    </a:moveTo>
                    <a:lnTo>
                      <a:pt x="78" y="324"/>
                    </a:lnTo>
                    <a:lnTo>
                      <a:pt x="69" y="310"/>
                    </a:lnTo>
                    <a:lnTo>
                      <a:pt x="61" y="295"/>
                    </a:lnTo>
                    <a:lnTo>
                      <a:pt x="54" y="280"/>
                    </a:lnTo>
                    <a:lnTo>
                      <a:pt x="49" y="264"/>
                    </a:lnTo>
                    <a:lnTo>
                      <a:pt x="43" y="247"/>
                    </a:lnTo>
                    <a:lnTo>
                      <a:pt x="40" y="230"/>
                    </a:lnTo>
                    <a:lnTo>
                      <a:pt x="37" y="213"/>
                    </a:lnTo>
                    <a:lnTo>
                      <a:pt x="32" y="178"/>
                    </a:lnTo>
                    <a:lnTo>
                      <a:pt x="30" y="145"/>
                    </a:lnTo>
                    <a:lnTo>
                      <a:pt x="30" y="116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97" y="90"/>
                    </a:lnTo>
                    <a:lnTo>
                      <a:pt x="100" y="137"/>
                    </a:lnTo>
                    <a:lnTo>
                      <a:pt x="105" y="181"/>
                    </a:lnTo>
                    <a:lnTo>
                      <a:pt x="112" y="221"/>
                    </a:lnTo>
                    <a:lnTo>
                      <a:pt x="119" y="258"/>
                    </a:lnTo>
                    <a:lnTo>
                      <a:pt x="128" y="291"/>
                    </a:lnTo>
                    <a:lnTo>
                      <a:pt x="137" y="321"/>
                    </a:lnTo>
                    <a:lnTo>
                      <a:pt x="149" y="348"/>
                    </a:lnTo>
                    <a:lnTo>
                      <a:pt x="161" y="372"/>
                    </a:lnTo>
                    <a:lnTo>
                      <a:pt x="150" y="370"/>
                    </a:lnTo>
                    <a:lnTo>
                      <a:pt x="140" y="367"/>
                    </a:lnTo>
                    <a:lnTo>
                      <a:pt x="131" y="364"/>
                    </a:lnTo>
                    <a:lnTo>
                      <a:pt x="121" y="359"/>
                    </a:lnTo>
                    <a:lnTo>
                      <a:pt x="113" y="355"/>
                    </a:lnTo>
                    <a:lnTo>
                      <a:pt x="105" y="350"/>
                    </a:lnTo>
                    <a:lnTo>
                      <a:pt x="97" y="343"/>
                    </a:lnTo>
                    <a:lnTo>
                      <a:pt x="89" y="336"/>
                    </a:lnTo>
                    <a:lnTo>
                      <a:pt x="89" y="336"/>
                    </a:lnTo>
                    <a:close/>
                    <a:moveTo>
                      <a:pt x="898" y="86"/>
                    </a:moveTo>
                    <a:lnTo>
                      <a:pt x="898" y="80"/>
                    </a:lnTo>
                    <a:lnTo>
                      <a:pt x="898" y="75"/>
                    </a:lnTo>
                    <a:lnTo>
                      <a:pt x="898" y="72"/>
                    </a:lnTo>
                    <a:lnTo>
                      <a:pt x="897" y="70"/>
                    </a:lnTo>
                    <a:lnTo>
                      <a:pt x="895" y="66"/>
                    </a:lnTo>
                    <a:lnTo>
                      <a:pt x="893" y="64"/>
                    </a:lnTo>
                    <a:lnTo>
                      <a:pt x="891" y="62"/>
                    </a:lnTo>
                    <a:lnTo>
                      <a:pt x="889" y="61"/>
                    </a:lnTo>
                    <a:lnTo>
                      <a:pt x="886" y="60"/>
                    </a:lnTo>
                    <a:lnTo>
                      <a:pt x="883" y="60"/>
                    </a:lnTo>
                    <a:lnTo>
                      <a:pt x="802" y="60"/>
                    </a:lnTo>
                    <a:lnTo>
                      <a:pt x="803" y="49"/>
                    </a:lnTo>
                    <a:lnTo>
                      <a:pt x="803" y="37"/>
                    </a:lnTo>
                    <a:lnTo>
                      <a:pt x="803" y="27"/>
                    </a:lnTo>
                    <a:lnTo>
                      <a:pt x="803" y="15"/>
                    </a:lnTo>
                    <a:lnTo>
                      <a:pt x="803" y="12"/>
                    </a:lnTo>
                    <a:lnTo>
                      <a:pt x="802" y="10"/>
                    </a:lnTo>
                    <a:lnTo>
                      <a:pt x="801" y="6"/>
                    </a:lnTo>
                    <a:lnTo>
                      <a:pt x="799" y="4"/>
                    </a:lnTo>
                    <a:lnTo>
                      <a:pt x="797" y="2"/>
                    </a:lnTo>
                    <a:lnTo>
                      <a:pt x="795" y="1"/>
                    </a:lnTo>
                    <a:lnTo>
                      <a:pt x="792" y="0"/>
                    </a:lnTo>
                    <a:lnTo>
                      <a:pt x="789" y="0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2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10"/>
                    </a:lnTo>
                    <a:lnTo>
                      <a:pt x="96" y="12"/>
                    </a:lnTo>
                    <a:lnTo>
                      <a:pt x="96" y="15"/>
                    </a:lnTo>
                    <a:lnTo>
                      <a:pt x="96" y="27"/>
                    </a:lnTo>
                    <a:lnTo>
                      <a:pt x="96" y="37"/>
                    </a:lnTo>
                    <a:lnTo>
                      <a:pt x="96" y="49"/>
                    </a:lnTo>
                    <a:lnTo>
                      <a:pt x="96" y="60"/>
                    </a:lnTo>
                    <a:lnTo>
                      <a:pt x="15" y="60"/>
                    </a:lnTo>
                    <a:lnTo>
                      <a:pt x="12" y="60"/>
                    </a:lnTo>
                    <a:lnTo>
                      <a:pt x="10" y="61"/>
                    </a:lnTo>
                    <a:lnTo>
                      <a:pt x="7" y="62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0" y="117"/>
                    </a:lnTo>
                    <a:lnTo>
                      <a:pt x="0" y="149"/>
                    </a:lnTo>
                    <a:lnTo>
                      <a:pt x="1" y="166"/>
                    </a:lnTo>
                    <a:lnTo>
                      <a:pt x="3" y="184"/>
                    </a:lnTo>
                    <a:lnTo>
                      <a:pt x="5" y="202"/>
                    </a:lnTo>
                    <a:lnTo>
                      <a:pt x="8" y="220"/>
                    </a:lnTo>
                    <a:lnTo>
                      <a:pt x="11" y="240"/>
                    </a:lnTo>
                    <a:lnTo>
                      <a:pt x="15" y="258"/>
                    </a:lnTo>
                    <a:lnTo>
                      <a:pt x="21" y="277"/>
                    </a:lnTo>
                    <a:lnTo>
                      <a:pt x="28" y="294"/>
                    </a:lnTo>
                    <a:lnTo>
                      <a:pt x="36" y="311"/>
                    </a:lnTo>
                    <a:lnTo>
                      <a:pt x="45" y="328"/>
                    </a:lnTo>
                    <a:lnTo>
                      <a:pt x="56" y="343"/>
                    </a:lnTo>
                    <a:lnTo>
                      <a:pt x="68" y="357"/>
                    </a:lnTo>
                    <a:lnTo>
                      <a:pt x="80" y="368"/>
                    </a:lnTo>
                    <a:lnTo>
                      <a:pt x="91" y="376"/>
                    </a:lnTo>
                    <a:lnTo>
                      <a:pt x="104" y="384"/>
                    </a:lnTo>
                    <a:lnTo>
                      <a:pt x="118" y="390"/>
                    </a:lnTo>
                    <a:lnTo>
                      <a:pt x="132" y="396"/>
                    </a:lnTo>
                    <a:lnTo>
                      <a:pt x="147" y="400"/>
                    </a:lnTo>
                    <a:lnTo>
                      <a:pt x="163" y="402"/>
                    </a:lnTo>
                    <a:lnTo>
                      <a:pt x="179" y="403"/>
                    </a:lnTo>
                    <a:lnTo>
                      <a:pt x="195" y="425"/>
                    </a:lnTo>
                    <a:lnTo>
                      <a:pt x="211" y="443"/>
                    </a:lnTo>
                    <a:lnTo>
                      <a:pt x="227" y="459"/>
                    </a:lnTo>
                    <a:lnTo>
                      <a:pt x="243" y="473"/>
                    </a:lnTo>
                    <a:lnTo>
                      <a:pt x="260" y="486"/>
                    </a:lnTo>
                    <a:lnTo>
                      <a:pt x="276" y="497"/>
                    </a:lnTo>
                    <a:lnTo>
                      <a:pt x="293" y="507"/>
                    </a:lnTo>
                    <a:lnTo>
                      <a:pt x="308" y="517"/>
                    </a:lnTo>
                    <a:lnTo>
                      <a:pt x="328" y="528"/>
                    </a:lnTo>
                    <a:lnTo>
                      <a:pt x="345" y="539"/>
                    </a:lnTo>
                    <a:lnTo>
                      <a:pt x="352" y="545"/>
                    </a:lnTo>
                    <a:lnTo>
                      <a:pt x="359" y="551"/>
                    </a:lnTo>
                    <a:lnTo>
                      <a:pt x="366" y="557"/>
                    </a:lnTo>
                    <a:lnTo>
                      <a:pt x="371" y="564"/>
                    </a:lnTo>
                    <a:lnTo>
                      <a:pt x="377" y="570"/>
                    </a:lnTo>
                    <a:lnTo>
                      <a:pt x="382" y="578"/>
                    </a:lnTo>
                    <a:lnTo>
                      <a:pt x="385" y="585"/>
                    </a:lnTo>
                    <a:lnTo>
                      <a:pt x="390" y="594"/>
                    </a:lnTo>
                    <a:lnTo>
                      <a:pt x="392" y="603"/>
                    </a:lnTo>
                    <a:lnTo>
                      <a:pt x="394" y="614"/>
                    </a:lnTo>
                    <a:lnTo>
                      <a:pt x="395" y="625"/>
                    </a:lnTo>
                    <a:lnTo>
                      <a:pt x="395" y="636"/>
                    </a:lnTo>
                    <a:lnTo>
                      <a:pt x="395" y="660"/>
                    </a:lnTo>
                    <a:lnTo>
                      <a:pt x="393" y="681"/>
                    </a:lnTo>
                    <a:lnTo>
                      <a:pt x="390" y="699"/>
                    </a:lnTo>
                    <a:lnTo>
                      <a:pt x="385" y="717"/>
                    </a:lnTo>
                    <a:lnTo>
                      <a:pt x="380" y="730"/>
                    </a:lnTo>
                    <a:lnTo>
                      <a:pt x="374" y="743"/>
                    </a:lnTo>
                    <a:lnTo>
                      <a:pt x="366" y="754"/>
                    </a:lnTo>
                    <a:lnTo>
                      <a:pt x="358" y="764"/>
                    </a:lnTo>
                    <a:lnTo>
                      <a:pt x="348" y="771"/>
                    </a:lnTo>
                    <a:lnTo>
                      <a:pt x="338" y="778"/>
                    </a:lnTo>
                    <a:lnTo>
                      <a:pt x="327" y="783"/>
                    </a:lnTo>
                    <a:lnTo>
                      <a:pt x="314" y="786"/>
                    </a:lnTo>
                    <a:lnTo>
                      <a:pt x="301" y="789"/>
                    </a:lnTo>
                    <a:lnTo>
                      <a:pt x="287" y="791"/>
                    </a:lnTo>
                    <a:lnTo>
                      <a:pt x="271" y="793"/>
                    </a:lnTo>
                    <a:lnTo>
                      <a:pt x="255" y="793"/>
                    </a:lnTo>
                    <a:lnTo>
                      <a:pt x="252" y="793"/>
                    </a:lnTo>
                    <a:lnTo>
                      <a:pt x="250" y="794"/>
                    </a:lnTo>
                    <a:lnTo>
                      <a:pt x="246" y="795"/>
                    </a:lnTo>
                    <a:lnTo>
                      <a:pt x="244" y="797"/>
                    </a:lnTo>
                    <a:lnTo>
                      <a:pt x="242" y="799"/>
                    </a:lnTo>
                    <a:lnTo>
                      <a:pt x="241" y="802"/>
                    </a:lnTo>
                    <a:lnTo>
                      <a:pt x="240" y="804"/>
                    </a:lnTo>
                    <a:lnTo>
                      <a:pt x="240" y="807"/>
                    </a:lnTo>
                    <a:lnTo>
                      <a:pt x="240" y="882"/>
                    </a:lnTo>
                    <a:lnTo>
                      <a:pt x="240" y="886"/>
                    </a:lnTo>
                    <a:lnTo>
                      <a:pt x="241" y="888"/>
                    </a:lnTo>
                    <a:lnTo>
                      <a:pt x="242" y="891"/>
                    </a:lnTo>
                    <a:lnTo>
                      <a:pt x="244" y="893"/>
                    </a:lnTo>
                    <a:lnTo>
                      <a:pt x="246" y="894"/>
                    </a:lnTo>
                    <a:lnTo>
                      <a:pt x="250" y="896"/>
                    </a:lnTo>
                    <a:lnTo>
                      <a:pt x="252" y="897"/>
                    </a:lnTo>
                    <a:lnTo>
                      <a:pt x="255" y="897"/>
                    </a:lnTo>
                    <a:lnTo>
                      <a:pt x="643" y="897"/>
                    </a:lnTo>
                    <a:lnTo>
                      <a:pt x="646" y="897"/>
                    </a:lnTo>
                    <a:lnTo>
                      <a:pt x="649" y="896"/>
                    </a:lnTo>
                    <a:lnTo>
                      <a:pt x="652" y="894"/>
                    </a:lnTo>
                    <a:lnTo>
                      <a:pt x="654" y="893"/>
                    </a:lnTo>
                    <a:lnTo>
                      <a:pt x="656" y="891"/>
                    </a:lnTo>
                    <a:lnTo>
                      <a:pt x="657" y="888"/>
                    </a:lnTo>
                    <a:lnTo>
                      <a:pt x="658" y="886"/>
                    </a:lnTo>
                    <a:lnTo>
                      <a:pt x="658" y="882"/>
                    </a:lnTo>
                    <a:lnTo>
                      <a:pt x="658" y="807"/>
                    </a:lnTo>
                    <a:lnTo>
                      <a:pt x="658" y="804"/>
                    </a:lnTo>
                    <a:lnTo>
                      <a:pt x="657" y="802"/>
                    </a:lnTo>
                    <a:lnTo>
                      <a:pt x="656" y="799"/>
                    </a:lnTo>
                    <a:lnTo>
                      <a:pt x="654" y="797"/>
                    </a:lnTo>
                    <a:lnTo>
                      <a:pt x="652" y="795"/>
                    </a:lnTo>
                    <a:lnTo>
                      <a:pt x="649" y="794"/>
                    </a:lnTo>
                    <a:lnTo>
                      <a:pt x="646" y="793"/>
                    </a:lnTo>
                    <a:lnTo>
                      <a:pt x="643" y="793"/>
                    </a:lnTo>
                    <a:lnTo>
                      <a:pt x="626" y="791"/>
                    </a:lnTo>
                    <a:lnTo>
                      <a:pt x="610" y="790"/>
                    </a:lnTo>
                    <a:lnTo>
                      <a:pt x="594" y="787"/>
                    </a:lnTo>
                    <a:lnTo>
                      <a:pt x="580" y="783"/>
                    </a:lnTo>
                    <a:lnTo>
                      <a:pt x="567" y="778"/>
                    </a:lnTo>
                    <a:lnTo>
                      <a:pt x="555" y="771"/>
                    </a:lnTo>
                    <a:lnTo>
                      <a:pt x="545" y="764"/>
                    </a:lnTo>
                    <a:lnTo>
                      <a:pt x="535" y="755"/>
                    </a:lnTo>
                    <a:lnTo>
                      <a:pt x="528" y="744"/>
                    </a:lnTo>
                    <a:lnTo>
                      <a:pt x="520" y="733"/>
                    </a:lnTo>
                    <a:lnTo>
                      <a:pt x="515" y="720"/>
                    </a:lnTo>
                    <a:lnTo>
                      <a:pt x="509" y="706"/>
                    </a:lnTo>
                    <a:lnTo>
                      <a:pt x="505" y="691"/>
                    </a:lnTo>
                    <a:lnTo>
                      <a:pt x="503" y="674"/>
                    </a:lnTo>
                    <a:lnTo>
                      <a:pt x="501" y="657"/>
                    </a:lnTo>
                    <a:lnTo>
                      <a:pt x="501" y="637"/>
                    </a:lnTo>
                    <a:lnTo>
                      <a:pt x="501" y="625"/>
                    </a:lnTo>
                    <a:lnTo>
                      <a:pt x="502" y="614"/>
                    </a:lnTo>
                    <a:lnTo>
                      <a:pt x="504" y="603"/>
                    </a:lnTo>
                    <a:lnTo>
                      <a:pt x="507" y="594"/>
                    </a:lnTo>
                    <a:lnTo>
                      <a:pt x="510" y="585"/>
                    </a:lnTo>
                    <a:lnTo>
                      <a:pt x="515" y="578"/>
                    </a:lnTo>
                    <a:lnTo>
                      <a:pt x="519" y="570"/>
                    </a:lnTo>
                    <a:lnTo>
                      <a:pt x="524" y="563"/>
                    </a:lnTo>
                    <a:lnTo>
                      <a:pt x="531" y="556"/>
                    </a:lnTo>
                    <a:lnTo>
                      <a:pt x="537" y="550"/>
                    </a:lnTo>
                    <a:lnTo>
                      <a:pt x="545" y="544"/>
                    </a:lnTo>
                    <a:lnTo>
                      <a:pt x="552" y="539"/>
                    </a:lnTo>
                    <a:lnTo>
                      <a:pt x="569" y="527"/>
                    </a:lnTo>
                    <a:lnTo>
                      <a:pt x="589" y="516"/>
                    </a:lnTo>
                    <a:lnTo>
                      <a:pt x="605" y="506"/>
                    </a:lnTo>
                    <a:lnTo>
                      <a:pt x="621" y="496"/>
                    </a:lnTo>
                    <a:lnTo>
                      <a:pt x="637" y="484"/>
                    </a:lnTo>
                    <a:lnTo>
                      <a:pt x="654" y="473"/>
                    </a:lnTo>
                    <a:lnTo>
                      <a:pt x="670" y="459"/>
                    </a:lnTo>
                    <a:lnTo>
                      <a:pt x="687" y="443"/>
                    </a:lnTo>
                    <a:lnTo>
                      <a:pt x="703" y="425"/>
                    </a:lnTo>
                    <a:lnTo>
                      <a:pt x="718" y="403"/>
                    </a:lnTo>
                    <a:lnTo>
                      <a:pt x="734" y="402"/>
                    </a:lnTo>
                    <a:lnTo>
                      <a:pt x="750" y="400"/>
                    </a:lnTo>
                    <a:lnTo>
                      <a:pt x="764" y="396"/>
                    </a:lnTo>
                    <a:lnTo>
                      <a:pt x="778" y="390"/>
                    </a:lnTo>
                    <a:lnTo>
                      <a:pt x="792" y="384"/>
                    </a:lnTo>
                    <a:lnTo>
                      <a:pt x="805" y="376"/>
                    </a:lnTo>
                    <a:lnTo>
                      <a:pt x="816" y="368"/>
                    </a:lnTo>
                    <a:lnTo>
                      <a:pt x="827" y="357"/>
                    </a:lnTo>
                    <a:lnTo>
                      <a:pt x="833" y="350"/>
                    </a:lnTo>
                    <a:lnTo>
                      <a:pt x="840" y="342"/>
                    </a:lnTo>
                    <a:lnTo>
                      <a:pt x="846" y="335"/>
                    </a:lnTo>
                    <a:lnTo>
                      <a:pt x="852" y="326"/>
                    </a:lnTo>
                    <a:lnTo>
                      <a:pt x="861" y="309"/>
                    </a:lnTo>
                    <a:lnTo>
                      <a:pt x="869" y="291"/>
                    </a:lnTo>
                    <a:lnTo>
                      <a:pt x="876" y="272"/>
                    </a:lnTo>
                    <a:lnTo>
                      <a:pt x="882" y="252"/>
                    </a:lnTo>
                    <a:lnTo>
                      <a:pt x="887" y="233"/>
                    </a:lnTo>
                    <a:lnTo>
                      <a:pt x="890" y="214"/>
                    </a:lnTo>
                    <a:lnTo>
                      <a:pt x="893" y="195"/>
                    </a:lnTo>
                    <a:lnTo>
                      <a:pt x="895" y="175"/>
                    </a:lnTo>
                    <a:lnTo>
                      <a:pt x="897" y="157"/>
                    </a:lnTo>
                    <a:lnTo>
                      <a:pt x="898" y="140"/>
                    </a:lnTo>
                    <a:lnTo>
                      <a:pt x="898" y="110"/>
                    </a:lnTo>
                    <a:lnTo>
                      <a:pt x="898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448592" y="2286727"/>
            <a:ext cx="6743408" cy="877757"/>
          </a:xfrm>
          <a:prstGeom prst="rect">
            <a:avLst/>
          </a:prstGeom>
          <a:solidFill>
            <a:srgbClr val="E258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448592" y="3385433"/>
            <a:ext cx="6743408" cy="877757"/>
          </a:xfrm>
          <a:prstGeom prst="rect">
            <a:avLst/>
          </a:prstGeom>
          <a:solidFill>
            <a:srgbClr val="4CC7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448592" y="4484137"/>
            <a:ext cx="6743408" cy="877757"/>
          </a:xfrm>
          <a:prstGeom prst="rect">
            <a:avLst/>
          </a:prstGeom>
          <a:solidFill>
            <a:srgbClr val="3B39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6384" y="2448606"/>
            <a:ext cx="5293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5816384" y="3556126"/>
            <a:ext cx="5293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5816384" y="4646016"/>
            <a:ext cx="5293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</p:spTree>
    <p:extLst>
      <p:ext uri="{BB962C8B-B14F-4D97-AF65-F5344CB8AC3E}">
        <p14:creationId xmlns:p14="http://schemas.microsoft.com/office/powerpoint/2010/main" val="111623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20978" y="2922538"/>
            <a:ext cx="1930323" cy="1779502"/>
            <a:chOff x="9228404" y="3689948"/>
            <a:chExt cx="1930323" cy="1779502"/>
          </a:xfrm>
        </p:grpSpPr>
        <p:sp>
          <p:nvSpPr>
            <p:cNvPr id="247" name="Rounded Rectangle 246"/>
            <p:cNvSpPr/>
            <p:nvPr/>
          </p:nvSpPr>
          <p:spPr>
            <a:xfrm>
              <a:off x="9228404" y="3689948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2583D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9314076" y="3802923"/>
              <a:ext cx="309362" cy="2539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55%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9831914" y="3802924"/>
              <a:ext cx="1326813" cy="2539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9228404" y="429876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9314076" y="4411742"/>
              <a:ext cx="309362" cy="2539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65%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9831914" y="4411742"/>
              <a:ext cx="1326813" cy="2539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9228404" y="4989581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3B3939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9314076" y="5102556"/>
              <a:ext cx="309362" cy="2539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45%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9831914" y="5102560"/>
              <a:ext cx="1326813" cy="2539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0700" y="1933958"/>
            <a:ext cx="8195128" cy="3756663"/>
            <a:chOff x="817722" y="1933958"/>
            <a:chExt cx="8195128" cy="3756663"/>
          </a:xfrm>
        </p:grpSpPr>
        <p:sp>
          <p:nvSpPr>
            <p:cNvPr id="73" name="Rounded Rectangle 72"/>
            <p:cNvSpPr/>
            <p:nvPr/>
          </p:nvSpPr>
          <p:spPr>
            <a:xfrm>
              <a:off x="817722" y="1933959"/>
              <a:ext cx="1548714" cy="1024957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55935" y="1933958"/>
              <a:ext cx="2121690" cy="461105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673546" y="1933958"/>
              <a:ext cx="2121690" cy="461105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891156" y="1933958"/>
              <a:ext cx="2121691" cy="461105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817722" y="5218237"/>
              <a:ext cx="1566536" cy="472384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455936" y="5210752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60702" y="5210752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2583D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532145" y="5210752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817722" y="4670580"/>
              <a:ext cx="1566536" cy="472384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008319" y="4663094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560702" y="4663094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2583D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217851" y="4663094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3B3939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7979765" y="4663094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817722" y="4122922"/>
              <a:ext cx="1566536" cy="472384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4113085" y="411543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4665467" y="411543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874999" y="411543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2583D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8532145" y="411543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817722" y="3575263"/>
              <a:ext cx="1566536" cy="472384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455936" y="3567778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3B3939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560702" y="3567778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5770233" y="3567778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7427382" y="3567778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817722" y="3027606"/>
              <a:ext cx="1566536" cy="472384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008319" y="3020120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3B3939"/>
            </a:solidFill>
            <a:ln w="635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4665467" y="3020120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2583D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6874999" y="3020120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7427382" y="3020120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2583D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455936" y="3020120"/>
              <a:ext cx="6556913" cy="2670501"/>
              <a:chOff x="2294379" y="3136530"/>
              <a:chExt cx="7056871" cy="287412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Rounded Rectangle 151"/>
              <p:cNvSpPr/>
              <p:nvPr/>
            </p:nvSpPr>
            <p:spPr>
              <a:xfrm>
                <a:off x="2888881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4077884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4672385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5266887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5861388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6455890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7050391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7644893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8239394" y="5494195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2294379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4077884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4672385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5861388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6455890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7050391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7644893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8833893" y="4904779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2294379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2888881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3483382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5266887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5861388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6455890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7644893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8239394" y="4315363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2888881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4077884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4672385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5266887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6455890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7050391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8239394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8833893" y="3725946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2294379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3483382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 cap="rnd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4077884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5266887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5861388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6455890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8239394" y="3136530"/>
                <a:ext cx="517357" cy="516459"/>
              </a:xfrm>
              <a:prstGeom prst="roundRect">
                <a:avLst>
                  <a:gd name="adj" fmla="val 850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209" name="Rounded Rectangle 208"/>
            <p:cNvSpPr/>
            <p:nvPr/>
          </p:nvSpPr>
          <p:spPr>
            <a:xfrm>
              <a:off x="8532145" y="3020120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78D2D2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0" name="Rounded Rectangle 209"/>
            <p:cNvSpPr/>
            <p:nvPr/>
          </p:nvSpPr>
          <p:spPr>
            <a:xfrm>
              <a:off x="3008319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3560702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2" name="Rounded Rectangle 211"/>
            <p:cNvSpPr/>
            <p:nvPr/>
          </p:nvSpPr>
          <p:spPr>
            <a:xfrm>
              <a:off x="4113085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3" name="Rounded Rectangle 212"/>
            <p:cNvSpPr/>
            <p:nvPr/>
          </p:nvSpPr>
          <p:spPr>
            <a:xfrm>
              <a:off x="4665467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5217851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5" name="Rounded Rectangle 214"/>
            <p:cNvSpPr/>
            <p:nvPr/>
          </p:nvSpPr>
          <p:spPr>
            <a:xfrm>
              <a:off x="5770233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6322617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6874999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7427382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7979765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8532145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2455936" y="2470327"/>
              <a:ext cx="480704" cy="479869"/>
            </a:xfrm>
            <a:prstGeom prst="roundRect">
              <a:avLst>
                <a:gd name="adj" fmla="val 8500"/>
              </a:avLst>
            </a:prstGeom>
            <a:solidFill>
              <a:srgbClr val="E7E6E6"/>
            </a:solidFill>
            <a:ln w="317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455938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JAN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008320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FEB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560702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113086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APR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665469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217851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70234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JUL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322617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AUG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874999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7427383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OCT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979765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NOV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8532146" y="2594846"/>
              <a:ext cx="480704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DEC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888296" y="3032963"/>
              <a:ext cx="1425388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888296" y="3580623"/>
              <a:ext cx="1425388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888296" y="5223595"/>
              <a:ext cx="1425388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888296" y="4675938"/>
              <a:ext cx="1425388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88296" y="4128279"/>
              <a:ext cx="1425388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979500" y="2615454"/>
              <a:ext cx="1225158" cy="28975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4 MONTHS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628045" y="1944962"/>
              <a:ext cx="1745784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  QUARTER 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843378" y="1944962"/>
              <a:ext cx="1745784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II  QUARTER 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7058710" y="1944962"/>
              <a:ext cx="1745784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III  QUARTER </a:t>
              </a: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1290616" y="2068234"/>
              <a:ext cx="602922" cy="522976"/>
              <a:chOff x="8736013" y="2536825"/>
              <a:chExt cx="287338" cy="249238"/>
            </a:xfrm>
            <a:solidFill>
              <a:srgbClr val="3B3939"/>
            </a:solidFill>
          </p:grpSpPr>
          <p:sp>
            <p:nvSpPr>
              <p:cNvPr id="257" name="Freeform 219"/>
              <p:cNvSpPr>
                <a:spLocks noEditPoints="1"/>
              </p:cNvSpPr>
              <p:nvPr/>
            </p:nvSpPr>
            <p:spPr bwMode="auto">
              <a:xfrm>
                <a:off x="8793163" y="2632075"/>
                <a:ext cx="230188" cy="153988"/>
              </a:xfrm>
              <a:custGeom>
                <a:avLst/>
                <a:gdLst>
                  <a:gd name="T0" fmla="*/ 621 w 722"/>
                  <a:gd name="T1" fmla="*/ 368 h 481"/>
                  <a:gd name="T2" fmla="*/ 588 w 722"/>
                  <a:gd name="T3" fmla="*/ 338 h 481"/>
                  <a:gd name="T4" fmla="*/ 557 w 722"/>
                  <a:gd name="T5" fmla="*/ 331 h 481"/>
                  <a:gd name="T6" fmla="*/ 525 w 722"/>
                  <a:gd name="T7" fmla="*/ 338 h 481"/>
                  <a:gd name="T8" fmla="*/ 493 w 722"/>
                  <a:gd name="T9" fmla="*/ 368 h 481"/>
                  <a:gd name="T10" fmla="*/ 451 w 722"/>
                  <a:gd name="T11" fmla="*/ 391 h 481"/>
                  <a:gd name="T12" fmla="*/ 557 w 722"/>
                  <a:gd name="T13" fmla="*/ 451 h 481"/>
                  <a:gd name="T14" fmla="*/ 520 w 722"/>
                  <a:gd name="T15" fmla="*/ 432 h 481"/>
                  <a:gd name="T16" fmla="*/ 515 w 722"/>
                  <a:gd name="T17" fmla="*/ 389 h 481"/>
                  <a:gd name="T18" fmla="*/ 547 w 722"/>
                  <a:gd name="T19" fmla="*/ 362 h 481"/>
                  <a:gd name="T20" fmla="*/ 588 w 722"/>
                  <a:gd name="T21" fmla="*/ 374 h 481"/>
                  <a:gd name="T22" fmla="*/ 601 w 722"/>
                  <a:gd name="T23" fmla="*/ 415 h 481"/>
                  <a:gd name="T24" fmla="*/ 574 w 722"/>
                  <a:gd name="T25" fmla="*/ 448 h 481"/>
                  <a:gd name="T26" fmla="*/ 451 w 722"/>
                  <a:gd name="T27" fmla="*/ 241 h 481"/>
                  <a:gd name="T28" fmla="*/ 163 w 722"/>
                  <a:gd name="T29" fmla="*/ 448 h 481"/>
                  <a:gd name="T30" fmla="*/ 136 w 722"/>
                  <a:gd name="T31" fmla="*/ 415 h 481"/>
                  <a:gd name="T32" fmla="*/ 149 w 722"/>
                  <a:gd name="T33" fmla="*/ 374 h 481"/>
                  <a:gd name="T34" fmla="*/ 190 w 722"/>
                  <a:gd name="T35" fmla="*/ 362 h 481"/>
                  <a:gd name="T36" fmla="*/ 222 w 722"/>
                  <a:gd name="T37" fmla="*/ 389 h 481"/>
                  <a:gd name="T38" fmla="*/ 219 w 722"/>
                  <a:gd name="T39" fmla="*/ 431 h 481"/>
                  <a:gd name="T40" fmla="*/ 181 w 722"/>
                  <a:gd name="T41" fmla="*/ 451 h 481"/>
                  <a:gd name="T42" fmla="*/ 565 w 722"/>
                  <a:gd name="T43" fmla="*/ 94 h 481"/>
                  <a:gd name="T44" fmla="*/ 451 w 722"/>
                  <a:gd name="T45" fmla="*/ 15 h 481"/>
                  <a:gd name="T46" fmla="*/ 445 w 722"/>
                  <a:gd name="T47" fmla="*/ 3 h 481"/>
                  <a:gd name="T48" fmla="*/ 253 w 722"/>
                  <a:gd name="T49" fmla="*/ 0 h 481"/>
                  <a:gd name="T50" fmla="*/ 242 w 722"/>
                  <a:gd name="T51" fmla="*/ 10 h 481"/>
                  <a:gd name="T52" fmla="*/ 243 w 722"/>
                  <a:gd name="T53" fmla="*/ 24 h 481"/>
                  <a:gd name="T54" fmla="*/ 256 w 722"/>
                  <a:gd name="T55" fmla="*/ 30 h 481"/>
                  <a:gd name="T56" fmla="*/ 251 w 722"/>
                  <a:gd name="T57" fmla="*/ 378 h 481"/>
                  <a:gd name="T58" fmla="*/ 224 w 722"/>
                  <a:gd name="T59" fmla="*/ 344 h 481"/>
                  <a:gd name="T60" fmla="*/ 194 w 722"/>
                  <a:gd name="T61" fmla="*/ 332 h 481"/>
                  <a:gd name="T62" fmla="*/ 161 w 722"/>
                  <a:gd name="T63" fmla="*/ 334 h 481"/>
                  <a:gd name="T64" fmla="*/ 133 w 722"/>
                  <a:gd name="T65" fmla="*/ 349 h 481"/>
                  <a:gd name="T66" fmla="*/ 108 w 722"/>
                  <a:gd name="T67" fmla="*/ 385 h 481"/>
                  <a:gd name="T68" fmla="*/ 29 w 722"/>
                  <a:gd name="T69" fmla="*/ 115 h 481"/>
                  <a:gd name="T70" fmla="*/ 18 w 722"/>
                  <a:gd name="T71" fmla="*/ 106 h 481"/>
                  <a:gd name="T72" fmla="*/ 4 w 722"/>
                  <a:gd name="T73" fmla="*/ 110 h 481"/>
                  <a:gd name="T74" fmla="*/ 0 w 722"/>
                  <a:gd name="T75" fmla="*/ 406 h 481"/>
                  <a:gd name="T76" fmla="*/ 6 w 722"/>
                  <a:gd name="T77" fmla="*/ 419 h 481"/>
                  <a:gd name="T78" fmla="*/ 108 w 722"/>
                  <a:gd name="T79" fmla="*/ 428 h 481"/>
                  <a:gd name="T80" fmla="*/ 133 w 722"/>
                  <a:gd name="T81" fmla="*/ 464 h 481"/>
                  <a:gd name="T82" fmla="*/ 161 w 722"/>
                  <a:gd name="T83" fmla="*/ 479 h 481"/>
                  <a:gd name="T84" fmla="*/ 194 w 722"/>
                  <a:gd name="T85" fmla="*/ 480 h 481"/>
                  <a:gd name="T86" fmla="*/ 224 w 722"/>
                  <a:gd name="T87" fmla="*/ 468 h 481"/>
                  <a:gd name="T88" fmla="*/ 251 w 722"/>
                  <a:gd name="T89" fmla="*/ 434 h 481"/>
                  <a:gd name="T90" fmla="*/ 484 w 722"/>
                  <a:gd name="T91" fmla="*/ 428 h 481"/>
                  <a:gd name="T92" fmla="*/ 509 w 722"/>
                  <a:gd name="T93" fmla="*/ 464 h 481"/>
                  <a:gd name="T94" fmla="*/ 537 w 722"/>
                  <a:gd name="T95" fmla="*/ 479 h 481"/>
                  <a:gd name="T96" fmla="*/ 570 w 722"/>
                  <a:gd name="T97" fmla="*/ 480 h 481"/>
                  <a:gd name="T98" fmla="*/ 599 w 722"/>
                  <a:gd name="T99" fmla="*/ 468 h 481"/>
                  <a:gd name="T100" fmla="*/ 627 w 722"/>
                  <a:gd name="T101" fmla="*/ 434 h 481"/>
                  <a:gd name="T102" fmla="*/ 712 w 722"/>
                  <a:gd name="T103" fmla="*/ 420 h 481"/>
                  <a:gd name="T104" fmla="*/ 722 w 722"/>
                  <a:gd name="T105" fmla="*/ 410 h 481"/>
                  <a:gd name="T106" fmla="*/ 721 w 722"/>
                  <a:gd name="T107" fmla="*/ 25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2" h="481">
                    <a:moveTo>
                      <a:pt x="630" y="391"/>
                    </a:moveTo>
                    <a:lnTo>
                      <a:pt x="629" y="385"/>
                    </a:lnTo>
                    <a:lnTo>
                      <a:pt x="627" y="378"/>
                    </a:lnTo>
                    <a:lnTo>
                      <a:pt x="623" y="373"/>
                    </a:lnTo>
                    <a:lnTo>
                      <a:pt x="621" y="368"/>
                    </a:lnTo>
                    <a:lnTo>
                      <a:pt x="614" y="357"/>
                    </a:lnTo>
                    <a:lnTo>
                      <a:pt x="604" y="349"/>
                    </a:lnTo>
                    <a:lnTo>
                      <a:pt x="599" y="344"/>
                    </a:lnTo>
                    <a:lnTo>
                      <a:pt x="593" y="341"/>
                    </a:lnTo>
                    <a:lnTo>
                      <a:pt x="588" y="338"/>
                    </a:lnTo>
                    <a:lnTo>
                      <a:pt x="583" y="336"/>
                    </a:lnTo>
                    <a:lnTo>
                      <a:pt x="576" y="334"/>
                    </a:lnTo>
                    <a:lnTo>
                      <a:pt x="570" y="332"/>
                    </a:lnTo>
                    <a:lnTo>
                      <a:pt x="563" y="331"/>
                    </a:lnTo>
                    <a:lnTo>
                      <a:pt x="557" y="331"/>
                    </a:lnTo>
                    <a:lnTo>
                      <a:pt x="550" y="331"/>
                    </a:lnTo>
                    <a:lnTo>
                      <a:pt x="543" y="332"/>
                    </a:lnTo>
                    <a:lnTo>
                      <a:pt x="537" y="334"/>
                    </a:lnTo>
                    <a:lnTo>
                      <a:pt x="530" y="336"/>
                    </a:lnTo>
                    <a:lnTo>
                      <a:pt x="525" y="338"/>
                    </a:lnTo>
                    <a:lnTo>
                      <a:pt x="520" y="341"/>
                    </a:lnTo>
                    <a:lnTo>
                      <a:pt x="514" y="344"/>
                    </a:lnTo>
                    <a:lnTo>
                      <a:pt x="509" y="349"/>
                    </a:lnTo>
                    <a:lnTo>
                      <a:pt x="499" y="357"/>
                    </a:lnTo>
                    <a:lnTo>
                      <a:pt x="493" y="368"/>
                    </a:lnTo>
                    <a:lnTo>
                      <a:pt x="490" y="373"/>
                    </a:lnTo>
                    <a:lnTo>
                      <a:pt x="486" y="378"/>
                    </a:lnTo>
                    <a:lnTo>
                      <a:pt x="484" y="385"/>
                    </a:lnTo>
                    <a:lnTo>
                      <a:pt x="483" y="391"/>
                    </a:lnTo>
                    <a:lnTo>
                      <a:pt x="451" y="391"/>
                    </a:lnTo>
                    <a:lnTo>
                      <a:pt x="451" y="271"/>
                    </a:lnTo>
                    <a:lnTo>
                      <a:pt x="692" y="271"/>
                    </a:lnTo>
                    <a:lnTo>
                      <a:pt x="692" y="391"/>
                    </a:lnTo>
                    <a:lnTo>
                      <a:pt x="630" y="391"/>
                    </a:lnTo>
                    <a:close/>
                    <a:moveTo>
                      <a:pt x="557" y="451"/>
                    </a:moveTo>
                    <a:lnTo>
                      <a:pt x="547" y="450"/>
                    </a:lnTo>
                    <a:lnTo>
                      <a:pt x="539" y="448"/>
                    </a:lnTo>
                    <a:lnTo>
                      <a:pt x="531" y="444"/>
                    </a:lnTo>
                    <a:lnTo>
                      <a:pt x="525" y="438"/>
                    </a:lnTo>
                    <a:lnTo>
                      <a:pt x="520" y="432"/>
                    </a:lnTo>
                    <a:lnTo>
                      <a:pt x="515" y="423"/>
                    </a:lnTo>
                    <a:lnTo>
                      <a:pt x="512" y="415"/>
                    </a:lnTo>
                    <a:lnTo>
                      <a:pt x="511" y="406"/>
                    </a:lnTo>
                    <a:lnTo>
                      <a:pt x="512" y="398"/>
                    </a:lnTo>
                    <a:lnTo>
                      <a:pt x="515" y="389"/>
                    </a:lnTo>
                    <a:lnTo>
                      <a:pt x="520" y="381"/>
                    </a:lnTo>
                    <a:lnTo>
                      <a:pt x="525" y="374"/>
                    </a:lnTo>
                    <a:lnTo>
                      <a:pt x="531" y="369"/>
                    </a:lnTo>
                    <a:lnTo>
                      <a:pt x="539" y="365"/>
                    </a:lnTo>
                    <a:lnTo>
                      <a:pt x="547" y="362"/>
                    </a:lnTo>
                    <a:lnTo>
                      <a:pt x="557" y="361"/>
                    </a:lnTo>
                    <a:lnTo>
                      <a:pt x="566" y="362"/>
                    </a:lnTo>
                    <a:lnTo>
                      <a:pt x="574" y="365"/>
                    </a:lnTo>
                    <a:lnTo>
                      <a:pt x="582" y="369"/>
                    </a:lnTo>
                    <a:lnTo>
                      <a:pt x="588" y="374"/>
                    </a:lnTo>
                    <a:lnTo>
                      <a:pt x="593" y="381"/>
                    </a:lnTo>
                    <a:lnTo>
                      <a:pt x="598" y="389"/>
                    </a:lnTo>
                    <a:lnTo>
                      <a:pt x="601" y="398"/>
                    </a:lnTo>
                    <a:lnTo>
                      <a:pt x="602" y="406"/>
                    </a:lnTo>
                    <a:lnTo>
                      <a:pt x="601" y="415"/>
                    </a:lnTo>
                    <a:lnTo>
                      <a:pt x="598" y="423"/>
                    </a:lnTo>
                    <a:lnTo>
                      <a:pt x="593" y="431"/>
                    </a:lnTo>
                    <a:lnTo>
                      <a:pt x="588" y="438"/>
                    </a:lnTo>
                    <a:lnTo>
                      <a:pt x="582" y="444"/>
                    </a:lnTo>
                    <a:lnTo>
                      <a:pt x="574" y="448"/>
                    </a:lnTo>
                    <a:lnTo>
                      <a:pt x="566" y="450"/>
                    </a:lnTo>
                    <a:lnTo>
                      <a:pt x="557" y="451"/>
                    </a:lnTo>
                    <a:close/>
                    <a:moveTo>
                      <a:pt x="551" y="120"/>
                    </a:moveTo>
                    <a:lnTo>
                      <a:pt x="671" y="241"/>
                    </a:lnTo>
                    <a:lnTo>
                      <a:pt x="451" y="241"/>
                    </a:lnTo>
                    <a:lnTo>
                      <a:pt x="451" y="120"/>
                    </a:lnTo>
                    <a:lnTo>
                      <a:pt x="551" y="120"/>
                    </a:lnTo>
                    <a:close/>
                    <a:moveTo>
                      <a:pt x="181" y="451"/>
                    </a:moveTo>
                    <a:lnTo>
                      <a:pt x="171" y="450"/>
                    </a:lnTo>
                    <a:lnTo>
                      <a:pt x="163" y="448"/>
                    </a:lnTo>
                    <a:lnTo>
                      <a:pt x="155" y="444"/>
                    </a:lnTo>
                    <a:lnTo>
                      <a:pt x="149" y="438"/>
                    </a:lnTo>
                    <a:lnTo>
                      <a:pt x="144" y="432"/>
                    </a:lnTo>
                    <a:lnTo>
                      <a:pt x="139" y="423"/>
                    </a:lnTo>
                    <a:lnTo>
                      <a:pt x="136" y="415"/>
                    </a:lnTo>
                    <a:lnTo>
                      <a:pt x="136" y="406"/>
                    </a:lnTo>
                    <a:lnTo>
                      <a:pt x="136" y="398"/>
                    </a:lnTo>
                    <a:lnTo>
                      <a:pt x="139" y="389"/>
                    </a:lnTo>
                    <a:lnTo>
                      <a:pt x="144" y="381"/>
                    </a:lnTo>
                    <a:lnTo>
                      <a:pt x="149" y="374"/>
                    </a:lnTo>
                    <a:lnTo>
                      <a:pt x="155" y="369"/>
                    </a:lnTo>
                    <a:lnTo>
                      <a:pt x="163" y="365"/>
                    </a:lnTo>
                    <a:lnTo>
                      <a:pt x="171" y="362"/>
                    </a:lnTo>
                    <a:lnTo>
                      <a:pt x="181" y="361"/>
                    </a:lnTo>
                    <a:lnTo>
                      <a:pt x="190" y="362"/>
                    </a:lnTo>
                    <a:lnTo>
                      <a:pt x="198" y="365"/>
                    </a:lnTo>
                    <a:lnTo>
                      <a:pt x="206" y="369"/>
                    </a:lnTo>
                    <a:lnTo>
                      <a:pt x="212" y="374"/>
                    </a:lnTo>
                    <a:lnTo>
                      <a:pt x="219" y="381"/>
                    </a:lnTo>
                    <a:lnTo>
                      <a:pt x="222" y="389"/>
                    </a:lnTo>
                    <a:lnTo>
                      <a:pt x="225" y="398"/>
                    </a:lnTo>
                    <a:lnTo>
                      <a:pt x="226" y="406"/>
                    </a:lnTo>
                    <a:lnTo>
                      <a:pt x="225" y="415"/>
                    </a:lnTo>
                    <a:lnTo>
                      <a:pt x="222" y="423"/>
                    </a:lnTo>
                    <a:lnTo>
                      <a:pt x="219" y="431"/>
                    </a:lnTo>
                    <a:lnTo>
                      <a:pt x="212" y="438"/>
                    </a:lnTo>
                    <a:lnTo>
                      <a:pt x="206" y="444"/>
                    </a:lnTo>
                    <a:lnTo>
                      <a:pt x="198" y="448"/>
                    </a:lnTo>
                    <a:lnTo>
                      <a:pt x="190" y="450"/>
                    </a:lnTo>
                    <a:lnTo>
                      <a:pt x="181" y="451"/>
                    </a:lnTo>
                    <a:close/>
                    <a:moveTo>
                      <a:pt x="721" y="250"/>
                    </a:moveTo>
                    <a:lnTo>
                      <a:pt x="720" y="248"/>
                    </a:lnTo>
                    <a:lnTo>
                      <a:pt x="718" y="246"/>
                    </a:lnTo>
                    <a:lnTo>
                      <a:pt x="568" y="95"/>
                    </a:lnTo>
                    <a:lnTo>
                      <a:pt x="565" y="94"/>
                    </a:lnTo>
                    <a:lnTo>
                      <a:pt x="562" y="91"/>
                    </a:lnTo>
                    <a:lnTo>
                      <a:pt x="559" y="91"/>
                    </a:lnTo>
                    <a:lnTo>
                      <a:pt x="557" y="90"/>
                    </a:lnTo>
                    <a:lnTo>
                      <a:pt x="451" y="90"/>
                    </a:lnTo>
                    <a:lnTo>
                      <a:pt x="451" y="15"/>
                    </a:lnTo>
                    <a:lnTo>
                      <a:pt x="451" y="12"/>
                    </a:lnTo>
                    <a:lnTo>
                      <a:pt x="450" y="10"/>
                    </a:lnTo>
                    <a:lnTo>
                      <a:pt x="449" y="7"/>
                    </a:lnTo>
                    <a:lnTo>
                      <a:pt x="447" y="5"/>
                    </a:lnTo>
                    <a:lnTo>
                      <a:pt x="445" y="3"/>
                    </a:lnTo>
                    <a:lnTo>
                      <a:pt x="442" y="1"/>
                    </a:lnTo>
                    <a:lnTo>
                      <a:pt x="439" y="0"/>
                    </a:lnTo>
                    <a:lnTo>
                      <a:pt x="436" y="0"/>
                    </a:lnTo>
                    <a:lnTo>
                      <a:pt x="256" y="0"/>
                    </a:lnTo>
                    <a:lnTo>
                      <a:pt x="253" y="0"/>
                    </a:lnTo>
                    <a:lnTo>
                      <a:pt x="250" y="1"/>
                    </a:lnTo>
                    <a:lnTo>
                      <a:pt x="247" y="3"/>
                    </a:lnTo>
                    <a:lnTo>
                      <a:pt x="245" y="5"/>
                    </a:lnTo>
                    <a:lnTo>
                      <a:pt x="243" y="7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5"/>
                    </a:lnTo>
                    <a:lnTo>
                      <a:pt x="241" y="19"/>
                    </a:lnTo>
                    <a:lnTo>
                      <a:pt x="242" y="22"/>
                    </a:lnTo>
                    <a:lnTo>
                      <a:pt x="243" y="24"/>
                    </a:lnTo>
                    <a:lnTo>
                      <a:pt x="245" y="26"/>
                    </a:lnTo>
                    <a:lnTo>
                      <a:pt x="247" y="28"/>
                    </a:lnTo>
                    <a:lnTo>
                      <a:pt x="250" y="29"/>
                    </a:lnTo>
                    <a:lnTo>
                      <a:pt x="253" y="30"/>
                    </a:lnTo>
                    <a:lnTo>
                      <a:pt x="256" y="30"/>
                    </a:lnTo>
                    <a:lnTo>
                      <a:pt x="421" y="30"/>
                    </a:lnTo>
                    <a:lnTo>
                      <a:pt x="421" y="391"/>
                    </a:lnTo>
                    <a:lnTo>
                      <a:pt x="254" y="391"/>
                    </a:lnTo>
                    <a:lnTo>
                      <a:pt x="253" y="385"/>
                    </a:lnTo>
                    <a:lnTo>
                      <a:pt x="251" y="378"/>
                    </a:lnTo>
                    <a:lnTo>
                      <a:pt x="249" y="373"/>
                    </a:lnTo>
                    <a:lnTo>
                      <a:pt x="245" y="368"/>
                    </a:lnTo>
                    <a:lnTo>
                      <a:pt x="238" y="357"/>
                    </a:lnTo>
                    <a:lnTo>
                      <a:pt x="228" y="349"/>
                    </a:lnTo>
                    <a:lnTo>
                      <a:pt x="224" y="344"/>
                    </a:lnTo>
                    <a:lnTo>
                      <a:pt x="219" y="341"/>
                    </a:lnTo>
                    <a:lnTo>
                      <a:pt x="212" y="338"/>
                    </a:lnTo>
                    <a:lnTo>
                      <a:pt x="207" y="336"/>
                    </a:lnTo>
                    <a:lnTo>
                      <a:pt x="200" y="334"/>
                    </a:lnTo>
                    <a:lnTo>
                      <a:pt x="194" y="332"/>
                    </a:lnTo>
                    <a:lnTo>
                      <a:pt x="187" y="331"/>
                    </a:lnTo>
                    <a:lnTo>
                      <a:pt x="181" y="331"/>
                    </a:lnTo>
                    <a:lnTo>
                      <a:pt x="174" y="331"/>
                    </a:lnTo>
                    <a:lnTo>
                      <a:pt x="167" y="332"/>
                    </a:lnTo>
                    <a:lnTo>
                      <a:pt x="161" y="334"/>
                    </a:lnTo>
                    <a:lnTo>
                      <a:pt x="155" y="336"/>
                    </a:lnTo>
                    <a:lnTo>
                      <a:pt x="149" y="338"/>
                    </a:lnTo>
                    <a:lnTo>
                      <a:pt x="144" y="341"/>
                    </a:lnTo>
                    <a:lnTo>
                      <a:pt x="138" y="344"/>
                    </a:lnTo>
                    <a:lnTo>
                      <a:pt x="133" y="349"/>
                    </a:lnTo>
                    <a:lnTo>
                      <a:pt x="124" y="357"/>
                    </a:lnTo>
                    <a:lnTo>
                      <a:pt x="117" y="368"/>
                    </a:lnTo>
                    <a:lnTo>
                      <a:pt x="114" y="373"/>
                    </a:lnTo>
                    <a:lnTo>
                      <a:pt x="110" y="378"/>
                    </a:lnTo>
                    <a:lnTo>
                      <a:pt x="108" y="385"/>
                    </a:lnTo>
                    <a:lnTo>
                      <a:pt x="107" y="391"/>
                    </a:lnTo>
                    <a:lnTo>
                      <a:pt x="30" y="391"/>
                    </a:lnTo>
                    <a:lnTo>
                      <a:pt x="30" y="120"/>
                    </a:lnTo>
                    <a:lnTo>
                      <a:pt x="30" y="117"/>
                    </a:lnTo>
                    <a:lnTo>
                      <a:pt x="29" y="115"/>
                    </a:lnTo>
                    <a:lnTo>
                      <a:pt x="28" y="112"/>
                    </a:lnTo>
                    <a:lnTo>
                      <a:pt x="26" y="110"/>
                    </a:lnTo>
                    <a:lnTo>
                      <a:pt x="24" y="109"/>
                    </a:lnTo>
                    <a:lnTo>
                      <a:pt x="21" y="106"/>
                    </a:lnTo>
                    <a:lnTo>
                      <a:pt x="18" y="106"/>
                    </a:lnTo>
                    <a:lnTo>
                      <a:pt x="15" y="105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9"/>
                    </a:lnTo>
                    <a:lnTo>
                      <a:pt x="4" y="110"/>
                    </a:lnTo>
                    <a:lnTo>
                      <a:pt x="3" y="112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0" y="120"/>
                    </a:lnTo>
                    <a:lnTo>
                      <a:pt x="0" y="406"/>
                    </a:lnTo>
                    <a:lnTo>
                      <a:pt x="1" y="410"/>
                    </a:lnTo>
                    <a:lnTo>
                      <a:pt x="1" y="412"/>
                    </a:lnTo>
                    <a:lnTo>
                      <a:pt x="3" y="415"/>
                    </a:lnTo>
                    <a:lnTo>
                      <a:pt x="4" y="417"/>
                    </a:lnTo>
                    <a:lnTo>
                      <a:pt x="6" y="419"/>
                    </a:lnTo>
                    <a:lnTo>
                      <a:pt x="10" y="420"/>
                    </a:lnTo>
                    <a:lnTo>
                      <a:pt x="12" y="421"/>
                    </a:lnTo>
                    <a:lnTo>
                      <a:pt x="15" y="421"/>
                    </a:lnTo>
                    <a:lnTo>
                      <a:pt x="107" y="421"/>
                    </a:lnTo>
                    <a:lnTo>
                      <a:pt x="108" y="428"/>
                    </a:lnTo>
                    <a:lnTo>
                      <a:pt x="110" y="434"/>
                    </a:lnTo>
                    <a:lnTo>
                      <a:pt x="114" y="440"/>
                    </a:lnTo>
                    <a:lnTo>
                      <a:pt x="117" y="445"/>
                    </a:lnTo>
                    <a:lnTo>
                      <a:pt x="124" y="456"/>
                    </a:lnTo>
                    <a:lnTo>
                      <a:pt x="133" y="464"/>
                    </a:lnTo>
                    <a:lnTo>
                      <a:pt x="138" y="468"/>
                    </a:lnTo>
                    <a:lnTo>
                      <a:pt x="144" y="472"/>
                    </a:lnTo>
                    <a:lnTo>
                      <a:pt x="149" y="475"/>
                    </a:lnTo>
                    <a:lnTo>
                      <a:pt x="155" y="477"/>
                    </a:lnTo>
                    <a:lnTo>
                      <a:pt x="161" y="479"/>
                    </a:lnTo>
                    <a:lnTo>
                      <a:pt x="167" y="480"/>
                    </a:lnTo>
                    <a:lnTo>
                      <a:pt x="174" y="481"/>
                    </a:lnTo>
                    <a:lnTo>
                      <a:pt x="181" y="481"/>
                    </a:lnTo>
                    <a:lnTo>
                      <a:pt x="187" y="481"/>
                    </a:lnTo>
                    <a:lnTo>
                      <a:pt x="194" y="480"/>
                    </a:lnTo>
                    <a:lnTo>
                      <a:pt x="200" y="479"/>
                    </a:lnTo>
                    <a:lnTo>
                      <a:pt x="207" y="477"/>
                    </a:lnTo>
                    <a:lnTo>
                      <a:pt x="212" y="475"/>
                    </a:lnTo>
                    <a:lnTo>
                      <a:pt x="219" y="472"/>
                    </a:lnTo>
                    <a:lnTo>
                      <a:pt x="224" y="468"/>
                    </a:lnTo>
                    <a:lnTo>
                      <a:pt x="228" y="464"/>
                    </a:lnTo>
                    <a:lnTo>
                      <a:pt x="238" y="456"/>
                    </a:lnTo>
                    <a:lnTo>
                      <a:pt x="245" y="445"/>
                    </a:lnTo>
                    <a:lnTo>
                      <a:pt x="249" y="440"/>
                    </a:lnTo>
                    <a:lnTo>
                      <a:pt x="251" y="434"/>
                    </a:lnTo>
                    <a:lnTo>
                      <a:pt x="253" y="428"/>
                    </a:lnTo>
                    <a:lnTo>
                      <a:pt x="254" y="421"/>
                    </a:lnTo>
                    <a:lnTo>
                      <a:pt x="436" y="421"/>
                    </a:lnTo>
                    <a:lnTo>
                      <a:pt x="483" y="421"/>
                    </a:lnTo>
                    <a:lnTo>
                      <a:pt x="484" y="428"/>
                    </a:lnTo>
                    <a:lnTo>
                      <a:pt x="486" y="434"/>
                    </a:lnTo>
                    <a:lnTo>
                      <a:pt x="490" y="440"/>
                    </a:lnTo>
                    <a:lnTo>
                      <a:pt x="493" y="445"/>
                    </a:lnTo>
                    <a:lnTo>
                      <a:pt x="499" y="456"/>
                    </a:lnTo>
                    <a:lnTo>
                      <a:pt x="509" y="464"/>
                    </a:lnTo>
                    <a:lnTo>
                      <a:pt x="514" y="468"/>
                    </a:lnTo>
                    <a:lnTo>
                      <a:pt x="520" y="472"/>
                    </a:lnTo>
                    <a:lnTo>
                      <a:pt x="525" y="475"/>
                    </a:lnTo>
                    <a:lnTo>
                      <a:pt x="530" y="477"/>
                    </a:lnTo>
                    <a:lnTo>
                      <a:pt x="537" y="479"/>
                    </a:lnTo>
                    <a:lnTo>
                      <a:pt x="543" y="480"/>
                    </a:lnTo>
                    <a:lnTo>
                      <a:pt x="550" y="481"/>
                    </a:lnTo>
                    <a:lnTo>
                      <a:pt x="557" y="481"/>
                    </a:lnTo>
                    <a:lnTo>
                      <a:pt x="563" y="481"/>
                    </a:lnTo>
                    <a:lnTo>
                      <a:pt x="570" y="480"/>
                    </a:lnTo>
                    <a:lnTo>
                      <a:pt x="576" y="479"/>
                    </a:lnTo>
                    <a:lnTo>
                      <a:pt x="583" y="477"/>
                    </a:lnTo>
                    <a:lnTo>
                      <a:pt x="588" y="475"/>
                    </a:lnTo>
                    <a:lnTo>
                      <a:pt x="593" y="472"/>
                    </a:lnTo>
                    <a:lnTo>
                      <a:pt x="599" y="468"/>
                    </a:lnTo>
                    <a:lnTo>
                      <a:pt x="604" y="464"/>
                    </a:lnTo>
                    <a:lnTo>
                      <a:pt x="614" y="456"/>
                    </a:lnTo>
                    <a:lnTo>
                      <a:pt x="621" y="445"/>
                    </a:lnTo>
                    <a:lnTo>
                      <a:pt x="623" y="440"/>
                    </a:lnTo>
                    <a:lnTo>
                      <a:pt x="627" y="434"/>
                    </a:lnTo>
                    <a:lnTo>
                      <a:pt x="629" y="428"/>
                    </a:lnTo>
                    <a:lnTo>
                      <a:pt x="630" y="421"/>
                    </a:lnTo>
                    <a:lnTo>
                      <a:pt x="707" y="421"/>
                    </a:lnTo>
                    <a:lnTo>
                      <a:pt x="710" y="421"/>
                    </a:lnTo>
                    <a:lnTo>
                      <a:pt x="712" y="420"/>
                    </a:lnTo>
                    <a:lnTo>
                      <a:pt x="716" y="419"/>
                    </a:lnTo>
                    <a:lnTo>
                      <a:pt x="718" y="417"/>
                    </a:lnTo>
                    <a:lnTo>
                      <a:pt x="720" y="415"/>
                    </a:lnTo>
                    <a:lnTo>
                      <a:pt x="721" y="412"/>
                    </a:lnTo>
                    <a:lnTo>
                      <a:pt x="722" y="410"/>
                    </a:lnTo>
                    <a:lnTo>
                      <a:pt x="722" y="406"/>
                    </a:lnTo>
                    <a:lnTo>
                      <a:pt x="722" y="256"/>
                    </a:lnTo>
                    <a:lnTo>
                      <a:pt x="722" y="253"/>
                    </a:lnTo>
                    <a:lnTo>
                      <a:pt x="721" y="250"/>
                    </a:lnTo>
                    <a:lnTo>
                      <a:pt x="7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58" name="Freeform 220"/>
              <p:cNvSpPr>
                <a:spLocks/>
              </p:cNvSpPr>
              <p:nvPr/>
            </p:nvSpPr>
            <p:spPr bwMode="auto">
              <a:xfrm>
                <a:off x="8793163" y="2565400"/>
                <a:ext cx="28575" cy="38100"/>
              </a:xfrm>
              <a:custGeom>
                <a:avLst/>
                <a:gdLst>
                  <a:gd name="T0" fmla="*/ 15 w 90"/>
                  <a:gd name="T1" fmla="*/ 120 h 120"/>
                  <a:gd name="T2" fmla="*/ 75 w 90"/>
                  <a:gd name="T3" fmla="*/ 120 h 120"/>
                  <a:gd name="T4" fmla="*/ 78 w 90"/>
                  <a:gd name="T5" fmla="*/ 120 h 120"/>
                  <a:gd name="T6" fmla="*/ 81 w 90"/>
                  <a:gd name="T7" fmla="*/ 119 h 120"/>
                  <a:gd name="T8" fmla="*/ 84 w 90"/>
                  <a:gd name="T9" fmla="*/ 117 h 120"/>
                  <a:gd name="T10" fmla="*/ 86 w 90"/>
                  <a:gd name="T11" fmla="*/ 116 h 120"/>
                  <a:gd name="T12" fmla="*/ 88 w 90"/>
                  <a:gd name="T13" fmla="*/ 114 h 120"/>
                  <a:gd name="T14" fmla="*/ 89 w 90"/>
                  <a:gd name="T15" fmla="*/ 111 h 120"/>
                  <a:gd name="T16" fmla="*/ 90 w 90"/>
                  <a:gd name="T17" fmla="*/ 109 h 120"/>
                  <a:gd name="T18" fmla="*/ 90 w 90"/>
                  <a:gd name="T19" fmla="*/ 105 h 120"/>
                  <a:gd name="T20" fmla="*/ 90 w 90"/>
                  <a:gd name="T21" fmla="*/ 102 h 120"/>
                  <a:gd name="T22" fmla="*/ 89 w 90"/>
                  <a:gd name="T23" fmla="*/ 99 h 120"/>
                  <a:gd name="T24" fmla="*/ 88 w 90"/>
                  <a:gd name="T25" fmla="*/ 97 h 120"/>
                  <a:gd name="T26" fmla="*/ 86 w 90"/>
                  <a:gd name="T27" fmla="*/ 95 h 120"/>
                  <a:gd name="T28" fmla="*/ 84 w 90"/>
                  <a:gd name="T29" fmla="*/ 93 h 120"/>
                  <a:gd name="T30" fmla="*/ 81 w 90"/>
                  <a:gd name="T31" fmla="*/ 91 h 120"/>
                  <a:gd name="T32" fmla="*/ 78 w 90"/>
                  <a:gd name="T33" fmla="*/ 90 h 120"/>
                  <a:gd name="T34" fmla="*/ 75 w 90"/>
                  <a:gd name="T35" fmla="*/ 90 h 120"/>
                  <a:gd name="T36" fmla="*/ 30 w 90"/>
                  <a:gd name="T37" fmla="*/ 90 h 120"/>
                  <a:gd name="T38" fmla="*/ 30 w 90"/>
                  <a:gd name="T39" fmla="*/ 15 h 120"/>
                  <a:gd name="T40" fmla="*/ 30 w 90"/>
                  <a:gd name="T41" fmla="*/ 12 h 120"/>
                  <a:gd name="T42" fmla="*/ 29 w 90"/>
                  <a:gd name="T43" fmla="*/ 9 h 120"/>
                  <a:gd name="T44" fmla="*/ 28 w 90"/>
                  <a:gd name="T45" fmla="*/ 7 h 120"/>
                  <a:gd name="T46" fmla="*/ 26 w 90"/>
                  <a:gd name="T47" fmla="*/ 5 h 120"/>
                  <a:gd name="T48" fmla="*/ 24 w 90"/>
                  <a:gd name="T49" fmla="*/ 3 h 120"/>
                  <a:gd name="T50" fmla="*/ 21 w 90"/>
                  <a:gd name="T51" fmla="*/ 1 h 120"/>
                  <a:gd name="T52" fmla="*/ 18 w 90"/>
                  <a:gd name="T53" fmla="*/ 0 h 120"/>
                  <a:gd name="T54" fmla="*/ 15 w 90"/>
                  <a:gd name="T55" fmla="*/ 0 h 120"/>
                  <a:gd name="T56" fmla="*/ 12 w 90"/>
                  <a:gd name="T57" fmla="*/ 0 h 120"/>
                  <a:gd name="T58" fmla="*/ 10 w 90"/>
                  <a:gd name="T59" fmla="*/ 1 h 120"/>
                  <a:gd name="T60" fmla="*/ 6 w 90"/>
                  <a:gd name="T61" fmla="*/ 3 h 120"/>
                  <a:gd name="T62" fmla="*/ 4 w 90"/>
                  <a:gd name="T63" fmla="*/ 5 h 120"/>
                  <a:gd name="T64" fmla="*/ 3 w 90"/>
                  <a:gd name="T65" fmla="*/ 7 h 120"/>
                  <a:gd name="T66" fmla="*/ 1 w 90"/>
                  <a:gd name="T67" fmla="*/ 9 h 120"/>
                  <a:gd name="T68" fmla="*/ 1 w 90"/>
                  <a:gd name="T69" fmla="*/ 12 h 120"/>
                  <a:gd name="T70" fmla="*/ 0 w 90"/>
                  <a:gd name="T71" fmla="*/ 15 h 120"/>
                  <a:gd name="T72" fmla="*/ 0 w 90"/>
                  <a:gd name="T73" fmla="*/ 105 h 120"/>
                  <a:gd name="T74" fmla="*/ 1 w 90"/>
                  <a:gd name="T75" fmla="*/ 109 h 120"/>
                  <a:gd name="T76" fmla="*/ 1 w 90"/>
                  <a:gd name="T77" fmla="*/ 111 h 120"/>
                  <a:gd name="T78" fmla="*/ 3 w 90"/>
                  <a:gd name="T79" fmla="*/ 114 h 120"/>
                  <a:gd name="T80" fmla="*/ 4 w 90"/>
                  <a:gd name="T81" fmla="*/ 116 h 120"/>
                  <a:gd name="T82" fmla="*/ 6 w 90"/>
                  <a:gd name="T83" fmla="*/ 117 h 120"/>
                  <a:gd name="T84" fmla="*/ 10 w 90"/>
                  <a:gd name="T85" fmla="*/ 119 h 120"/>
                  <a:gd name="T86" fmla="*/ 13 w 90"/>
                  <a:gd name="T87" fmla="*/ 120 h 120"/>
                  <a:gd name="T88" fmla="*/ 15 w 90"/>
                  <a:gd name="T8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0" h="120">
                    <a:moveTo>
                      <a:pt x="15" y="120"/>
                    </a:moveTo>
                    <a:lnTo>
                      <a:pt x="75" y="120"/>
                    </a:lnTo>
                    <a:lnTo>
                      <a:pt x="78" y="120"/>
                    </a:lnTo>
                    <a:lnTo>
                      <a:pt x="81" y="119"/>
                    </a:lnTo>
                    <a:lnTo>
                      <a:pt x="84" y="117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89" y="111"/>
                    </a:lnTo>
                    <a:lnTo>
                      <a:pt x="90" y="109"/>
                    </a:lnTo>
                    <a:lnTo>
                      <a:pt x="90" y="105"/>
                    </a:lnTo>
                    <a:lnTo>
                      <a:pt x="90" y="102"/>
                    </a:lnTo>
                    <a:lnTo>
                      <a:pt x="89" y="99"/>
                    </a:lnTo>
                    <a:lnTo>
                      <a:pt x="88" y="97"/>
                    </a:lnTo>
                    <a:lnTo>
                      <a:pt x="86" y="95"/>
                    </a:lnTo>
                    <a:lnTo>
                      <a:pt x="84" y="93"/>
                    </a:lnTo>
                    <a:lnTo>
                      <a:pt x="81" y="91"/>
                    </a:lnTo>
                    <a:lnTo>
                      <a:pt x="78" y="90"/>
                    </a:lnTo>
                    <a:lnTo>
                      <a:pt x="75" y="90"/>
                    </a:lnTo>
                    <a:lnTo>
                      <a:pt x="30" y="90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10" y="119"/>
                    </a:lnTo>
                    <a:lnTo>
                      <a:pt x="13" y="120"/>
                    </a:lnTo>
                    <a:lnTo>
                      <a:pt x="1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59" name="Freeform 221"/>
              <p:cNvSpPr>
                <a:spLocks/>
              </p:cNvSpPr>
              <p:nvPr/>
            </p:nvSpPr>
            <p:spPr bwMode="auto">
              <a:xfrm>
                <a:off x="8736013" y="2698750"/>
                <a:ext cx="47625" cy="11113"/>
              </a:xfrm>
              <a:custGeom>
                <a:avLst/>
                <a:gdLst>
                  <a:gd name="T0" fmla="*/ 135 w 150"/>
                  <a:gd name="T1" fmla="*/ 0 h 31"/>
                  <a:gd name="T2" fmla="*/ 15 w 150"/>
                  <a:gd name="T3" fmla="*/ 0 h 31"/>
                  <a:gd name="T4" fmla="*/ 12 w 150"/>
                  <a:gd name="T5" fmla="*/ 1 h 31"/>
                  <a:gd name="T6" fmla="*/ 9 w 150"/>
                  <a:gd name="T7" fmla="*/ 2 h 31"/>
                  <a:gd name="T8" fmla="*/ 6 w 150"/>
                  <a:gd name="T9" fmla="*/ 4 h 31"/>
                  <a:gd name="T10" fmla="*/ 4 w 150"/>
                  <a:gd name="T11" fmla="*/ 6 h 31"/>
                  <a:gd name="T12" fmla="*/ 2 w 150"/>
                  <a:gd name="T13" fmla="*/ 8 h 31"/>
                  <a:gd name="T14" fmla="*/ 1 w 150"/>
                  <a:gd name="T15" fmla="*/ 10 h 31"/>
                  <a:gd name="T16" fmla="*/ 0 w 150"/>
                  <a:gd name="T17" fmla="*/ 13 h 31"/>
                  <a:gd name="T18" fmla="*/ 0 w 150"/>
                  <a:gd name="T19" fmla="*/ 16 h 31"/>
                  <a:gd name="T20" fmla="*/ 0 w 150"/>
                  <a:gd name="T21" fmla="*/ 19 h 31"/>
                  <a:gd name="T22" fmla="*/ 1 w 150"/>
                  <a:gd name="T23" fmla="*/ 22 h 31"/>
                  <a:gd name="T24" fmla="*/ 2 w 150"/>
                  <a:gd name="T25" fmla="*/ 24 h 31"/>
                  <a:gd name="T26" fmla="*/ 4 w 150"/>
                  <a:gd name="T27" fmla="*/ 26 h 31"/>
                  <a:gd name="T28" fmla="*/ 6 w 150"/>
                  <a:gd name="T29" fmla="*/ 28 h 31"/>
                  <a:gd name="T30" fmla="*/ 9 w 150"/>
                  <a:gd name="T31" fmla="*/ 29 h 31"/>
                  <a:gd name="T32" fmla="*/ 12 w 150"/>
                  <a:gd name="T33" fmla="*/ 30 h 31"/>
                  <a:gd name="T34" fmla="*/ 15 w 150"/>
                  <a:gd name="T35" fmla="*/ 31 h 31"/>
                  <a:gd name="T36" fmla="*/ 135 w 150"/>
                  <a:gd name="T37" fmla="*/ 31 h 31"/>
                  <a:gd name="T38" fmla="*/ 138 w 150"/>
                  <a:gd name="T39" fmla="*/ 30 h 31"/>
                  <a:gd name="T40" fmla="*/ 141 w 150"/>
                  <a:gd name="T41" fmla="*/ 29 h 31"/>
                  <a:gd name="T42" fmla="*/ 144 w 150"/>
                  <a:gd name="T43" fmla="*/ 28 h 31"/>
                  <a:gd name="T44" fmla="*/ 146 w 150"/>
                  <a:gd name="T45" fmla="*/ 26 h 31"/>
                  <a:gd name="T46" fmla="*/ 148 w 150"/>
                  <a:gd name="T47" fmla="*/ 24 h 31"/>
                  <a:gd name="T48" fmla="*/ 149 w 150"/>
                  <a:gd name="T49" fmla="*/ 22 h 31"/>
                  <a:gd name="T50" fmla="*/ 150 w 150"/>
                  <a:gd name="T51" fmla="*/ 19 h 31"/>
                  <a:gd name="T52" fmla="*/ 150 w 150"/>
                  <a:gd name="T53" fmla="*/ 16 h 31"/>
                  <a:gd name="T54" fmla="*/ 150 w 150"/>
                  <a:gd name="T55" fmla="*/ 13 h 31"/>
                  <a:gd name="T56" fmla="*/ 149 w 150"/>
                  <a:gd name="T57" fmla="*/ 10 h 31"/>
                  <a:gd name="T58" fmla="*/ 148 w 150"/>
                  <a:gd name="T59" fmla="*/ 8 h 31"/>
                  <a:gd name="T60" fmla="*/ 146 w 150"/>
                  <a:gd name="T61" fmla="*/ 6 h 31"/>
                  <a:gd name="T62" fmla="*/ 144 w 150"/>
                  <a:gd name="T63" fmla="*/ 4 h 31"/>
                  <a:gd name="T64" fmla="*/ 141 w 150"/>
                  <a:gd name="T65" fmla="*/ 2 h 31"/>
                  <a:gd name="T66" fmla="*/ 138 w 150"/>
                  <a:gd name="T67" fmla="*/ 1 h 31"/>
                  <a:gd name="T68" fmla="*/ 135 w 150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31">
                    <a:moveTo>
                      <a:pt x="13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135" y="31"/>
                    </a:lnTo>
                    <a:lnTo>
                      <a:pt x="138" y="30"/>
                    </a:lnTo>
                    <a:lnTo>
                      <a:pt x="141" y="29"/>
                    </a:lnTo>
                    <a:lnTo>
                      <a:pt x="144" y="28"/>
                    </a:lnTo>
                    <a:lnTo>
                      <a:pt x="146" y="26"/>
                    </a:lnTo>
                    <a:lnTo>
                      <a:pt x="148" y="24"/>
                    </a:lnTo>
                    <a:lnTo>
                      <a:pt x="149" y="22"/>
                    </a:lnTo>
                    <a:lnTo>
                      <a:pt x="150" y="19"/>
                    </a:lnTo>
                    <a:lnTo>
                      <a:pt x="150" y="16"/>
                    </a:lnTo>
                    <a:lnTo>
                      <a:pt x="150" y="13"/>
                    </a:lnTo>
                    <a:lnTo>
                      <a:pt x="149" y="10"/>
                    </a:lnTo>
                    <a:lnTo>
                      <a:pt x="148" y="8"/>
                    </a:lnTo>
                    <a:lnTo>
                      <a:pt x="146" y="6"/>
                    </a:lnTo>
                    <a:lnTo>
                      <a:pt x="144" y="4"/>
                    </a:lnTo>
                    <a:lnTo>
                      <a:pt x="141" y="2"/>
                    </a:lnTo>
                    <a:lnTo>
                      <a:pt x="138" y="1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60" name="Freeform 222"/>
              <p:cNvSpPr>
                <a:spLocks/>
              </p:cNvSpPr>
              <p:nvPr/>
            </p:nvSpPr>
            <p:spPr bwMode="auto">
              <a:xfrm>
                <a:off x="8755063" y="2719388"/>
                <a:ext cx="28575" cy="9525"/>
              </a:xfrm>
              <a:custGeom>
                <a:avLst/>
                <a:gdLst>
                  <a:gd name="T0" fmla="*/ 75 w 90"/>
                  <a:gd name="T1" fmla="*/ 0 h 30"/>
                  <a:gd name="T2" fmla="*/ 15 w 90"/>
                  <a:gd name="T3" fmla="*/ 0 h 30"/>
                  <a:gd name="T4" fmla="*/ 12 w 90"/>
                  <a:gd name="T5" fmla="*/ 0 h 30"/>
                  <a:gd name="T6" fmla="*/ 10 w 90"/>
                  <a:gd name="T7" fmla="*/ 1 h 30"/>
                  <a:gd name="T8" fmla="*/ 6 w 90"/>
                  <a:gd name="T9" fmla="*/ 3 h 30"/>
                  <a:gd name="T10" fmla="*/ 4 w 90"/>
                  <a:gd name="T11" fmla="*/ 5 h 30"/>
                  <a:gd name="T12" fmla="*/ 2 w 90"/>
                  <a:gd name="T13" fmla="*/ 7 h 30"/>
                  <a:gd name="T14" fmla="*/ 1 w 90"/>
                  <a:gd name="T15" fmla="*/ 9 h 30"/>
                  <a:gd name="T16" fmla="*/ 0 w 90"/>
                  <a:gd name="T17" fmla="*/ 12 h 30"/>
                  <a:gd name="T18" fmla="*/ 0 w 90"/>
                  <a:gd name="T19" fmla="*/ 15 h 30"/>
                  <a:gd name="T20" fmla="*/ 0 w 90"/>
                  <a:gd name="T21" fmla="*/ 19 h 30"/>
                  <a:gd name="T22" fmla="*/ 1 w 90"/>
                  <a:gd name="T23" fmla="*/ 21 h 30"/>
                  <a:gd name="T24" fmla="*/ 2 w 90"/>
                  <a:gd name="T25" fmla="*/ 24 h 30"/>
                  <a:gd name="T26" fmla="*/ 4 w 90"/>
                  <a:gd name="T27" fmla="*/ 26 h 30"/>
                  <a:gd name="T28" fmla="*/ 6 w 90"/>
                  <a:gd name="T29" fmla="*/ 27 h 30"/>
                  <a:gd name="T30" fmla="*/ 10 w 90"/>
                  <a:gd name="T31" fmla="*/ 29 h 30"/>
                  <a:gd name="T32" fmla="*/ 12 w 90"/>
                  <a:gd name="T33" fmla="*/ 29 h 30"/>
                  <a:gd name="T34" fmla="*/ 15 w 90"/>
                  <a:gd name="T35" fmla="*/ 30 h 30"/>
                  <a:gd name="T36" fmla="*/ 75 w 90"/>
                  <a:gd name="T37" fmla="*/ 30 h 30"/>
                  <a:gd name="T38" fmla="*/ 78 w 90"/>
                  <a:gd name="T39" fmla="*/ 29 h 30"/>
                  <a:gd name="T40" fmla="*/ 81 w 90"/>
                  <a:gd name="T41" fmla="*/ 29 h 30"/>
                  <a:gd name="T42" fmla="*/ 84 w 90"/>
                  <a:gd name="T43" fmla="*/ 27 h 30"/>
                  <a:gd name="T44" fmla="*/ 86 w 90"/>
                  <a:gd name="T45" fmla="*/ 26 h 30"/>
                  <a:gd name="T46" fmla="*/ 88 w 90"/>
                  <a:gd name="T47" fmla="*/ 24 h 30"/>
                  <a:gd name="T48" fmla="*/ 89 w 90"/>
                  <a:gd name="T49" fmla="*/ 21 h 30"/>
                  <a:gd name="T50" fmla="*/ 90 w 90"/>
                  <a:gd name="T51" fmla="*/ 19 h 30"/>
                  <a:gd name="T52" fmla="*/ 90 w 90"/>
                  <a:gd name="T53" fmla="*/ 15 h 30"/>
                  <a:gd name="T54" fmla="*/ 90 w 90"/>
                  <a:gd name="T55" fmla="*/ 12 h 30"/>
                  <a:gd name="T56" fmla="*/ 89 w 90"/>
                  <a:gd name="T57" fmla="*/ 9 h 30"/>
                  <a:gd name="T58" fmla="*/ 88 w 90"/>
                  <a:gd name="T59" fmla="*/ 7 h 30"/>
                  <a:gd name="T60" fmla="*/ 86 w 90"/>
                  <a:gd name="T61" fmla="*/ 5 h 30"/>
                  <a:gd name="T62" fmla="*/ 84 w 90"/>
                  <a:gd name="T63" fmla="*/ 3 h 30"/>
                  <a:gd name="T64" fmla="*/ 81 w 90"/>
                  <a:gd name="T65" fmla="*/ 1 h 30"/>
                  <a:gd name="T66" fmla="*/ 78 w 90"/>
                  <a:gd name="T67" fmla="*/ 0 h 30"/>
                  <a:gd name="T68" fmla="*/ 75 w 90"/>
                  <a:gd name="T69" fmla="*/ 0 h 30"/>
                  <a:gd name="T70" fmla="*/ 75 w 90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30">
                    <a:moveTo>
                      <a:pt x="7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75" y="30"/>
                    </a:lnTo>
                    <a:lnTo>
                      <a:pt x="78" y="29"/>
                    </a:lnTo>
                    <a:lnTo>
                      <a:pt x="81" y="29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8" y="24"/>
                    </a:lnTo>
                    <a:lnTo>
                      <a:pt x="89" y="21"/>
                    </a:lnTo>
                    <a:lnTo>
                      <a:pt x="90" y="19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9" y="9"/>
                    </a:lnTo>
                    <a:lnTo>
                      <a:pt x="88" y="7"/>
                    </a:lnTo>
                    <a:lnTo>
                      <a:pt x="86" y="5"/>
                    </a:lnTo>
                    <a:lnTo>
                      <a:pt x="84" y="3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61" name="Freeform 223"/>
              <p:cNvSpPr>
                <a:spLocks/>
              </p:cNvSpPr>
              <p:nvPr/>
            </p:nvSpPr>
            <p:spPr bwMode="auto">
              <a:xfrm>
                <a:off x="8764588" y="2738438"/>
                <a:ext cx="19050" cy="9525"/>
              </a:xfrm>
              <a:custGeom>
                <a:avLst/>
                <a:gdLst>
                  <a:gd name="T0" fmla="*/ 45 w 60"/>
                  <a:gd name="T1" fmla="*/ 0 h 30"/>
                  <a:gd name="T2" fmla="*/ 15 w 60"/>
                  <a:gd name="T3" fmla="*/ 0 h 30"/>
                  <a:gd name="T4" fmla="*/ 12 w 60"/>
                  <a:gd name="T5" fmla="*/ 0 h 30"/>
                  <a:gd name="T6" fmla="*/ 10 w 60"/>
                  <a:gd name="T7" fmla="*/ 1 h 30"/>
                  <a:gd name="T8" fmla="*/ 6 w 60"/>
                  <a:gd name="T9" fmla="*/ 3 h 30"/>
                  <a:gd name="T10" fmla="*/ 4 w 60"/>
                  <a:gd name="T11" fmla="*/ 5 h 30"/>
                  <a:gd name="T12" fmla="*/ 2 w 60"/>
                  <a:gd name="T13" fmla="*/ 7 h 30"/>
                  <a:gd name="T14" fmla="*/ 1 w 60"/>
                  <a:gd name="T15" fmla="*/ 9 h 30"/>
                  <a:gd name="T16" fmla="*/ 0 w 60"/>
                  <a:gd name="T17" fmla="*/ 12 h 30"/>
                  <a:gd name="T18" fmla="*/ 0 w 60"/>
                  <a:gd name="T19" fmla="*/ 15 h 30"/>
                  <a:gd name="T20" fmla="*/ 0 w 60"/>
                  <a:gd name="T21" fmla="*/ 19 h 30"/>
                  <a:gd name="T22" fmla="*/ 1 w 60"/>
                  <a:gd name="T23" fmla="*/ 21 h 30"/>
                  <a:gd name="T24" fmla="*/ 2 w 60"/>
                  <a:gd name="T25" fmla="*/ 24 h 30"/>
                  <a:gd name="T26" fmla="*/ 4 w 60"/>
                  <a:gd name="T27" fmla="*/ 26 h 30"/>
                  <a:gd name="T28" fmla="*/ 6 w 60"/>
                  <a:gd name="T29" fmla="*/ 27 h 30"/>
                  <a:gd name="T30" fmla="*/ 10 w 60"/>
                  <a:gd name="T31" fmla="*/ 29 h 30"/>
                  <a:gd name="T32" fmla="*/ 12 w 60"/>
                  <a:gd name="T33" fmla="*/ 30 h 30"/>
                  <a:gd name="T34" fmla="*/ 15 w 60"/>
                  <a:gd name="T35" fmla="*/ 30 h 30"/>
                  <a:gd name="T36" fmla="*/ 45 w 60"/>
                  <a:gd name="T37" fmla="*/ 30 h 30"/>
                  <a:gd name="T38" fmla="*/ 48 w 60"/>
                  <a:gd name="T39" fmla="*/ 30 h 30"/>
                  <a:gd name="T40" fmla="*/ 51 w 60"/>
                  <a:gd name="T41" fmla="*/ 29 h 30"/>
                  <a:gd name="T42" fmla="*/ 54 w 60"/>
                  <a:gd name="T43" fmla="*/ 27 h 30"/>
                  <a:gd name="T44" fmla="*/ 56 w 60"/>
                  <a:gd name="T45" fmla="*/ 26 h 30"/>
                  <a:gd name="T46" fmla="*/ 58 w 60"/>
                  <a:gd name="T47" fmla="*/ 24 h 30"/>
                  <a:gd name="T48" fmla="*/ 59 w 60"/>
                  <a:gd name="T49" fmla="*/ 21 h 30"/>
                  <a:gd name="T50" fmla="*/ 60 w 60"/>
                  <a:gd name="T51" fmla="*/ 19 h 30"/>
                  <a:gd name="T52" fmla="*/ 60 w 60"/>
                  <a:gd name="T53" fmla="*/ 15 h 30"/>
                  <a:gd name="T54" fmla="*/ 60 w 60"/>
                  <a:gd name="T55" fmla="*/ 12 h 30"/>
                  <a:gd name="T56" fmla="*/ 59 w 60"/>
                  <a:gd name="T57" fmla="*/ 9 h 30"/>
                  <a:gd name="T58" fmla="*/ 58 w 60"/>
                  <a:gd name="T59" fmla="*/ 7 h 30"/>
                  <a:gd name="T60" fmla="*/ 56 w 60"/>
                  <a:gd name="T61" fmla="*/ 5 h 30"/>
                  <a:gd name="T62" fmla="*/ 54 w 60"/>
                  <a:gd name="T63" fmla="*/ 3 h 30"/>
                  <a:gd name="T64" fmla="*/ 51 w 60"/>
                  <a:gd name="T65" fmla="*/ 1 h 30"/>
                  <a:gd name="T66" fmla="*/ 48 w 60"/>
                  <a:gd name="T67" fmla="*/ 0 h 30"/>
                  <a:gd name="T68" fmla="*/ 45 w 60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30">
                    <a:moveTo>
                      <a:pt x="4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45" y="30"/>
                    </a:lnTo>
                    <a:lnTo>
                      <a:pt x="48" y="30"/>
                    </a:lnTo>
                    <a:lnTo>
                      <a:pt x="51" y="29"/>
                    </a:lnTo>
                    <a:lnTo>
                      <a:pt x="54" y="27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59" y="21"/>
                    </a:lnTo>
                    <a:lnTo>
                      <a:pt x="60" y="19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59" y="9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4" y="3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62" name="Freeform 224"/>
              <p:cNvSpPr>
                <a:spLocks noEditPoints="1"/>
              </p:cNvSpPr>
              <p:nvPr/>
            </p:nvSpPr>
            <p:spPr bwMode="auto">
              <a:xfrm>
                <a:off x="8740775" y="2536825"/>
                <a:ext cx="115888" cy="114300"/>
              </a:xfrm>
              <a:custGeom>
                <a:avLst/>
                <a:gdLst>
                  <a:gd name="T0" fmla="*/ 211 w 361"/>
                  <a:gd name="T1" fmla="*/ 34 h 361"/>
                  <a:gd name="T2" fmla="*/ 252 w 361"/>
                  <a:gd name="T3" fmla="*/ 49 h 361"/>
                  <a:gd name="T4" fmla="*/ 286 w 361"/>
                  <a:gd name="T5" fmla="*/ 75 h 361"/>
                  <a:gd name="T6" fmla="*/ 313 w 361"/>
                  <a:gd name="T7" fmla="*/ 110 h 361"/>
                  <a:gd name="T8" fmla="*/ 328 w 361"/>
                  <a:gd name="T9" fmla="*/ 151 h 361"/>
                  <a:gd name="T10" fmla="*/ 330 w 361"/>
                  <a:gd name="T11" fmla="*/ 196 h 361"/>
                  <a:gd name="T12" fmla="*/ 319 w 361"/>
                  <a:gd name="T13" fmla="*/ 239 h 361"/>
                  <a:gd name="T14" fmla="*/ 297 w 361"/>
                  <a:gd name="T15" fmla="*/ 277 h 361"/>
                  <a:gd name="T16" fmla="*/ 265 w 361"/>
                  <a:gd name="T17" fmla="*/ 306 h 361"/>
                  <a:gd name="T18" fmla="*/ 225 w 361"/>
                  <a:gd name="T19" fmla="*/ 325 h 361"/>
                  <a:gd name="T20" fmla="*/ 180 w 361"/>
                  <a:gd name="T21" fmla="*/ 331 h 361"/>
                  <a:gd name="T22" fmla="*/ 136 w 361"/>
                  <a:gd name="T23" fmla="*/ 325 h 361"/>
                  <a:gd name="T24" fmla="*/ 96 w 361"/>
                  <a:gd name="T25" fmla="*/ 306 h 361"/>
                  <a:gd name="T26" fmla="*/ 64 w 361"/>
                  <a:gd name="T27" fmla="*/ 277 h 361"/>
                  <a:gd name="T28" fmla="*/ 42 w 361"/>
                  <a:gd name="T29" fmla="*/ 239 h 361"/>
                  <a:gd name="T30" fmla="*/ 31 w 361"/>
                  <a:gd name="T31" fmla="*/ 196 h 361"/>
                  <a:gd name="T32" fmla="*/ 33 w 361"/>
                  <a:gd name="T33" fmla="*/ 151 h 361"/>
                  <a:gd name="T34" fmla="*/ 48 w 361"/>
                  <a:gd name="T35" fmla="*/ 110 h 361"/>
                  <a:gd name="T36" fmla="*/ 74 w 361"/>
                  <a:gd name="T37" fmla="*/ 75 h 361"/>
                  <a:gd name="T38" fmla="*/ 108 w 361"/>
                  <a:gd name="T39" fmla="*/ 49 h 361"/>
                  <a:gd name="T40" fmla="*/ 150 w 361"/>
                  <a:gd name="T41" fmla="*/ 34 h 361"/>
                  <a:gd name="T42" fmla="*/ 180 w 361"/>
                  <a:gd name="T43" fmla="*/ 30 h 361"/>
                  <a:gd name="T44" fmla="*/ 216 w 361"/>
                  <a:gd name="T45" fmla="*/ 358 h 361"/>
                  <a:gd name="T46" fmla="*/ 267 w 361"/>
                  <a:gd name="T47" fmla="*/ 340 h 361"/>
                  <a:gd name="T48" fmla="*/ 307 w 361"/>
                  <a:gd name="T49" fmla="*/ 309 h 361"/>
                  <a:gd name="T50" fmla="*/ 339 w 361"/>
                  <a:gd name="T51" fmla="*/ 267 h 361"/>
                  <a:gd name="T52" fmla="*/ 357 w 361"/>
                  <a:gd name="T53" fmla="*/ 218 h 361"/>
                  <a:gd name="T54" fmla="*/ 360 w 361"/>
                  <a:gd name="T55" fmla="*/ 163 h 361"/>
                  <a:gd name="T56" fmla="*/ 346 w 361"/>
                  <a:gd name="T57" fmla="*/ 111 h 361"/>
                  <a:gd name="T58" fmla="*/ 319 w 361"/>
                  <a:gd name="T59" fmla="*/ 67 h 361"/>
                  <a:gd name="T60" fmla="*/ 281 w 361"/>
                  <a:gd name="T61" fmla="*/ 31 h 361"/>
                  <a:gd name="T62" fmla="*/ 234 w 361"/>
                  <a:gd name="T63" fmla="*/ 9 h 361"/>
                  <a:gd name="T64" fmla="*/ 180 w 361"/>
                  <a:gd name="T65" fmla="*/ 0 h 361"/>
                  <a:gd name="T66" fmla="*/ 126 w 361"/>
                  <a:gd name="T67" fmla="*/ 9 h 361"/>
                  <a:gd name="T68" fmla="*/ 79 w 361"/>
                  <a:gd name="T69" fmla="*/ 31 h 361"/>
                  <a:gd name="T70" fmla="*/ 41 w 361"/>
                  <a:gd name="T71" fmla="*/ 67 h 361"/>
                  <a:gd name="T72" fmla="*/ 14 w 361"/>
                  <a:gd name="T73" fmla="*/ 111 h 361"/>
                  <a:gd name="T74" fmla="*/ 1 w 361"/>
                  <a:gd name="T75" fmla="*/ 163 h 361"/>
                  <a:gd name="T76" fmla="*/ 3 w 361"/>
                  <a:gd name="T77" fmla="*/ 218 h 361"/>
                  <a:gd name="T78" fmla="*/ 21 w 361"/>
                  <a:gd name="T79" fmla="*/ 267 h 361"/>
                  <a:gd name="T80" fmla="*/ 53 w 361"/>
                  <a:gd name="T81" fmla="*/ 309 h 361"/>
                  <a:gd name="T82" fmla="*/ 94 w 361"/>
                  <a:gd name="T83" fmla="*/ 340 h 361"/>
                  <a:gd name="T84" fmla="*/ 144 w 361"/>
                  <a:gd name="T85" fmla="*/ 35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1" h="361">
                    <a:moveTo>
                      <a:pt x="180" y="30"/>
                    </a:moveTo>
                    <a:lnTo>
                      <a:pt x="196" y="31"/>
                    </a:lnTo>
                    <a:lnTo>
                      <a:pt x="211" y="34"/>
                    </a:lnTo>
                    <a:lnTo>
                      <a:pt x="225" y="38"/>
                    </a:lnTo>
                    <a:lnTo>
                      <a:pt x="239" y="42"/>
                    </a:lnTo>
                    <a:lnTo>
                      <a:pt x="252" y="49"/>
                    </a:lnTo>
                    <a:lnTo>
                      <a:pt x="265" y="56"/>
                    </a:lnTo>
                    <a:lnTo>
                      <a:pt x="276" y="65"/>
                    </a:lnTo>
                    <a:lnTo>
                      <a:pt x="286" y="75"/>
                    </a:lnTo>
                    <a:lnTo>
                      <a:pt x="297" y="85"/>
                    </a:lnTo>
                    <a:lnTo>
                      <a:pt x="305" y="97"/>
                    </a:lnTo>
                    <a:lnTo>
                      <a:pt x="313" y="110"/>
                    </a:lnTo>
                    <a:lnTo>
                      <a:pt x="319" y="122"/>
                    </a:lnTo>
                    <a:lnTo>
                      <a:pt x="324" y="136"/>
                    </a:lnTo>
                    <a:lnTo>
                      <a:pt x="328" y="151"/>
                    </a:lnTo>
                    <a:lnTo>
                      <a:pt x="330" y="165"/>
                    </a:lnTo>
                    <a:lnTo>
                      <a:pt x="331" y="181"/>
                    </a:lnTo>
                    <a:lnTo>
                      <a:pt x="330" y="196"/>
                    </a:lnTo>
                    <a:lnTo>
                      <a:pt x="328" y="211"/>
                    </a:lnTo>
                    <a:lnTo>
                      <a:pt x="324" y="225"/>
                    </a:lnTo>
                    <a:lnTo>
                      <a:pt x="319" y="239"/>
                    </a:lnTo>
                    <a:lnTo>
                      <a:pt x="313" y="253"/>
                    </a:lnTo>
                    <a:lnTo>
                      <a:pt x="305" y="265"/>
                    </a:lnTo>
                    <a:lnTo>
                      <a:pt x="297" y="277"/>
                    </a:lnTo>
                    <a:lnTo>
                      <a:pt x="286" y="287"/>
                    </a:lnTo>
                    <a:lnTo>
                      <a:pt x="276" y="297"/>
                    </a:lnTo>
                    <a:lnTo>
                      <a:pt x="265" y="306"/>
                    </a:lnTo>
                    <a:lnTo>
                      <a:pt x="252" y="313"/>
                    </a:lnTo>
                    <a:lnTo>
                      <a:pt x="239" y="320"/>
                    </a:lnTo>
                    <a:lnTo>
                      <a:pt x="225" y="325"/>
                    </a:lnTo>
                    <a:lnTo>
                      <a:pt x="211" y="328"/>
                    </a:lnTo>
                    <a:lnTo>
                      <a:pt x="196" y="330"/>
                    </a:lnTo>
                    <a:lnTo>
                      <a:pt x="180" y="331"/>
                    </a:lnTo>
                    <a:lnTo>
                      <a:pt x="165" y="330"/>
                    </a:lnTo>
                    <a:lnTo>
                      <a:pt x="150" y="328"/>
                    </a:lnTo>
                    <a:lnTo>
                      <a:pt x="136" y="325"/>
                    </a:lnTo>
                    <a:lnTo>
                      <a:pt x="122" y="320"/>
                    </a:lnTo>
                    <a:lnTo>
                      <a:pt x="108" y="313"/>
                    </a:lnTo>
                    <a:lnTo>
                      <a:pt x="96" y="306"/>
                    </a:lnTo>
                    <a:lnTo>
                      <a:pt x="85" y="297"/>
                    </a:lnTo>
                    <a:lnTo>
                      <a:pt x="74" y="287"/>
                    </a:lnTo>
                    <a:lnTo>
                      <a:pt x="64" y="277"/>
                    </a:lnTo>
                    <a:lnTo>
                      <a:pt x="56" y="265"/>
                    </a:lnTo>
                    <a:lnTo>
                      <a:pt x="48" y="253"/>
                    </a:lnTo>
                    <a:lnTo>
                      <a:pt x="42" y="239"/>
                    </a:lnTo>
                    <a:lnTo>
                      <a:pt x="36" y="225"/>
                    </a:lnTo>
                    <a:lnTo>
                      <a:pt x="33" y="211"/>
                    </a:lnTo>
                    <a:lnTo>
                      <a:pt x="31" y="196"/>
                    </a:lnTo>
                    <a:lnTo>
                      <a:pt x="30" y="181"/>
                    </a:lnTo>
                    <a:lnTo>
                      <a:pt x="31" y="165"/>
                    </a:lnTo>
                    <a:lnTo>
                      <a:pt x="33" y="151"/>
                    </a:lnTo>
                    <a:lnTo>
                      <a:pt x="36" y="136"/>
                    </a:lnTo>
                    <a:lnTo>
                      <a:pt x="42" y="122"/>
                    </a:lnTo>
                    <a:lnTo>
                      <a:pt x="48" y="110"/>
                    </a:lnTo>
                    <a:lnTo>
                      <a:pt x="56" y="97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5" y="65"/>
                    </a:lnTo>
                    <a:lnTo>
                      <a:pt x="96" y="56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8"/>
                    </a:lnTo>
                    <a:lnTo>
                      <a:pt x="150" y="34"/>
                    </a:lnTo>
                    <a:lnTo>
                      <a:pt x="165" y="31"/>
                    </a:lnTo>
                    <a:lnTo>
                      <a:pt x="180" y="30"/>
                    </a:lnTo>
                    <a:lnTo>
                      <a:pt x="180" y="30"/>
                    </a:lnTo>
                    <a:close/>
                    <a:moveTo>
                      <a:pt x="180" y="361"/>
                    </a:moveTo>
                    <a:lnTo>
                      <a:pt x="199" y="360"/>
                    </a:lnTo>
                    <a:lnTo>
                      <a:pt x="216" y="358"/>
                    </a:lnTo>
                    <a:lnTo>
                      <a:pt x="234" y="354"/>
                    </a:lnTo>
                    <a:lnTo>
                      <a:pt x="251" y="347"/>
                    </a:lnTo>
                    <a:lnTo>
                      <a:pt x="267" y="340"/>
                    </a:lnTo>
                    <a:lnTo>
                      <a:pt x="281" y="330"/>
                    </a:lnTo>
                    <a:lnTo>
                      <a:pt x="295" y="321"/>
                    </a:lnTo>
                    <a:lnTo>
                      <a:pt x="307" y="309"/>
                    </a:lnTo>
                    <a:lnTo>
                      <a:pt x="319" y="296"/>
                    </a:lnTo>
                    <a:lnTo>
                      <a:pt x="330" y="282"/>
                    </a:lnTo>
                    <a:lnTo>
                      <a:pt x="339" y="267"/>
                    </a:lnTo>
                    <a:lnTo>
                      <a:pt x="346" y="251"/>
                    </a:lnTo>
                    <a:lnTo>
                      <a:pt x="352" y="235"/>
                    </a:lnTo>
                    <a:lnTo>
                      <a:pt x="357" y="218"/>
                    </a:lnTo>
                    <a:lnTo>
                      <a:pt x="360" y="200"/>
                    </a:lnTo>
                    <a:lnTo>
                      <a:pt x="361" y="181"/>
                    </a:lnTo>
                    <a:lnTo>
                      <a:pt x="360" y="163"/>
                    </a:lnTo>
                    <a:lnTo>
                      <a:pt x="357" y="145"/>
                    </a:lnTo>
                    <a:lnTo>
                      <a:pt x="352" y="128"/>
                    </a:lnTo>
                    <a:lnTo>
                      <a:pt x="346" y="111"/>
                    </a:lnTo>
                    <a:lnTo>
                      <a:pt x="339" y="96"/>
                    </a:lnTo>
                    <a:lnTo>
                      <a:pt x="330" y="81"/>
                    </a:lnTo>
                    <a:lnTo>
                      <a:pt x="319" y="67"/>
                    </a:lnTo>
                    <a:lnTo>
                      <a:pt x="307" y="54"/>
                    </a:lnTo>
                    <a:lnTo>
                      <a:pt x="295" y="42"/>
                    </a:lnTo>
                    <a:lnTo>
                      <a:pt x="281" y="31"/>
                    </a:lnTo>
                    <a:lnTo>
                      <a:pt x="267" y="23"/>
                    </a:lnTo>
                    <a:lnTo>
                      <a:pt x="251" y="15"/>
                    </a:lnTo>
                    <a:lnTo>
                      <a:pt x="234" y="9"/>
                    </a:lnTo>
                    <a:lnTo>
                      <a:pt x="216" y="5"/>
                    </a:lnTo>
                    <a:lnTo>
                      <a:pt x="199" y="1"/>
                    </a:lnTo>
                    <a:lnTo>
                      <a:pt x="180" y="0"/>
                    </a:lnTo>
                    <a:lnTo>
                      <a:pt x="162" y="1"/>
                    </a:lnTo>
                    <a:lnTo>
                      <a:pt x="144" y="5"/>
                    </a:lnTo>
                    <a:lnTo>
                      <a:pt x="126" y="9"/>
                    </a:lnTo>
                    <a:lnTo>
                      <a:pt x="110" y="15"/>
                    </a:lnTo>
                    <a:lnTo>
                      <a:pt x="94" y="23"/>
                    </a:lnTo>
                    <a:lnTo>
                      <a:pt x="79" y="31"/>
                    </a:lnTo>
                    <a:lnTo>
                      <a:pt x="65" y="42"/>
                    </a:lnTo>
                    <a:lnTo>
                      <a:pt x="53" y="54"/>
                    </a:lnTo>
                    <a:lnTo>
                      <a:pt x="41" y="67"/>
                    </a:lnTo>
                    <a:lnTo>
                      <a:pt x="31" y="81"/>
                    </a:lnTo>
                    <a:lnTo>
                      <a:pt x="21" y="96"/>
                    </a:lnTo>
                    <a:lnTo>
                      <a:pt x="14" y="111"/>
                    </a:lnTo>
                    <a:lnTo>
                      <a:pt x="8" y="128"/>
                    </a:lnTo>
                    <a:lnTo>
                      <a:pt x="3" y="145"/>
                    </a:lnTo>
                    <a:lnTo>
                      <a:pt x="1" y="163"/>
                    </a:lnTo>
                    <a:lnTo>
                      <a:pt x="0" y="181"/>
                    </a:lnTo>
                    <a:lnTo>
                      <a:pt x="1" y="200"/>
                    </a:lnTo>
                    <a:lnTo>
                      <a:pt x="3" y="218"/>
                    </a:lnTo>
                    <a:lnTo>
                      <a:pt x="8" y="235"/>
                    </a:lnTo>
                    <a:lnTo>
                      <a:pt x="14" y="251"/>
                    </a:lnTo>
                    <a:lnTo>
                      <a:pt x="21" y="267"/>
                    </a:lnTo>
                    <a:lnTo>
                      <a:pt x="31" y="282"/>
                    </a:lnTo>
                    <a:lnTo>
                      <a:pt x="41" y="296"/>
                    </a:lnTo>
                    <a:lnTo>
                      <a:pt x="53" y="309"/>
                    </a:lnTo>
                    <a:lnTo>
                      <a:pt x="65" y="321"/>
                    </a:lnTo>
                    <a:lnTo>
                      <a:pt x="79" y="330"/>
                    </a:lnTo>
                    <a:lnTo>
                      <a:pt x="94" y="340"/>
                    </a:lnTo>
                    <a:lnTo>
                      <a:pt x="110" y="347"/>
                    </a:lnTo>
                    <a:lnTo>
                      <a:pt x="126" y="354"/>
                    </a:lnTo>
                    <a:lnTo>
                      <a:pt x="144" y="358"/>
                    </a:lnTo>
                    <a:lnTo>
                      <a:pt x="162" y="360"/>
                    </a:lnTo>
                    <a:lnTo>
                      <a:pt x="180" y="3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13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864201" y="3613488"/>
            <a:ext cx="6998245" cy="1354172"/>
            <a:chOff x="993263" y="2439816"/>
            <a:chExt cx="5918650" cy="1145269"/>
          </a:xfrm>
        </p:grpSpPr>
        <p:grpSp>
          <p:nvGrpSpPr>
            <p:cNvPr id="183" name="Group 182"/>
            <p:cNvGrpSpPr/>
            <p:nvPr/>
          </p:nvGrpSpPr>
          <p:grpSpPr>
            <a:xfrm>
              <a:off x="993263" y="2439816"/>
              <a:ext cx="989184" cy="1145269"/>
              <a:chOff x="993263" y="2439816"/>
              <a:chExt cx="989184" cy="1145269"/>
            </a:xfrm>
          </p:grpSpPr>
          <p:sp>
            <p:nvSpPr>
              <p:cNvPr id="192" name="Freeform 5"/>
              <p:cNvSpPr>
                <a:spLocks/>
              </p:cNvSpPr>
              <p:nvPr/>
            </p:nvSpPr>
            <p:spPr bwMode="auto">
              <a:xfrm>
                <a:off x="993263" y="2439816"/>
                <a:ext cx="989184" cy="989184"/>
              </a:xfrm>
              <a:custGeom>
                <a:avLst/>
                <a:gdLst>
                  <a:gd name="T0" fmla="*/ 912 w 1620"/>
                  <a:gd name="T1" fmla="*/ 1564 h 1620"/>
                  <a:gd name="T2" fmla="*/ 708 w 1620"/>
                  <a:gd name="T3" fmla="*/ 1564 h 1620"/>
                  <a:gd name="T4" fmla="*/ 56 w 1620"/>
                  <a:gd name="T5" fmla="*/ 912 h 1620"/>
                  <a:gd name="T6" fmla="*/ 56 w 1620"/>
                  <a:gd name="T7" fmla="*/ 708 h 1620"/>
                  <a:gd name="T8" fmla="*/ 708 w 1620"/>
                  <a:gd name="T9" fmla="*/ 56 h 1620"/>
                  <a:gd name="T10" fmla="*/ 912 w 1620"/>
                  <a:gd name="T11" fmla="*/ 56 h 1620"/>
                  <a:gd name="T12" fmla="*/ 1564 w 1620"/>
                  <a:gd name="T13" fmla="*/ 708 h 1620"/>
                  <a:gd name="T14" fmla="*/ 1564 w 1620"/>
                  <a:gd name="T15" fmla="*/ 912 h 1620"/>
                  <a:gd name="T16" fmla="*/ 912 w 1620"/>
                  <a:gd name="T17" fmla="*/ 1564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0" h="1620">
                    <a:moveTo>
                      <a:pt x="912" y="1564"/>
                    </a:moveTo>
                    <a:cubicBezTo>
                      <a:pt x="856" y="1620"/>
                      <a:pt x="764" y="1620"/>
                      <a:pt x="708" y="1564"/>
                    </a:cubicBezTo>
                    <a:cubicBezTo>
                      <a:pt x="56" y="912"/>
                      <a:pt x="56" y="912"/>
                      <a:pt x="56" y="912"/>
                    </a:cubicBezTo>
                    <a:cubicBezTo>
                      <a:pt x="0" y="856"/>
                      <a:pt x="0" y="764"/>
                      <a:pt x="56" y="708"/>
                    </a:cubicBezTo>
                    <a:cubicBezTo>
                      <a:pt x="708" y="56"/>
                      <a:pt x="708" y="56"/>
                      <a:pt x="708" y="56"/>
                    </a:cubicBezTo>
                    <a:cubicBezTo>
                      <a:pt x="764" y="0"/>
                      <a:pt x="856" y="0"/>
                      <a:pt x="912" y="56"/>
                    </a:cubicBezTo>
                    <a:cubicBezTo>
                      <a:pt x="1564" y="708"/>
                      <a:pt x="1564" y="708"/>
                      <a:pt x="1564" y="708"/>
                    </a:cubicBezTo>
                    <a:cubicBezTo>
                      <a:pt x="1620" y="764"/>
                      <a:pt x="1620" y="856"/>
                      <a:pt x="1564" y="912"/>
                    </a:cubicBezTo>
                    <a:lnTo>
                      <a:pt x="912" y="1564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noFill/>
              </a:ln>
              <a:effectLst>
                <a:innerShdw blurRad="139700" dist="50800" dir="16200000">
                  <a:schemeClr val="tx1">
                    <a:alpha val="2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cxnSp>
            <p:nvCxnSpPr>
              <p:cNvPr id="193" name="Straight Connector 192"/>
              <p:cNvCxnSpPr/>
              <p:nvPr/>
            </p:nvCxnSpPr>
            <p:spPr>
              <a:xfrm>
                <a:off x="1243012" y="3345565"/>
                <a:ext cx="249605" cy="23952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480783" y="3345565"/>
                <a:ext cx="249605" cy="23952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3461556" y="2439816"/>
              <a:ext cx="989184" cy="1145269"/>
              <a:chOff x="993263" y="2439816"/>
              <a:chExt cx="989184" cy="1145269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93263" y="2439816"/>
                <a:ext cx="989184" cy="989184"/>
              </a:xfrm>
              <a:custGeom>
                <a:avLst/>
                <a:gdLst>
                  <a:gd name="T0" fmla="*/ 912 w 1620"/>
                  <a:gd name="T1" fmla="*/ 1564 h 1620"/>
                  <a:gd name="T2" fmla="*/ 708 w 1620"/>
                  <a:gd name="T3" fmla="*/ 1564 h 1620"/>
                  <a:gd name="T4" fmla="*/ 56 w 1620"/>
                  <a:gd name="T5" fmla="*/ 912 h 1620"/>
                  <a:gd name="T6" fmla="*/ 56 w 1620"/>
                  <a:gd name="T7" fmla="*/ 708 h 1620"/>
                  <a:gd name="T8" fmla="*/ 708 w 1620"/>
                  <a:gd name="T9" fmla="*/ 56 h 1620"/>
                  <a:gd name="T10" fmla="*/ 912 w 1620"/>
                  <a:gd name="T11" fmla="*/ 56 h 1620"/>
                  <a:gd name="T12" fmla="*/ 1564 w 1620"/>
                  <a:gd name="T13" fmla="*/ 708 h 1620"/>
                  <a:gd name="T14" fmla="*/ 1564 w 1620"/>
                  <a:gd name="T15" fmla="*/ 912 h 1620"/>
                  <a:gd name="T16" fmla="*/ 912 w 1620"/>
                  <a:gd name="T17" fmla="*/ 1564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0" h="1620">
                    <a:moveTo>
                      <a:pt x="912" y="1564"/>
                    </a:moveTo>
                    <a:cubicBezTo>
                      <a:pt x="856" y="1620"/>
                      <a:pt x="764" y="1620"/>
                      <a:pt x="708" y="1564"/>
                    </a:cubicBezTo>
                    <a:cubicBezTo>
                      <a:pt x="56" y="912"/>
                      <a:pt x="56" y="912"/>
                      <a:pt x="56" y="912"/>
                    </a:cubicBezTo>
                    <a:cubicBezTo>
                      <a:pt x="0" y="856"/>
                      <a:pt x="0" y="764"/>
                      <a:pt x="56" y="708"/>
                    </a:cubicBezTo>
                    <a:cubicBezTo>
                      <a:pt x="708" y="56"/>
                      <a:pt x="708" y="56"/>
                      <a:pt x="708" y="56"/>
                    </a:cubicBezTo>
                    <a:cubicBezTo>
                      <a:pt x="764" y="0"/>
                      <a:pt x="856" y="0"/>
                      <a:pt x="912" y="56"/>
                    </a:cubicBezTo>
                    <a:cubicBezTo>
                      <a:pt x="1564" y="708"/>
                      <a:pt x="1564" y="708"/>
                      <a:pt x="1564" y="708"/>
                    </a:cubicBezTo>
                    <a:cubicBezTo>
                      <a:pt x="1620" y="764"/>
                      <a:pt x="1620" y="856"/>
                      <a:pt x="1564" y="912"/>
                    </a:cubicBezTo>
                    <a:lnTo>
                      <a:pt x="912" y="1564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noFill/>
              </a:ln>
              <a:effectLst>
                <a:innerShdw blurRad="139700" dist="50800" dir="16200000">
                  <a:schemeClr val="tx1">
                    <a:alpha val="2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>
                <a:off x="1243012" y="3345565"/>
                <a:ext cx="249605" cy="23952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1480783" y="3345565"/>
                <a:ext cx="249605" cy="23952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5922729" y="2439816"/>
              <a:ext cx="989184" cy="1145269"/>
              <a:chOff x="993263" y="2439816"/>
              <a:chExt cx="989184" cy="1145269"/>
            </a:xfrm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993263" y="2439816"/>
                <a:ext cx="989184" cy="989184"/>
              </a:xfrm>
              <a:custGeom>
                <a:avLst/>
                <a:gdLst>
                  <a:gd name="T0" fmla="*/ 912 w 1620"/>
                  <a:gd name="T1" fmla="*/ 1564 h 1620"/>
                  <a:gd name="T2" fmla="*/ 708 w 1620"/>
                  <a:gd name="T3" fmla="*/ 1564 h 1620"/>
                  <a:gd name="T4" fmla="*/ 56 w 1620"/>
                  <a:gd name="T5" fmla="*/ 912 h 1620"/>
                  <a:gd name="T6" fmla="*/ 56 w 1620"/>
                  <a:gd name="T7" fmla="*/ 708 h 1620"/>
                  <a:gd name="T8" fmla="*/ 708 w 1620"/>
                  <a:gd name="T9" fmla="*/ 56 h 1620"/>
                  <a:gd name="T10" fmla="*/ 912 w 1620"/>
                  <a:gd name="T11" fmla="*/ 56 h 1620"/>
                  <a:gd name="T12" fmla="*/ 1564 w 1620"/>
                  <a:gd name="T13" fmla="*/ 708 h 1620"/>
                  <a:gd name="T14" fmla="*/ 1564 w 1620"/>
                  <a:gd name="T15" fmla="*/ 912 h 1620"/>
                  <a:gd name="T16" fmla="*/ 912 w 1620"/>
                  <a:gd name="T17" fmla="*/ 1564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0" h="1620">
                    <a:moveTo>
                      <a:pt x="912" y="1564"/>
                    </a:moveTo>
                    <a:cubicBezTo>
                      <a:pt x="856" y="1620"/>
                      <a:pt x="764" y="1620"/>
                      <a:pt x="708" y="1564"/>
                    </a:cubicBezTo>
                    <a:cubicBezTo>
                      <a:pt x="56" y="912"/>
                      <a:pt x="56" y="912"/>
                      <a:pt x="56" y="912"/>
                    </a:cubicBezTo>
                    <a:cubicBezTo>
                      <a:pt x="0" y="856"/>
                      <a:pt x="0" y="764"/>
                      <a:pt x="56" y="708"/>
                    </a:cubicBezTo>
                    <a:cubicBezTo>
                      <a:pt x="708" y="56"/>
                      <a:pt x="708" y="56"/>
                      <a:pt x="708" y="56"/>
                    </a:cubicBezTo>
                    <a:cubicBezTo>
                      <a:pt x="764" y="0"/>
                      <a:pt x="856" y="0"/>
                      <a:pt x="912" y="56"/>
                    </a:cubicBezTo>
                    <a:cubicBezTo>
                      <a:pt x="1564" y="708"/>
                      <a:pt x="1564" y="708"/>
                      <a:pt x="1564" y="708"/>
                    </a:cubicBezTo>
                    <a:cubicBezTo>
                      <a:pt x="1620" y="764"/>
                      <a:pt x="1620" y="856"/>
                      <a:pt x="1564" y="912"/>
                    </a:cubicBezTo>
                    <a:lnTo>
                      <a:pt x="912" y="1564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noFill/>
              </a:ln>
              <a:effectLst>
                <a:innerShdw blurRad="139700" dist="50800" dir="16200000">
                  <a:schemeClr val="tx1">
                    <a:alpha val="2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>
                <a:off x="1243012" y="3345565"/>
                <a:ext cx="249605" cy="23952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1480783" y="3345565"/>
                <a:ext cx="249605" cy="23952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5" name="Freeform 5"/>
          <p:cNvSpPr>
            <a:spLocks/>
          </p:cNvSpPr>
          <p:nvPr/>
        </p:nvSpPr>
        <p:spPr bwMode="auto">
          <a:xfrm>
            <a:off x="4782725" y="3264354"/>
            <a:ext cx="1169617" cy="1169617"/>
          </a:xfrm>
          <a:custGeom>
            <a:avLst/>
            <a:gdLst>
              <a:gd name="T0" fmla="*/ 912 w 1620"/>
              <a:gd name="T1" fmla="*/ 1564 h 1620"/>
              <a:gd name="T2" fmla="*/ 708 w 1620"/>
              <a:gd name="T3" fmla="*/ 1564 h 1620"/>
              <a:gd name="T4" fmla="*/ 56 w 1620"/>
              <a:gd name="T5" fmla="*/ 912 h 1620"/>
              <a:gd name="T6" fmla="*/ 56 w 1620"/>
              <a:gd name="T7" fmla="*/ 708 h 1620"/>
              <a:gd name="T8" fmla="*/ 708 w 1620"/>
              <a:gd name="T9" fmla="*/ 56 h 1620"/>
              <a:gd name="T10" fmla="*/ 912 w 1620"/>
              <a:gd name="T11" fmla="*/ 56 h 1620"/>
              <a:gd name="T12" fmla="*/ 1564 w 1620"/>
              <a:gd name="T13" fmla="*/ 708 h 1620"/>
              <a:gd name="T14" fmla="*/ 1564 w 1620"/>
              <a:gd name="T15" fmla="*/ 912 h 1620"/>
              <a:gd name="T16" fmla="*/ 912 w 1620"/>
              <a:gd name="T17" fmla="*/ 1564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0" h="1620">
                <a:moveTo>
                  <a:pt x="912" y="1564"/>
                </a:moveTo>
                <a:cubicBezTo>
                  <a:pt x="856" y="1620"/>
                  <a:pt x="764" y="1620"/>
                  <a:pt x="708" y="1564"/>
                </a:cubicBezTo>
                <a:cubicBezTo>
                  <a:pt x="56" y="912"/>
                  <a:pt x="56" y="912"/>
                  <a:pt x="56" y="912"/>
                </a:cubicBezTo>
                <a:cubicBezTo>
                  <a:pt x="0" y="856"/>
                  <a:pt x="0" y="764"/>
                  <a:pt x="56" y="708"/>
                </a:cubicBezTo>
                <a:cubicBezTo>
                  <a:pt x="708" y="56"/>
                  <a:pt x="708" y="56"/>
                  <a:pt x="708" y="56"/>
                </a:cubicBezTo>
                <a:cubicBezTo>
                  <a:pt x="764" y="0"/>
                  <a:pt x="856" y="0"/>
                  <a:pt x="912" y="56"/>
                </a:cubicBezTo>
                <a:cubicBezTo>
                  <a:pt x="1564" y="708"/>
                  <a:pt x="1564" y="708"/>
                  <a:pt x="1564" y="708"/>
                </a:cubicBezTo>
                <a:cubicBezTo>
                  <a:pt x="1620" y="764"/>
                  <a:pt x="1620" y="856"/>
                  <a:pt x="1564" y="912"/>
                </a:cubicBezTo>
                <a:lnTo>
                  <a:pt x="912" y="1564"/>
                </a:lnTo>
                <a:close/>
              </a:path>
            </a:pathLst>
          </a:custGeom>
          <a:solidFill>
            <a:srgbClr val="3B3939"/>
          </a:solidFill>
          <a:ln w="57150">
            <a:solidFill>
              <a:schemeClr val="bg1"/>
            </a:solidFill>
          </a:ln>
          <a:effectLst>
            <a:innerShdw blurRad="1143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6" name="Freeform 5"/>
          <p:cNvSpPr>
            <a:spLocks/>
          </p:cNvSpPr>
          <p:nvPr/>
        </p:nvSpPr>
        <p:spPr bwMode="auto">
          <a:xfrm>
            <a:off x="7692830" y="3264354"/>
            <a:ext cx="1169617" cy="1169617"/>
          </a:xfrm>
          <a:custGeom>
            <a:avLst/>
            <a:gdLst>
              <a:gd name="T0" fmla="*/ 912 w 1620"/>
              <a:gd name="T1" fmla="*/ 1564 h 1620"/>
              <a:gd name="T2" fmla="*/ 708 w 1620"/>
              <a:gd name="T3" fmla="*/ 1564 h 1620"/>
              <a:gd name="T4" fmla="*/ 56 w 1620"/>
              <a:gd name="T5" fmla="*/ 912 h 1620"/>
              <a:gd name="T6" fmla="*/ 56 w 1620"/>
              <a:gd name="T7" fmla="*/ 708 h 1620"/>
              <a:gd name="T8" fmla="*/ 708 w 1620"/>
              <a:gd name="T9" fmla="*/ 56 h 1620"/>
              <a:gd name="T10" fmla="*/ 912 w 1620"/>
              <a:gd name="T11" fmla="*/ 56 h 1620"/>
              <a:gd name="T12" fmla="*/ 1564 w 1620"/>
              <a:gd name="T13" fmla="*/ 708 h 1620"/>
              <a:gd name="T14" fmla="*/ 1564 w 1620"/>
              <a:gd name="T15" fmla="*/ 912 h 1620"/>
              <a:gd name="T16" fmla="*/ 912 w 1620"/>
              <a:gd name="T17" fmla="*/ 1564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0" h="1620">
                <a:moveTo>
                  <a:pt x="912" y="1564"/>
                </a:moveTo>
                <a:cubicBezTo>
                  <a:pt x="856" y="1620"/>
                  <a:pt x="764" y="1620"/>
                  <a:pt x="708" y="1564"/>
                </a:cubicBezTo>
                <a:cubicBezTo>
                  <a:pt x="56" y="912"/>
                  <a:pt x="56" y="912"/>
                  <a:pt x="56" y="912"/>
                </a:cubicBezTo>
                <a:cubicBezTo>
                  <a:pt x="0" y="856"/>
                  <a:pt x="0" y="764"/>
                  <a:pt x="56" y="708"/>
                </a:cubicBezTo>
                <a:cubicBezTo>
                  <a:pt x="708" y="56"/>
                  <a:pt x="708" y="56"/>
                  <a:pt x="708" y="56"/>
                </a:cubicBezTo>
                <a:cubicBezTo>
                  <a:pt x="764" y="0"/>
                  <a:pt x="856" y="0"/>
                  <a:pt x="912" y="56"/>
                </a:cubicBezTo>
                <a:cubicBezTo>
                  <a:pt x="1564" y="708"/>
                  <a:pt x="1564" y="708"/>
                  <a:pt x="1564" y="708"/>
                </a:cubicBezTo>
                <a:cubicBezTo>
                  <a:pt x="1620" y="764"/>
                  <a:pt x="1620" y="856"/>
                  <a:pt x="1564" y="912"/>
                </a:cubicBezTo>
                <a:lnTo>
                  <a:pt x="912" y="1564"/>
                </a:lnTo>
                <a:close/>
              </a:path>
            </a:pathLst>
          </a:custGeom>
          <a:solidFill>
            <a:srgbClr val="78D2D2"/>
          </a:solidFill>
          <a:ln w="57150">
            <a:solidFill>
              <a:schemeClr val="bg1"/>
            </a:solidFill>
          </a:ln>
          <a:effectLst>
            <a:innerShdw blurRad="1143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7" name="Freeform 5"/>
          <p:cNvSpPr>
            <a:spLocks/>
          </p:cNvSpPr>
          <p:nvPr/>
        </p:nvSpPr>
        <p:spPr bwMode="auto">
          <a:xfrm>
            <a:off x="1864201" y="3264354"/>
            <a:ext cx="1169617" cy="1169617"/>
          </a:xfrm>
          <a:custGeom>
            <a:avLst/>
            <a:gdLst>
              <a:gd name="T0" fmla="*/ 912 w 1620"/>
              <a:gd name="T1" fmla="*/ 1564 h 1620"/>
              <a:gd name="T2" fmla="*/ 708 w 1620"/>
              <a:gd name="T3" fmla="*/ 1564 h 1620"/>
              <a:gd name="T4" fmla="*/ 56 w 1620"/>
              <a:gd name="T5" fmla="*/ 912 h 1620"/>
              <a:gd name="T6" fmla="*/ 56 w 1620"/>
              <a:gd name="T7" fmla="*/ 708 h 1620"/>
              <a:gd name="T8" fmla="*/ 708 w 1620"/>
              <a:gd name="T9" fmla="*/ 56 h 1620"/>
              <a:gd name="T10" fmla="*/ 912 w 1620"/>
              <a:gd name="T11" fmla="*/ 56 h 1620"/>
              <a:gd name="T12" fmla="*/ 1564 w 1620"/>
              <a:gd name="T13" fmla="*/ 708 h 1620"/>
              <a:gd name="T14" fmla="*/ 1564 w 1620"/>
              <a:gd name="T15" fmla="*/ 912 h 1620"/>
              <a:gd name="T16" fmla="*/ 912 w 1620"/>
              <a:gd name="T17" fmla="*/ 1564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0" h="1620">
                <a:moveTo>
                  <a:pt x="912" y="1564"/>
                </a:moveTo>
                <a:cubicBezTo>
                  <a:pt x="856" y="1620"/>
                  <a:pt x="764" y="1620"/>
                  <a:pt x="708" y="1564"/>
                </a:cubicBezTo>
                <a:cubicBezTo>
                  <a:pt x="56" y="912"/>
                  <a:pt x="56" y="912"/>
                  <a:pt x="56" y="912"/>
                </a:cubicBezTo>
                <a:cubicBezTo>
                  <a:pt x="0" y="856"/>
                  <a:pt x="0" y="764"/>
                  <a:pt x="56" y="708"/>
                </a:cubicBezTo>
                <a:cubicBezTo>
                  <a:pt x="708" y="56"/>
                  <a:pt x="708" y="56"/>
                  <a:pt x="708" y="56"/>
                </a:cubicBezTo>
                <a:cubicBezTo>
                  <a:pt x="764" y="0"/>
                  <a:pt x="856" y="0"/>
                  <a:pt x="912" y="56"/>
                </a:cubicBezTo>
                <a:cubicBezTo>
                  <a:pt x="1564" y="708"/>
                  <a:pt x="1564" y="708"/>
                  <a:pt x="1564" y="708"/>
                </a:cubicBezTo>
                <a:cubicBezTo>
                  <a:pt x="1620" y="764"/>
                  <a:pt x="1620" y="856"/>
                  <a:pt x="1564" y="912"/>
                </a:cubicBezTo>
                <a:lnTo>
                  <a:pt x="912" y="1564"/>
                </a:lnTo>
                <a:close/>
              </a:path>
            </a:pathLst>
          </a:custGeom>
          <a:solidFill>
            <a:srgbClr val="E2583D"/>
          </a:solidFill>
          <a:ln w="57150">
            <a:solidFill>
              <a:schemeClr val="bg1"/>
            </a:solidFill>
          </a:ln>
          <a:effectLst>
            <a:innerShdw blurRad="1143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98" name="Group 197"/>
          <p:cNvGrpSpPr/>
          <p:nvPr/>
        </p:nvGrpSpPr>
        <p:grpSpPr>
          <a:xfrm flipV="1">
            <a:off x="3320948" y="2733477"/>
            <a:ext cx="1169617" cy="1354172"/>
            <a:chOff x="993263" y="2439816"/>
            <a:chExt cx="989184" cy="1145269"/>
          </a:xfrm>
        </p:grpSpPr>
        <p:sp>
          <p:nvSpPr>
            <p:cNvPr id="243" name="Freeform 5"/>
            <p:cNvSpPr>
              <a:spLocks/>
            </p:cNvSpPr>
            <p:nvPr/>
          </p:nvSpPr>
          <p:spPr bwMode="auto">
            <a:xfrm flipV="1">
              <a:off x="993263" y="2439816"/>
              <a:ext cx="989184" cy="989184"/>
            </a:xfrm>
            <a:custGeom>
              <a:avLst/>
              <a:gdLst>
                <a:gd name="T0" fmla="*/ 912 w 1620"/>
                <a:gd name="T1" fmla="*/ 1564 h 1620"/>
                <a:gd name="T2" fmla="*/ 708 w 1620"/>
                <a:gd name="T3" fmla="*/ 1564 h 1620"/>
                <a:gd name="T4" fmla="*/ 56 w 1620"/>
                <a:gd name="T5" fmla="*/ 912 h 1620"/>
                <a:gd name="T6" fmla="*/ 56 w 1620"/>
                <a:gd name="T7" fmla="*/ 708 h 1620"/>
                <a:gd name="T8" fmla="*/ 708 w 1620"/>
                <a:gd name="T9" fmla="*/ 56 h 1620"/>
                <a:gd name="T10" fmla="*/ 912 w 1620"/>
                <a:gd name="T11" fmla="*/ 56 h 1620"/>
                <a:gd name="T12" fmla="*/ 1564 w 1620"/>
                <a:gd name="T13" fmla="*/ 708 h 1620"/>
                <a:gd name="T14" fmla="*/ 1564 w 1620"/>
                <a:gd name="T15" fmla="*/ 912 h 1620"/>
                <a:gd name="T16" fmla="*/ 912 w 1620"/>
                <a:gd name="T17" fmla="*/ 156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0" h="1620">
                  <a:moveTo>
                    <a:pt x="912" y="1564"/>
                  </a:moveTo>
                  <a:cubicBezTo>
                    <a:pt x="856" y="1620"/>
                    <a:pt x="764" y="1620"/>
                    <a:pt x="708" y="1564"/>
                  </a:cubicBezTo>
                  <a:cubicBezTo>
                    <a:pt x="56" y="912"/>
                    <a:pt x="56" y="912"/>
                    <a:pt x="56" y="912"/>
                  </a:cubicBezTo>
                  <a:cubicBezTo>
                    <a:pt x="0" y="856"/>
                    <a:pt x="0" y="764"/>
                    <a:pt x="56" y="708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64" y="0"/>
                    <a:pt x="856" y="0"/>
                    <a:pt x="912" y="56"/>
                  </a:cubicBezTo>
                  <a:cubicBezTo>
                    <a:pt x="1564" y="708"/>
                    <a:pt x="1564" y="708"/>
                    <a:pt x="1564" y="708"/>
                  </a:cubicBezTo>
                  <a:cubicBezTo>
                    <a:pt x="1620" y="764"/>
                    <a:pt x="1620" y="856"/>
                    <a:pt x="1564" y="912"/>
                  </a:cubicBezTo>
                  <a:lnTo>
                    <a:pt x="912" y="1564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>
              <a:innerShdw blurRad="139700" dist="50800" dir="162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1243012" y="3345565"/>
              <a:ext cx="249605" cy="23952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480783" y="3345565"/>
              <a:ext cx="249605" cy="23952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Freeform 5"/>
          <p:cNvSpPr>
            <a:spLocks/>
          </p:cNvSpPr>
          <p:nvPr/>
        </p:nvSpPr>
        <p:spPr bwMode="auto">
          <a:xfrm>
            <a:off x="3320948" y="3264354"/>
            <a:ext cx="1169617" cy="1169617"/>
          </a:xfrm>
          <a:custGeom>
            <a:avLst/>
            <a:gdLst>
              <a:gd name="T0" fmla="*/ 912 w 1620"/>
              <a:gd name="T1" fmla="*/ 1564 h 1620"/>
              <a:gd name="T2" fmla="*/ 708 w 1620"/>
              <a:gd name="T3" fmla="*/ 1564 h 1620"/>
              <a:gd name="T4" fmla="*/ 56 w 1620"/>
              <a:gd name="T5" fmla="*/ 912 h 1620"/>
              <a:gd name="T6" fmla="*/ 56 w 1620"/>
              <a:gd name="T7" fmla="*/ 708 h 1620"/>
              <a:gd name="T8" fmla="*/ 708 w 1620"/>
              <a:gd name="T9" fmla="*/ 56 h 1620"/>
              <a:gd name="T10" fmla="*/ 912 w 1620"/>
              <a:gd name="T11" fmla="*/ 56 h 1620"/>
              <a:gd name="T12" fmla="*/ 1564 w 1620"/>
              <a:gd name="T13" fmla="*/ 708 h 1620"/>
              <a:gd name="T14" fmla="*/ 1564 w 1620"/>
              <a:gd name="T15" fmla="*/ 912 h 1620"/>
              <a:gd name="T16" fmla="*/ 912 w 1620"/>
              <a:gd name="T17" fmla="*/ 1564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0" h="1620">
                <a:moveTo>
                  <a:pt x="912" y="1564"/>
                </a:moveTo>
                <a:cubicBezTo>
                  <a:pt x="856" y="1620"/>
                  <a:pt x="764" y="1620"/>
                  <a:pt x="708" y="1564"/>
                </a:cubicBezTo>
                <a:cubicBezTo>
                  <a:pt x="56" y="912"/>
                  <a:pt x="56" y="912"/>
                  <a:pt x="56" y="912"/>
                </a:cubicBezTo>
                <a:cubicBezTo>
                  <a:pt x="0" y="856"/>
                  <a:pt x="0" y="764"/>
                  <a:pt x="56" y="708"/>
                </a:cubicBezTo>
                <a:cubicBezTo>
                  <a:pt x="708" y="56"/>
                  <a:pt x="708" y="56"/>
                  <a:pt x="708" y="56"/>
                </a:cubicBezTo>
                <a:cubicBezTo>
                  <a:pt x="764" y="0"/>
                  <a:pt x="856" y="0"/>
                  <a:pt x="912" y="56"/>
                </a:cubicBezTo>
                <a:cubicBezTo>
                  <a:pt x="1564" y="708"/>
                  <a:pt x="1564" y="708"/>
                  <a:pt x="1564" y="708"/>
                </a:cubicBezTo>
                <a:cubicBezTo>
                  <a:pt x="1620" y="764"/>
                  <a:pt x="1620" y="856"/>
                  <a:pt x="1564" y="912"/>
                </a:cubicBezTo>
                <a:lnTo>
                  <a:pt x="912" y="1564"/>
                </a:lnTo>
                <a:close/>
              </a:path>
            </a:pathLst>
          </a:custGeom>
          <a:solidFill>
            <a:srgbClr val="78D2D2"/>
          </a:solidFill>
          <a:ln w="57150">
            <a:solidFill>
              <a:schemeClr val="bg1"/>
            </a:solidFill>
          </a:ln>
          <a:effectLst>
            <a:innerShdw blurRad="1143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63" name="Group 262"/>
          <p:cNvGrpSpPr/>
          <p:nvPr/>
        </p:nvGrpSpPr>
        <p:grpSpPr>
          <a:xfrm flipV="1">
            <a:off x="9165177" y="2733477"/>
            <a:ext cx="1169617" cy="1354172"/>
            <a:chOff x="993263" y="2439816"/>
            <a:chExt cx="989184" cy="1145269"/>
          </a:xfrm>
        </p:grpSpPr>
        <p:sp>
          <p:nvSpPr>
            <p:cNvPr id="264" name="Freeform 5"/>
            <p:cNvSpPr>
              <a:spLocks/>
            </p:cNvSpPr>
            <p:nvPr/>
          </p:nvSpPr>
          <p:spPr bwMode="auto">
            <a:xfrm flipV="1">
              <a:off x="993263" y="2439816"/>
              <a:ext cx="989184" cy="989184"/>
            </a:xfrm>
            <a:custGeom>
              <a:avLst/>
              <a:gdLst>
                <a:gd name="T0" fmla="*/ 912 w 1620"/>
                <a:gd name="T1" fmla="*/ 1564 h 1620"/>
                <a:gd name="T2" fmla="*/ 708 w 1620"/>
                <a:gd name="T3" fmla="*/ 1564 h 1620"/>
                <a:gd name="T4" fmla="*/ 56 w 1620"/>
                <a:gd name="T5" fmla="*/ 912 h 1620"/>
                <a:gd name="T6" fmla="*/ 56 w 1620"/>
                <a:gd name="T7" fmla="*/ 708 h 1620"/>
                <a:gd name="T8" fmla="*/ 708 w 1620"/>
                <a:gd name="T9" fmla="*/ 56 h 1620"/>
                <a:gd name="T10" fmla="*/ 912 w 1620"/>
                <a:gd name="T11" fmla="*/ 56 h 1620"/>
                <a:gd name="T12" fmla="*/ 1564 w 1620"/>
                <a:gd name="T13" fmla="*/ 708 h 1620"/>
                <a:gd name="T14" fmla="*/ 1564 w 1620"/>
                <a:gd name="T15" fmla="*/ 912 h 1620"/>
                <a:gd name="T16" fmla="*/ 912 w 1620"/>
                <a:gd name="T17" fmla="*/ 156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0" h="1620">
                  <a:moveTo>
                    <a:pt x="912" y="1564"/>
                  </a:moveTo>
                  <a:cubicBezTo>
                    <a:pt x="856" y="1620"/>
                    <a:pt x="764" y="1620"/>
                    <a:pt x="708" y="1564"/>
                  </a:cubicBezTo>
                  <a:cubicBezTo>
                    <a:pt x="56" y="912"/>
                    <a:pt x="56" y="912"/>
                    <a:pt x="56" y="912"/>
                  </a:cubicBezTo>
                  <a:cubicBezTo>
                    <a:pt x="0" y="856"/>
                    <a:pt x="0" y="764"/>
                    <a:pt x="56" y="708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64" y="0"/>
                    <a:pt x="856" y="0"/>
                    <a:pt x="912" y="56"/>
                  </a:cubicBezTo>
                  <a:cubicBezTo>
                    <a:pt x="1564" y="708"/>
                    <a:pt x="1564" y="708"/>
                    <a:pt x="1564" y="708"/>
                  </a:cubicBezTo>
                  <a:cubicBezTo>
                    <a:pt x="1620" y="764"/>
                    <a:pt x="1620" y="856"/>
                    <a:pt x="1564" y="912"/>
                  </a:cubicBezTo>
                  <a:lnTo>
                    <a:pt x="912" y="1564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>
              <a:innerShdw blurRad="139700" dist="50800" dir="162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265" name="Straight Connector 264"/>
            <p:cNvCxnSpPr/>
            <p:nvPr/>
          </p:nvCxnSpPr>
          <p:spPr>
            <a:xfrm>
              <a:off x="1243012" y="3345565"/>
              <a:ext cx="249605" cy="23952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1480783" y="3345565"/>
              <a:ext cx="249605" cy="23952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Freeform 5"/>
          <p:cNvSpPr>
            <a:spLocks/>
          </p:cNvSpPr>
          <p:nvPr/>
        </p:nvSpPr>
        <p:spPr bwMode="auto">
          <a:xfrm>
            <a:off x="9165177" y="3264354"/>
            <a:ext cx="1169617" cy="1169617"/>
          </a:xfrm>
          <a:custGeom>
            <a:avLst/>
            <a:gdLst>
              <a:gd name="T0" fmla="*/ 912 w 1620"/>
              <a:gd name="T1" fmla="*/ 1564 h 1620"/>
              <a:gd name="T2" fmla="*/ 708 w 1620"/>
              <a:gd name="T3" fmla="*/ 1564 h 1620"/>
              <a:gd name="T4" fmla="*/ 56 w 1620"/>
              <a:gd name="T5" fmla="*/ 912 h 1620"/>
              <a:gd name="T6" fmla="*/ 56 w 1620"/>
              <a:gd name="T7" fmla="*/ 708 h 1620"/>
              <a:gd name="T8" fmla="*/ 708 w 1620"/>
              <a:gd name="T9" fmla="*/ 56 h 1620"/>
              <a:gd name="T10" fmla="*/ 912 w 1620"/>
              <a:gd name="T11" fmla="*/ 56 h 1620"/>
              <a:gd name="T12" fmla="*/ 1564 w 1620"/>
              <a:gd name="T13" fmla="*/ 708 h 1620"/>
              <a:gd name="T14" fmla="*/ 1564 w 1620"/>
              <a:gd name="T15" fmla="*/ 912 h 1620"/>
              <a:gd name="T16" fmla="*/ 912 w 1620"/>
              <a:gd name="T17" fmla="*/ 1564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0" h="1620">
                <a:moveTo>
                  <a:pt x="912" y="1564"/>
                </a:moveTo>
                <a:cubicBezTo>
                  <a:pt x="856" y="1620"/>
                  <a:pt x="764" y="1620"/>
                  <a:pt x="708" y="1564"/>
                </a:cubicBezTo>
                <a:cubicBezTo>
                  <a:pt x="56" y="912"/>
                  <a:pt x="56" y="912"/>
                  <a:pt x="56" y="912"/>
                </a:cubicBezTo>
                <a:cubicBezTo>
                  <a:pt x="0" y="856"/>
                  <a:pt x="0" y="764"/>
                  <a:pt x="56" y="708"/>
                </a:cubicBezTo>
                <a:cubicBezTo>
                  <a:pt x="708" y="56"/>
                  <a:pt x="708" y="56"/>
                  <a:pt x="708" y="56"/>
                </a:cubicBezTo>
                <a:cubicBezTo>
                  <a:pt x="764" y="0"/>
                  <a:pt x="856" y="0"/>
                  <a:pt x="912" y="56"/>
                </a:cubicBezTo>
                <a:cubicBezTo>
                  <a:pt x="1564" y="708"/>
                  <a:pt x="1564" y="708"/>
                  <a:pt x="1564" y="708"/>
                </a:cubicBezTo>
                <a:cubicBezTo>
                  <a:pt x="1620" y="764"/>
                  <a:pt x="1620" y="856"/>
                  <a:pt x="1564" y="912"/>
                </a:cubicBezTo>
                <a:lnTo>
                  <a:pt x="912" y="1564"/>
                </a:lnTo>
                <a:close/>
              </a:path>
            </a:pathLst>
          </a:custGeom>
          <a:solidFill>
            <a:srgbClr val="3B3939"/>
          </a:solidFill>
          <a:ln w="57150">
            <a:solidFill>
              <a:schemeClr val="bg1"/>
            </a:solidFill>
          </a:ln>
          <a:effectLst>
            <a:innerShdw blurRad="1143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68" name="Group 267"/>
          <p:cNvGrpSpPr/>
          <p:nvPr/>
        </p:nvGrpSpPr>
        <p:grpSpPr>
          <a:xfrm flipV="1">
            <a:off x="6235653" y="2733477"/>
            <a:ext cx="1169617" cy="1354172"/>
            <a:chOff x="993263" y="2439816"/>
            <a:chExt cx="989184" cy="1145269"/>
          </a:xfrm>
        </p:grpSpPr>
        <p:sp>
          <p:nvSpPr>
            <p:cNvPr id="269" name="Freeform 5"/>
            <p:cNvSpPr>
              <a:spLocks/>
            </p:cNvSpPr>
            <p:nvPr/>
          </p:nvSpPr>
          <p:spPr bwMode="auto">
            <a:xfrm flipV="1">
              <a:off x="993263" y="2439816"/>
              <a:ext cx="989184" cy="989184"/>
            </a:xfrm>
            <a:custGeom>
              <a:avLst/>
              <a:gdLst>
                <a:gd name="T0" fmla="*/ 912 w 1620"/>
                <a:gd name="T1" fmla="*/ 1564 h 1620"/>
                <a:gd name="T2" fmla="*/ 708 w 1620"/>
                <a:gd name="T3" fmla="*/ 1564 h 1620"/>
                <a:gd name="T4" fmla="*/ 56 w 1620"/>
                <a:gd name="T5" fmla="*/ 912 h 1620"/>
                <a:gd name="T6" fmla="*/ 56 w 1620"/>
                <a:gd name="T7" fmla="*/ 708 h 1620"/>
                <a:gd name="T8" fmla="*/ 708 w 1620"/>
                <a:gd name="T9" fmla="*/ 56 h 1620"/>
                <a:gd name="T10" fmla="*/ 912 w 1620"/>
                <a:gd name="T11" fmla="*/ 56 h 1620"/>
                <a:gd name="T12" fmla="*/ 1564 w 1620"/>
                <a:gd name="T13" fmla="*/ 708 h 1620"/>
                <a:gd name="T14" fmla="*/ 1564 w 1620"/>
                <a:gd name="T15" fmla="*/ 912 h 1620"/>
                <a:gd name="T16" fmla="*/ 912 w 1620"/>
                <a:gd name="T17" fmla="*/ 156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0" h="1620">
                  <a:moveTo>
                    <a:pt x="912" y="1564"/>
                  </a:moveTo>
                  <a:cubicBezTo>
                    <a:pt x="856" y="1620"/>
                    <a:pt x="764" y="1620"/>
                    <a:pt x="708" y="1564"/>
                  </a:cubicBezTo>
                  <a:cubicBezTo>
                    <a:pt x="56" y="912"/>
                    <a:pt x="56" y="912"/>
                    <a:pt x="56" y="912"/>
                  </a:cubicBezTo>
                  <a:cubicBezTo>
                    <a:pt x="0" y="856"/>
                    <a:pt x="0" y="764"/>
                    <a:pt x="56" y="708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64" y="0"/>
                    <a:pt x="856" y="0"/>
                    <a:pt x="912" y="56"/>
                  </a:cubicBezTo>
                  <a:cubicBezTo>
                    <a:pt x="1564" y="708"/>
                    <a:pt x="1564" y="708"/>
                    <a:pt x="1564" y="708"/>
                  </a:cubicBezTo>
                  <a:cubicBezTo>
                    <a:pt x="1620" y="764"/>
                    <a:pt x="1620" y="856"/>
                    <a:pt x="1564" y="912"/>
                  </a:cubicBezTo>
                  <a:lnTo>
                    <a:pt x="912" y="1564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>
              <a:innerShdw blurRad="139700" dist="50800" dir="162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270" name="Straight Connector 269"/>
            <p:cNvCxnSpPr/>
            <p:nvPr/>
          </p:nvCxnSpPr>
          <p:spPr>
            <a:xfrm>
              <a:off x="1243012" y="3345565"/>
              <a:ext cx="249605" cy="23952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>
              <a:off x="1480783" y="3345565"/>
              <a:ext cx="249605" cy="23952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Freeform 5"/>
          <p:cNvSpPr>
            <a:spLocks/>
          </p:cNvSpPr>
          <p:nvPr/>
        </p:nvSpPr>
        <p:spPr bwMode="auto">
          <a:xfrm>
            <a:off x="6235653" y="3264354"/>
            <a:ext cx="1169617" cy="1169617"/>
          </a:xfrm>
          <a:custGeom>
            <a:avLst/>
            <a:gdLst>
              <a:gd name="T0" fmla="*/ 912 w 1620"/>
              <a:gd name="T1" fmla="*/ 1564 h 1620"/>
              <a:gd name="T2" fmla="*/ 708 w 1620"/>
              <a:gd name="T3" fmla="*/ 1564 h 1620"/>
              <a:gd name="T4" fmla="*/ 56 w 1620"/>
              <a:gd name="T5" fmla="*/ 912 h 1620"/>
              <a:gd name="T6" fmla="*/ 56 w 1620"/>
              <a:gd name="T7" fmla="*/ 708 h 1620"/>
              <a:gd name="T8" fmla="*/ 708 w 1620"/>
              <a:gd name="T9" fmla="*/ 56 h 1620"/>
              <a:gd name="T10" fmla="*/ 912 w 1620"/>
              <a:gd name="T11" fmla="*/ 56 h 1620"/>
              <a:gd name="T12" fmla="*/ 1564 w 1620"/>
              <a:gd name="T13" fmla="*/ 708 h 1620"/>
              <a:gd name="T14" fmla="*/ 1564 w 1620"/>
              <a:gd name="T15" fmla="*/ 912 h 1620"/>
              <a:gd name="T16" fmla="*/ 912 w 1620"/>
              <a:gd name="T17" fmla="*/ 1564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0" h="1620">
                <a:moveTo>
                  <a:pt x="912" y="1564"/>
                </a:moveTo>
                <a:cubicBezTo>
                  <a:pt x="856" y="1620"/>
                  <a:pt x="764" y="1620"/>
                  <a:pt x="708" y="1564"/>
                </a:cubicBezTo>
                <a:cubicBezTo>
                  <a:pt x="56" y="912"/>
                  <a:pt x="56" y="912"/>
                  <a:pt x="56" y="912"/>
                </a:cubicBezTo>
                <a:cubicBezTo>
                  <a:pt x="0" y="856"/>
                  <a:pt x="0" y="764"/>
                  <a:pt x="56" y="708"/>
                </a:cubicBezTo>
                <a:cubicBezTo>
                  <a:pt x="708" y="56"/>
                  <a:pt x="708" y="56"/>
                  <a:pt x="708" y="56"/>
                </a:cubicBezTo>
                <a:cubicBezTo>
                  <a:pt x="764" y="0"/>
                  <a:pt x="856" y="0"/>
                  <a:pt x="912" y="56"/>
                </a:cubicBezTo>
                <a:cubicBezTo>
                  <a:pt x="1564" y="708"/>
                  <a:pt x="1564" y="708"/>
                  <a:pt x="1564" y="708"/>
                </a:cubicBezTo>
                <a:cubicBezTo>
                  <a:pt x="1620" y="764"/>
                  <a:pt x="1620" y="856"/>
                  <a:pt x="1564" y="912"/>
                </a:cubicBezTo>
                <a:lnTo>
                  <a:pt x="912" y="1564"/>
                </a:lnTo>
                <a:close/>
              </a:path>
            </a:pathLst>
          </a:custGeom>
          <a:solidFill>
            <a:srgbClr val="E2583D"/>
          </a:solidFill>
          <a:ln w="57150">
            <a:solidFill>
              <a:schemeClr val="bg1"/>
            </a:solidFill>
          </a:ln>
          <a:effectLst>
            <a:innerShdw blurRad="1143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1582349" y="5035995"/>
            <a:ext cx="1719334" cy="972283"/>
            <a:chOff x="751697" y="3828568"/>
            <a:chExt cx="1454098" cy="822292"/>
          </a:xfrm>
        </p:grpSpPr>
        <p:sp>
          <p:nvSpPr>
            <p:cNvPr id="301" name="Text Placeholder 4"/>
            <p:cNvSpPr txBox="1">
              <a:spLocks/>
            </p:cNvSpPr>
            <p:nvPr/>
          </p:nvSpPr>
          <p:spPr>
            <a:xfrm>
              <a:off x="751697" y="4085364"/>
              <a:ext cx="1454098" cy="5654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302" name="Text Placeholder 4"/>
            <p:cNvSpPr txBox="1">
              <a:spLocks/>
            </p:cNvSpPr>
            <p:nvPr/>
          </p:nvSpPr>
          <p:spPr>
            <a:xfrm>
              <a:off x="1077091" y="3828568"/>
              <a:ext cx="8151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STEP 01</a:t>
              </a: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4507867" y="5035995"/>
            <a:ext cx="1719334" cy="972283"/>
            <a:chOff x="751697" y="3828568"/>
            <a:chExt cx="1454098" cy="822292"/>
          </a:xfrm>
        </p:grpSpPr>
        <p:sp>
          <p:nvSpPr>
            <p:cNvPr id="304" name="Text Placeholder 4"/>
            <p:cNvSpPr txBox="1">
              <a:spLocks/>
            </p:cNvSpPr>
            <p:nvPr/>
          </p:nvSpPr>
          <p:spPr>
            <a:xfrm>
              <a:off x="751697" y="4085364"/>
              <a:ext cx="1454098" cy="5654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305" name="Text Placeholder 4"/>
            <p:cNvSpPr txBox="1">
              <a:spLocks/>
            </p:cNvSpPr>
            <p:nvPr/>
          </p:nvSpPr>
          <p:spPr>
            <a:xfrm>
              <a:off x="1077091" y="3828568"/>
              <a:ext cx="8151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STEP 03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7417971" y="5035995"/>
            <a:ext cx="1719334" cy="972283"/>
            <a:chOff x="751697" y="3828568"/>
            <a:chExt cx="1454098" cy="822292"/>
          </a:xfrm>
        </p:grpSpPr>
        <p:sp>
          <p:nvSpPr>
            <p:cNvPr id="307" name="Text Placeholder 4"/>
            <p:cNvSpPr txBox="1">
              <a:spLocks/>
            </p:cNvSpPr>
            <p:nvPr/>
          </p:nvSpPr>
          <p:spPr>
            <a:xfrm>
              <a:off x="751697" y="4085364"/>
              <a:ext cx="1454098" cy="5654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308" name="Text Placeholder 4"/>
            <p:cNvSpPr txBox="1">
              <a:spLocks/>
            </p:cNvSpPr>
            <p:nvPr/>
          </p:nvSpPr>
          <p:spPr>
            <a:xfrm>
              <a:off x="1077091" y="3828568"/>
              <a:ext cx="8151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STEP 05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3046089" y="1769014"/>
            <a:ext cx="1719334" cy="972281"/>
            <a:chOff x="751697" y="3828568"/>
            <a:chExt cx="1454098" cy="822291"/>
          </a:xfrm>
        </p:grpSpPr>
        <p:sp>
          <p:nvSpPr>
            <p:cNvPr id="310" name="Text Placeholder 4"/>
            <p:cNvSpPr txBox="1">
              <a:spLocks/>
            </p:cNvSpPr>
            <p:nvPr/>
          </p:nvSpPr>
          <p:spPr>
            <a:xfrm>
              <a:off x="751697" y="4085364"/>
              <a:ext cx="1454098" cy="5654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311" name="Text Placeholder 4"/>
            <p:cNvSpPr txBox="1">
              <a:spLocks/>
            </p:cNvSpPr>
            <p:nvPr/>
          </p:nvSpPr>
          <p:spPr>
            <a:xfrm>
              <a:off x="1077091" y="3828568"/>
              <a:ext cx="8151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STEP 02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960795" y="1769014"/>
            <a:ext cx="1719334" cy="972283"/>
            <a:chOff x="751697" y="3828568"/>
            <a:chExt cx="1454098" cy="822292"/>
          </a:xfrm>
        </p:grpSpPr>
        <p:sp>
          <p:nvSpPr>
            <p:cNvPr id="313" name="Text Placeholder 4"/>
            <p:cNvSpPr txBox="1">
              <a:spLocks/>
            </p:cNvSpPr>
            <p:nvPr/>
          </p:nvSpPr>
          <p:spPr>
            <a:xfrm>
              <a:off x="751697" y="4085364"/>
              <a:ext cx="1454098" cy="5654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314" name="Text Placeholder 4"/>
            <p:cNvSpPr txBox="1">
              <a:spLocks/>
            </p:cNvSpPr>
            <p:nvPr/>
          </p:nvSpPr>
          <p:spPr>
            <a:xfrm>
              <a:off x="1077091" y="3828568"/>
              <a:ext cx="8151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STEP 04</a:t>
              </a: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8890318" y="1769014"/>
            <a:ext cx="1719334" cy="972283"/>
            <a:chOff x="751697" y="3828568"/>
            <a:chExt cx="1454098" cy="822292"/>
          </a:xfrm>
        </p:grpSpPr>
        <p:sp>
          <p:nvSpPr>
            <p:cNvPr id="316" name="Text Placeholder 4"/>
            <p:cNvSpPr txBox="1">
              <a:spLocks/>
            </p:cNvSpPr>
            <p:nvPr/>
          </p:nvSpPr>
          <p:spPr>
            <a:xfrm>
              <a:off x="751697" y="4085364"/>
              <a:ext cx="1454098" cy="5654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317" name="Text Placeholder 4"/>
            <p:cNvSpPr txBox="1">
              <a:spLocks/>
            </p:cNvSpPr>
            <p:nvPr/>
          </p:nvSpPr>
          <p:spPr>
            <a:xfrm>
              <a:off x="1077091" y="3828568"/>
              <a:ext cx="8151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STEP 06</a:t>
              </a:r>
            </a:p>
          </p:txBody>
        </p:sp>
      </p:grpSp>
      <p:sp>
        <p:nvSpPr>
          <p:cNvPr id="318" name="Freeform 295"/>
          <p:cNvSpPr>
            <a:spLocks noEditPoints="1"/>
          </p:cNvSpPr>
          <p:nvPr/>
        </p:nvSpPr>
        <p:spPr bwMode="auto">
          <a:xfrm>
            <a:off x="3759212" y="3707080"/>
            <a:ext cx="285750" cy="284163"/>
          </a:xfrm>
          <a:custGeom>
            <a:avLst/>
            <a:gdLst>
              <a:gd name="T0" fmla="*/ 35 w 896"/>
              <a:gd name="T1" fmla="*/ 256 h 896"/>
              <a:gd name="T2" fmla="*/ 58 w 896"/>
              <a:gd name="T3" fmla="*/ 190 h 896"/>
              <a:gd name="T4" fmla="*/ 94 w 896"/>
              <a:gd name="T5" fmla="*/ 132 h 896"/>
              <a:gd name="T6" fmla="*/ 143 w 896"/>
              <a:gd name="T7" fmla="*/ 85 h 896"/>
              <a:gd name="T8" fmla="*/ 203 w 896"/>
              <a:gd name="T9" fmla="*/ 51 h 896"/>
              <a:gd name="T10" fmla="*/ 271 w 896"/>
              <a:gd name="T11" fmla="*/ 33 h 896"/>
              <a:gd name="T12" fmla="*/ 342 w 896"/>
              <a:gd name="T13" fmla="*/ 31 h 896"/>
              <a:gd name="T14" fmla="*/ 411 w 896"/>
              <a:gd name="T15" fmla="*/ 47 h 896"/>
              <a:gd name="T16" fmla="*/ 472 w 896"/>
              <a:gd name="T17" fmla="*/ 78 h 896"/>
              <a:gd name="T18" fmla="*/ 523 w 896"/>
              <a:gd name="T19" fmla="*/ 123 h 896"/>
              <a:gd name="T20" fmla="*/ 563 w 896"/>
              <a:gd name="T21" fmla="*/ 178 h 896"/>
              <a:gd name="T22" fmla="*/ 588 w 896"/>
              <a:gd name="T23" fmla="*/ 242 h 896"/>
              <a:gd name="T24" fmla="*/ 597 w 896"/>
              <a:gd name="T25" fmla="*/ 313 h 896"/>
              <a:gd name="T26" fmla="*/ 588 w 896"/>
              <a:gd name="T27" fmla="*/ 384 h 896"/>
              <a:gd name="T28" fmla="*/ 563 w 896"/>
              <a:gd name="T29" fmla="*/ 448 h 896"/>
              <a:gd name="T30" fmla="*/ 523 w 896"/>
              <a:gd name="T31" fmla="*/ 503 h 896"/>
              <a:gd name="T32" fmla="*/ 472 w 896"/>
              <a:gd name="T33" fmla="*/ 548 h 896"/>
              <a:gd name="T34" fmla="*/ 411 w 896"/>
              <a:gd name="T35" fmla="*/ 579 h 896"/>
              <a:gd name="T36" fmla="*/ 342 w 896"/>
              <a:gd name="T37" fmla="*/ 595 h 896"/>
              <a:gd name="T38" fmla="*/ 271 w 896"/>
              <a:gd name="T39" fmla="*/ 593 h 896"/>
              <a:gd name="T40" fmla="*/ 203 w 896"/>
              <a:gd name="T41" fmla="*/ 575 h 896"/>
              <a:gd name="T42" fmla="*/ 143 w 896"/>
              <a:gd name="T43" fmla="*/ 541 h 896"/>
              <a:gd name="T44" fmla="*/ 94 w 896"/>
              <a:gd name="T45" fmla="*/ 494 h 896"/>
              <a:gd name="T46" fmla="*/ 58 w 896"/>
              <a:gd name="T47" fmla="*/ 436 h 896"/>
              <a:gd name="T48" fmla="*/ 35 w 896"/>
              <a:gd name="T49" fmla="*/ 370 h 896"/>
              <a:gd name="T50" fmla="*/ 892 w 896"/>
              <a:gd name="T51" fmla="*/ 870 h 896"/>
              <a:gd name="T52" fmla="*/ 580 w 896"/>
              <a:gd name="T53" fmla="*/ 479 h 896"/>
              <a:gd name="T54" fmla="*/ 611 w 896"/>
              <a:gd name="T55" fmla="*/ 415 h 896"/>
              <a:gd name="T56" fmla="*/ 626 w 896"/>
              <a:gd name="T57" fmla="*/ 343 h 896"/>
              <a:gd name="T58" fmla="*/ 624 w 896"/>
              <a:gd name="T59" fmla="*/ 265 h 896"/>
              <a:gd name="T60" fmla="*/ 602 w 896"/>
              <a:gd name="T61" fmla="*/ 191 h 896"/>
              <a:gd name="T62" fmla="*/ 565 w 896"/>
              <a:gd name="T63" fmla="*/ 125 h 896"/>
              <a:gd name="T64" fmla="*/ 513 w 896"/>
              <a:gd name="T65" fmla="*/ 71 h 896"/>
              <a:gd name="T66" fmla="*/ 449 w 896"/>
              <a:gd name="T67" fmla="*/ 31 h 896"/>
              <a:gd name="T68" fmla="*/ 376 w 896"/>
              <a:gd name="T69" fmla="*/ 6 h 896"/>
              <a:gd name="T70" fmla="*/ 297 w 896"/>
              <a:gd name="T71" fmla="*/ 0 h 896"/>
              <a:gd name="T72" fmla="*/ 220 w 896"/>
              <a:gd name="T73" fmla="*/ 14 h 896"/>
              <a:gd name="T74" fmla="*/ 151 w 896"/>
              <a:gd name="T75" fmla="*/ 45 h 896"/>
              <a:gd name="T76" fmla="*/ 92 w 896"/>
              <a:gd name="T77" fmla="*/ 92 h 896"/>
              <a:gd name="T78" fmla="*/ 45 w 896"/>
              <a:gd name="T79" fmla="*/ 150 h 896"/>
              <a:gd name="T80" fmla="*/ 14 w 896"/>
              <a:gd name="T81" fmla="*/ 220 h 896"/>
              <a:gd name="T82" fmla="*/ 0 w 896"/>
              <a:gd name="T83" fmla="*/ 297 h 896"/>
              <a:gd name="T84" fmla="*/ 6 w 896"/>
              <a:gd name="T85" fmla="*/ 376 h 896"/>
              <a:gd name="T86" fmla="*/ 31 w 896"/>
              <a:gd name="T87" fmla="*/ 449 h 896"/>
              <a:gd name="T88" fmla="*/ 72 w 896"/>
              <a:gd name="T89" fmla="*/ 512 h 896"/>
              <a:gd name="T90" fmla="*/ 126 w 896"/>
              <a:gd name="T91" fmla="*/ 564 h 896"/>
              <a:gd name="T92" fmla="*/ 191 w 896"/>
              <a:gd name="T93" fmla="*/ 602 h 896"/>
              <a:gd name="T94" fmla="*/ 265 w 896"/>
              <a:gd name="T95" fmla="*/ 623 h 896"/>
              <a:gd name="T96" fmla="*/ 343 w 896"/>
              <a:gd name="T97" fmla="*/ 625 h 896"/>
              <a:gd name="T98" fmla="*/ 415 w 896"/>
              <a:gd name="T99" fmla="*/ 609 h 896"/>
              <a:gd name="T100" fmla="*/ 479 w 896"/>
              <a:gd name="T101" fmla="*/ 579 h 896"/>
              <a:gd name="T102" fmla="*/ 871 w 896"/>
              <a:gd name="T103" fmla="*/ 891 h 896"/>
              <a:gd name="T104" fmla="*/ 885 w 896"/>
              <a:gd name="T105" fmla="*/ 896 h 896"/>
              <a:gd name="T106" fmla="*/ 895 w 896"/>
              <a:gd name="T107" fmla="*/ 886 h 896"/>
              <a:gd name="T108" fmla="*/ 894 w 896"/>
              <a:gd name="T109" fmla="*/ 872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6" h="896">
                <a:moveTo>
                  <a:pt x="30" y="313"/>
                </a:moveTo>
                <a:lnTo>
                  <a:pt x="30" y="298"/>
                </a:lnTo>
                <a:lnTo>
                  <a:pt x="31" y="284"/>
                </a:lnTo>
                <a:lnTo>
                  <a:pt x="33" y="270"/>
                </a:lnTo>
                <a:lnTo>
                  <a:pt x="35" y="256"/>
                </a:lnTo>
                <a:lnTo>
                  <a:pt x="38" y="242"/>
                </a:lnTo>
                <a:lnTo>
                  <a:pt x="43" y="228"/>
                </a:lnTo>
                <a:lnTo>
                  <a:pt x="47" y="216"/>
                </a:lnTo>
                <a:lnTo>
                  <a:pt x="51" y="203"/>
                </a:lnTo>
                <a:lnTo>
                  <a:pt x="58" y="190"/>
                </a:lnTo>
                <a:lnTo>
                  <a:pt x="64" y="178"/>
                </a:lnTo>
                <a:lnTo>
                  <a:pt x="71" y="165"/>
                </a:lnTo>
                <a:lnTo>
                  <a:pt x="78" y="155"/>
                </a:lnTo>
                <a:lnTo>
                  <a:pt x="86" y="143"/>
                </a:lnTo>
                <a:lnTo>
                  <a:pt x="94" y="132"/>
                </a:lnTo>
                <a:lnTo>
                  <a:pt x="104" y="123"/>
                </a:lnTo>
                <a:lnTo>
                  <a:pt x="112" y="112"/>
                </a:lnTo>
                <a:lnTo>
                  <a:pt x="123" y="103"/>
                </a:lnTo>
                <a:lnTo>
                  <a:pt x="133" y="94"/>
                </a:lnTo>
                <a:lnTo>
                  <a:pt x="143" y="85"/>
                </a:lnTo>
                <a:lnTo>
                  <a:pt x="155" y="78"/>
                </a:lnTo>
                <a:lnTo>
                  <a:pt x="166" y="70"/>
                </a:lnTo>
                <a:lnTo>
                  <a:pt x="179" y="64"/>
                </a:lnTo>
                <a:lnTo>
                  <a:pt x="190" y="57"/>
                </a:lnTo>
                <a:lnTo>
                  <a:pt x="203" y="51"/>
                </a:lnTo>
                <a:lnTo>
                  <a:pt x="216" y="47"/>
                </a:lnTo>
                <a:lnTo>
                  <a:pt x="229" y="41"/>
                </a:lnTo>
                <a:lnTo>
                  <a:pt x="243" y="38"/>
                </a:lnTo>
                <a:lnTo>
                  <a:pt x="257" y="35"/>
                </a:lnTo>
                <a:lnTo>
                  <a:pt x="271" y="33"/>
                </a:lnTo>
                <a:lnTo>
                  <a:pt x="284" y="31"/>
                </a:lnTo>
                <a:lnTo>
                  <a:pt x="298" y="30"/>
                </a:lnTo>
                <a:lnTo>
                  <a:pt x="313" y="29"/>
                </a:lnTo>
                <a:lnTo>
                  <a:pt x="328" y="30"/>
                </a:lnTo>
                <a:lnTo>
                  <a:pt x="342" y="31"/>
                </a:lnTo>
                <a:lnTo>
                  <a:pt x="356" y="33"/>
                </a:lnTo>
                <a:lnTo>
                  <a:pt x="370" y="35"/>
                </a:lnTo>
                <a:lnTo>
                  <a:pt x="384" y="38"/>
                </a:lnTo>
                <a:lnTo>
                  <a:pt x="398" y="41"/>
                </a:lnTo>
                <a:lnTo>
                  <a:pt x="411" y="47"/>
                </a:lnTo>
                <a:lnTo>
                  <a:pt x="424" y="51"/>
                </a:lnTo>
                <a:lnTo>
                  <a:pt x="436" y="57"/>
                </a:lnTo>
                <a:lnTo>
                  <a:pt x="448" y="64"/>
                </a:lnTo>
                <a:lnTo>
                  <a:pt x="461" y="70"/>
                </a:lnTo>
                <a:lnTo>
                  <a:pt x="472" y="78"/>
                </a:lnTo>
                <a:lnTo>
                  <a:pt x="483" y="85"/>
                </a:lnTo>
                <a:lnTo>
                  <a:pt x="494" y="94"/>
                </a:lnTo>
                <a:lnTo>
                  <a:pt x="504" y="102"/>
                </a:lnTo>
                <a:lnTo>
                  <a:pt x="514" y="112"/>
                </a:lnTo>
                <a:lnTo>
                  <a:pt x="523" y="123"/>
                </a:lnTo>
                <a:lnTo>
                  <a:pt x="533" y="132"/>
                </a:lnTo>
                <a:lnTo>
                  <a:pt x="541" y="143"/>
                </a:lnTo>
                <a:lnTo>
                  <a:pt x="549" y="155"/>
                </a:lnTo>
                <a:lnTo>
                  <a:pt x="556" y="165"/>
                </a:lnTo>
                <a:lnTo>
                  <a:pt x="563" y="178"/>
                </a:lnTo>
                <a:lnTo>
                  <a:pt x="569" y="190"/>
                </a:lnTo>
                <a:lnTo>
                  <a:pt x="575" y="203"/>
                </a:lnTo>
                <a:lnTo>
                  <a:pt x="580" y="216"/>
                </a:lnTo>
                <a:lnTo>
                  <a:pt x="585" y="228"/>
                </a:lnTo>
                <a:lnTo>
                  <a:pt x="588" y="242"/>
                </a:lnTo>
                <a:lnTo>
                  <a:pt x="591" y="256"/>
                </a:lnTo>
                <a:lnTo>
                  <a:pt x="594" y="270"/>
                </a:lnTo>
                <a:lnTo>
                  <a:pt x="596" y="284"/>
                </a:lnTo>
                <a:lnTo>
                  <a:pt x="597" y="298"/>
                </a:lnTo>
                <a:lnTo>
                  <a:pt x="597" y="313"/>
                </a:lnTo>
                <a:lnTo>
                  <a:pt x="597" y="328"/>
                </a:lnTo>
                <a:lnTo>
                  <a:pt x="596" y="342"/>
                </a:lnTo>
                <a:lnTo>
                  <a:pt x="594" y="356"/>
                </a:lnTo>
                <a:lnTo>
                  <a:pt x="591" y="370"/>
                </a:lnTo>
                <a:lnTo>
                  <a:pt x="588" y="384"/>
                </a:lnTo>
                <a:lnTo>
                  <a:pt x="585" y="397"/>
                </a:lnTo>
                <a:lnTo>
                  <a:pt x="580" y="410"/>
                </a:lnTo>
                <a:lnTo>
                  <a:pt x="575" y="423"/>
                </a:lnTo>
                <a:lnTo>
                  <a:pt x="569" y="436"/>
                </a:lnTo>
                <a:lnTo>
                  <a:pt x="563" y="448"/>
                </a:lnTo>
                <a:lnTo>
                  <a:pt x="556" y="459"/>
                </a:lnTo>
                <a:lnTo>
                  <a:pt x="549" y="471"/>
                </a:lnTo>
                <a:lnTo>
                  <a:pt x="541" y="483"/>
                </a:lnTo>
                <a:lnTo>
                  <a:pt x="533" y="494"/>
                </a:lnTo>
                <a:lnTo>
                  <a:pt x="523" y="503"/>
                </a:lnTo>
                <a:lnTo>
                  <a:pt x="514" y="514"/>
                </a:lnTo>
                <a:lnTo>
                  <a:pt x="504" y="523"/>
                </a:lnTo>
                <a:lnTo>
                  <a:pt x="494" y="532"/>
                </a:lnTo>
                <a:lnTo>
                  <a:pt x="483" y="541"/>
                </a:lnTo>
                <a:lnTo>
                  <a:pt x="472" y="548"/>
                </a:lnTo>
                <a:lnTo>
                  <a:pt x="461" y="556"/>
                </a:lnTo>
                <a:lnTo>
                  <a:pt x="448" y="562"/>
                </a:lnTo>
                <a:lnTo>
                  <a:pt x="436" y="569"/>
                </a:lnTo>
                <a:lnTo>
                  <a:pt x="424" y="575"/>
                </a:lnTo>
                <a:lnTo>
                  <a:pt x="411" y="579"/>
                </a:lnTo>
                <a:lnTo>
                  <a:pt x="398" y="583"/>
                </a:lnTo>
                <a:lnTo>
                  <a:pt x="384" y="588"/>
                </a:lnTo>
                <a:lnTo>
                  <a:pt x="370" y="591"/>
                </a:lnTo>
                <a:lnTo>
                  <a:pt x="356" y="593"/>
                </a:lnTo>
                <a:lnTo>
                  <a:pt x="342" y="595"/>
                </a:lnTo>
                <a:lnTo>
                  <a:pt x="328" y="596"/>
                </a:lnTo>
                <a:lnTo>
                  <a:pt x="313" y="596"/>
                </a:lnTo>
                <a:lnTo>
                  <a:pt x="298" y="596"/>
                </a:lnTo>
                <a:lnTo>
                  <a:pt x="284" y="595"/>
                </a:lnTo>
                <a:lnTo>
                  <a:pt x="271" y="593"/>
                </a:lnTo>
                <a:lnTo>
                  <a:pt x="257" y="591"/>
                </a:lnTo>
                <a:lnTo>
                  <a:pt x="243" y="588"/>
                </a:lnTo>
                <a:lnTo>
                  <a:pt x="229" y="583"/>
                </a:lnTo>
                <a:lnTo>
                  <a:pt x="216" y="579"/>
                </a:lnTo>
                <a:lnTo>
                  <a:pt x="203" y="575"/>
                </a:lnTo>
                <a:lnTo>
                  <a:pt x="190" y="569"/>
                </a:lnTo>
                <a:lnTo>
                  <a:pt x="179" y="562"/>
                </a:lnTo>
                <a:lnTo>
                  <a:pt x="166" y="556"/>
                </a:lnTo>
                <a:lnTo>
                  <a:pt x="155" y="548"/>
                </a:lnTo>
                <a:lnTo>
                  <a:pt x="143" y="541"/>
                </a:lnTo>
                <a:lnTo>
                  <a:pt x="133" y="532"/>
                </a:lnTo>
                <a:lnTo>
                  <a:pt x="123" y="523"/>
                </a:lnTo>
                <a:lnTo>
                  <a:pt x="112" y="514"/>
                </a:lnTo>
                <a:lnTo>
                  <a:pt x="104" y="503"/>
                </a:lnTo>
                <a:lnTo>
                  <a:pt x="94" y="494"/>
                </a:lnTo>
                <a:lnTo>
                  <a:pt x="86" y="483"/>
                </a:lnTo>
                <a:lnTo>
                  <a:pt x="78" y="471"/>
                </a:lnTo>
                <a:lnTo>
                  <a:pt x="71" y="459"/>
                </a:lnTo>
                <a:lnTo>
                  <a:pt x="64" y="448"/>
                </a:lnTo>
                <a:lnTo>
                  <a:pt x="58" y="436"/>
                </a:lnTo>
                <a:lnTo>
                  <a:pt x="51" y="423"/>
                </a:lnTo>
                <a:lnTo>
                  <a:pt x="47" y="410"/>
                </a:lnTo>
                <a:lnTo>
                  <a:pt x="43" y="397"/>
                </a:lnTo>
                <a:lnTo>
                  <a:pt x="38" y="384"/>
                </a:lnTo>
                <a:lnTo>
                  <a:pt x="35" y="370"/>
                </a:lnTo>
                <a:lnTo>
                  <a:pt x="33" y="356"/>
                </a:lnTo>
                <a:lnTo>
                  <a:pt x="31" y="342"/>
                </a:lnTo>
                <a:lnTo>
                  <a:pt x="30" y="328"/>
                </a:lnTo>
                <a:lnTo>
                  <a:pt x="30" y="313"/>
                </a:lnTo>
                <a:close/>
                <a:moveTo>
                  <a:pt x="892" y="870"/>
                </a:moveTo>
                <a:lnTo>
                  <a:pt x="545" y="524"/>
                </a:lnTo>
                <a:lnTo>
                  <a:pt x="554" y="513"/>
                </a:lnTo>
                <a:lnTo>
                  <a:pt x="564" y="502"/>
                </a:lnTo>
                <a:lnTo>
                  <a:pt x="571" y="490"/>
                </a:lnTo>
                <a:lnTo>
                  <a:pt x="580" y="479"/>
                </a:lnTo>
                <a:lnTo>
                  <a:pt x="587" y="466"/>
                </a:lnTo>
                <a:lnTo>
                  <a:pt x="594" y="454"/>
                </a:lnTo>
                <a:lnTo>
                  <a:pt x="600" y="441"/>
                </a:lnTo>
                <a:lnTo>
                  <a:pt x="605" y="427"/>
                </a:lnTo>
                <a:lnTo>
                  <a:pt x="611" y="415"/>
                </a:lnTo>
                <a:lnTo>
                  <a:pt x="615" y="401"/>
                </a:lnTo>
                <a:lnTo>
                  <a:pt x="618" y="387"/>
                </a:lnTo>
                <a:lnTo>
                  <a:pt x="621" y="372"/>
                </a:lnTo>
                <a:lnTo>
                  <a:pt x="624" y="358"/>
                </a:lnTo>
                <a:lnTo>
                  <a:pt x="626" y="343"/>
                </a:lnTo>
                <a:lnTo>
                  <a:pt x="627" y="328"/>
                </a:lnTo>
                <a:lnTo>
                  <a:pt x="627" y="313"/>
                </a:lnTo>
                <a:lnTo>
                  <a:pt x="627" y="297"/>
                </a:lnTo>
                <a:lnTo>
                  <a:pt x="626" y="281"/>
                </a:lnTo>
                <a:lnTo>
                  <a:pt x="624" y="265"/>
                </a:lnTo>
                <a:lnTo>
                  <a:pt x="620" y="250"/>
                </a:lnTo>
                <a:lnTo>
                  <a:pt x="617" y="235"/>
                </a:lnTo>
                <a:lnTo>
                  <a:pt x="613" y="220"/>
                </a:lnTo>
                <a:lnTo>
                  <a:pt x="609" y="205"/>
                </a:lnTo>
                <a:lnTo>
                  <a:pt x="602" y="191"/>
                </a:lnTo>
                <a:lnTo>
                  <a:pt x="596" y="177"/>
                </a:lnTo>
                <a:lnTo>
                  <a:pt x="589" y="163"/>
                </a:lnTo>
                <a:lnTo>
                  <a:pt x="582" y="150"/>
                </a:lnTo>
                <a:lnTo>
                  <a:pt x="573" y="138"/>
                </a:lnTo>
                <a:lnTo>
                  <a:pt x="565" y="125"/>
                </a:lnTo>
                <a:lnTo>
                  <a:pt x="555" y="113"/>
                </a:lnTo>
                <a:lnTo>
                  <a:pt x="545" y="102"/>
                </a:lnTo>
                <a:lnTo>
                  <a:pt x="535" y="92"/>
                </a:lnTo>
                <a:lnTo>
                  <a:pt x="524" y="81"/>
                </a:lnTo>
                <a:lnTo>
                  <a:pt x="513" y="71"/>
                </a:lnTo>
                <a:lnTo>
                  <a:pt x="501" y="62"/>
                </a:lnTo>
                <a:lnTo>
                  <a:pt x="489" y="53"/>
                </a:lnTo>
                <a:lnTo>
                  <a:pt x="476" y="45"/>
                </a:lnTo>
                <a:lnTo>
                  <a:pt x="463" y="37"/>
                </a:lnTo>
                <a:lnTo>
                  <a:pt x="449" y="31"/>
                </a:lnTo>
                <a:lnTo>
                  <a:pt x="435" y="24"/>
                </a:lnTo>
                <a:lnTo>
                  <a:pt x="421" y="18"/>
                </a:lnTo>
                <a:lnTo>
                  <a:pt x="406" y="14"/>
                </a:lnTo>
                <a:lnTo>
                  <a:pt x="391" y="9"/>
                </a:lnTo>
                <a:lnTo>
                  <a:pt x="376" y="6"/>
                </a:lnTo>
                <a:lnTo>
                  <a:pt x="361" y="3"/>
                </a:lnTo>
                <a:lnTo>
                  <a:pt x="345" y="1"/>
                </a:lnTo>
                <a:lnTo>
                  <a:pt x="329" y="0"/>
                </a:lnTo>
                <a:lnTo>
                  <a:pt x="313" y="0"/>
                </a:lnTo>
                <a:lnTo>
                  <a:pt x="297" y="0"/>
                </a:lnTo>
                <a:lnTo>
                  <a:pt x="281" y="1"/>
                </a:lnTo>
                <a:lnTo>
                  <a:pt x="265" y="3"/>
                </a:lnTo>
                <a:lnTo>
                  <a:pt x="250" y="5"/>
                </a:lnTo>
                <a:lnTo>
                  <a:pt x="235" y="9"/>
                </a:lnTo>
                <a:lnTo>
                  <a:pt x="220" y="14"/>
                </a:lnTo>
                <a:lnTo>
                  <a:pt x="205" y="18"/>
                </a:lnTo>
                <a:lnTo>
                  <a:pt x="191" y="24"/>
                </a:lnTo>
                <a:lnTo>
                  <a:pt x="178" y="30"/>
                </a:lnTo>
                <a:lnTo>
                  <a:pt x="164" y="37"/>
                </a:lnTo>
                <a:lnTo>
                  <a:pt x="151" y="45"/>
                </a:lnTo>
                <a:lnTo>
                  <a:pt x="138" y="53"/>
                </a:lnTo>
                <a:lnTo>
                  <a:pt x="126" y="62"/>
                </a:lnTo>
                <a:lnTo>
                  <a:pt x="114" y="71"/>
                </a:lnTo>
                <a:lnTo>
                  <a:pt x="103" y="81"/>
                </a:lnTo>
                <a:lnTo>
                  <a:pt x="92" y="92"/>
                </a:lnTo>
                <a:lnTo>
                  <a:pt x="81" y="102"/>
                </a:lnTo>
                <a:lnTo>
                  <a:pt x="72" y="113"/>
                </a:lnTo>
                <a:lnTo>
                  <a:pt x="62" y="125"/>
                </a:lnTo>
                <a:lnTo>
                  <a:pt x="53" y="138"/>
                </a:lnTo>
                <a:lnTo>
                  <a:pt x="45" y="150"/>
                </a:lnTo>
                <a:lnTo>
                  <a:pt x="37" y="163"/>
                </a:lnTo>
                <a:lnTo>
                  <a:pt x="31" y="177"/>
                </a:lnTo>
                <a:lnTo>
                  <a:pt x="25" y="191"/>
                </a:lnTo>
                <a:lnTo>
                  <a:pt x="18" y="205"/>
                </a:lnTo>
                <a:lnTo>
                  <a:pt x="14" y="220"/>
                </a:lnTo>
                <a:lnTo>
                  <a:pt x="10" y="235"/>
                </a:lnTo>
                <a:lnTo>
                  <a:pt x="6" y="250"/>
                </a:lnTo>
                <a:lnTo>
                  <a:pt x="3" y="265"/>
                </a:lnTo>
                <a:lnTo>
                  <a:pt x="1" y="281"/>
                </a:lnTo>
                <a:lnTo>
                  <a:pt x="0" y="297"/>
                </a:lnTo>
                <a:lnTo>
                  <a:pt x="0" y="313"/>
                </a:lnTo>
                <a:lnTo>
                  <a:pt x="0" y="329"/>
                </a:lnTo>
                <a:lnTo>
                  <a:pt x="1" y="345"/>
                </a:lnTo>
                <a:lnTo>
                  <a:pt x="3" y="361"/>
                </a:lnTo>
                <a:lnTo>
                  <a:pt x="6" y="376"/>
                </a:lnTo>
                <a:lnTo>
                  <a:pt x="10" y="391"/>
                </a:lnTo>
                <a:lnTo>
                  <a:pt x="14" y="406"/>
                </a:lnTo>
                <a:lnTo>
                  <a:pt x="18" y="421"/>
                </a:lnTo>
                <a:lnTo>
                  <a:pt x="25" y="435"/>
                </a:lnTo>
                <a:lnTo>
                  <a:pt x="31" y="449"/>
                </a:lnTo>
                <a:lnTo>
                  <a:pt x="37" y="463"/>
                </a:lnTo>
                <a:lnTo>
                  <a:pt x="45" y="475"/>
                </a:lnTo>
                <a:lnTo>
                  <a:pt x="53" y="488"/>
                </a:lnTo>
                <a:lnTo>
                  <a:pt x="62" y="500"/>
                </a:lnTo>
                <a:lnTo>
                  <a:pt x="72" y="512"/>
                </a:lnTo>
                <a:lnTo>
                  <a:pt x="81" y="524"/>
                </a:lnTo>
                <a:lnTo>
                  <a:pt x="92" y="534"/>
                </a:lnTo>
                <a:lnTo>
                  <a:pt x="103" y="545"/>
                </a:lnTo>
                <a:lnTo>
                  <a:pt x="114" y="555"/>
                </a:lnTo>
                <a:lnTo>
                  <a:pt x="126" y="564"/>
                </a:lnTo>
                <a:lnTo>
                  <a:pt x="138" y="573"/>
                </a:lnTo>
                <a:lnTo>
                  <a:pt x="151" y="581"/>
                </a:lnTo>
                <a:lnTo>
                  <a:pt x="164" y="589"/>
                </a:lnTo>
                <a:lnTo>
                  <a:pt x="178" y="595"/>
                </a:lnTo>
                <a:lnTo>
                  <a:pt x="191" y="602"/>
                </a:lnTo>
                <a:lnTo>
                  <a:pt x="205" y="608"/>
                </a:lnTo>
                <a:lnTo>
                  <a:pt x="220" y="612"/>
                </a:lnTo>
                <a:lnTo>
                  <a:pt x="235" y="617"/>
                </a:lnTo>
                <a:lnTo>
                  <a:pt x="250" y="620"/>
                </a:lnTo>
                <a:lnTo>
                  <a:pt x="265" y="623"/>
                </a:lnTo>
                <a:lnTo>
                  <a:pt x="281" y="625"/>
                </a:lnTo>
                <a:lnTo>
                  <a:pt x="297" y="626"/>
                </a:lnTo>
                <a:lnTo>
                  <a:pt x="313" y="626"/>
                </a:lnTo>
                <a:lnTo>
                  <a:pt x="328" y="626"/>
                </a:lnTo>
                <a:lnTo>
                  <a:pt x="343" y="625"/>
                </a:lnTo>
                <a:lnTo>
                  <a:pt x="358" y="623"/>
                </a:lnTo>
                <a:lnTo>
                  <a:pt x="372" y="621"/>
                </a:lnTo>
                <a:lnTo>
                  <a:pt x="387" y="618"/>
                </a:lnTo>
                <a:lnTo>
                  <a:pt x="401" y="614"/>
                </a:lnTo>
                <a:lnTo>
                  <a:pt x="415" y="609"/>
                </a:lnTo>
                <a:lnTo>
                  <a:pt x="428" y="605"/>
                </a:lnTo>
                <a:lnTo>
                  <a:pt x="442" y="600"/>
                </a:lnTo>
                <a:lnTo>
                  <a:pt x="455" y="593"/>
                </a:lnTo>
                <a:lnTo>
                  <a:pt x="467" y="587"/>
                </a:lnTo>
                <a:lnTo>
                  <a:pt x="479" y="579"/>
                </a:lnTo>
                <a:lnTo>
                  <a:pt x="491" y="571"/>
                </a:lnTo>
                <a:lnTo>
                  <a:pt x="503" y="563"/>
                </a:lnTo>
                <a:lnTo>
                  <a:pt x="513" y="554"/>
                </a:lnTo>
                <a:lnTo>
                  <a:pt x="524" y="545"/>
                </a:lnTo>
                <a:lnTo>
                  <a:pt x="871" y="891"/>
                </a:lnTo>
                <a:lnTo>
                  <a:pt x="873" y="893"/>
                </a:lnTo>
                <a:lnTo>
                  <a:pt x="876" y="895"/>
                </a:lnTo>
                <a:lnTo>
                  <a:pt x="878" y="896"/>
                </a:lnTo>
                <a:lnTo>
                  <a:pt x="881" y="896"/>
                </a:lnTo>
                <a:lnTo>
                  <a:pt x="885" y="896"/>
                </a:lnTo>
                <a:lnTo>
                  <a:pt x="887" y="895"/>
                </a:lnTo>
                <a:lnTo>
                  <a:pt x="890" y="894"/>
                </a:lnTo>
                <a:lnTo>
                  <a:pt x="892" y="891"/>
                </a:lnTo>
                <a:lnTo>
                  <a:pt x="894" y="889"/>
                </a:lnTo>
                <a:lnTo>
                  <a:pt x="895" y="886"/>
                </a:lnTo>
                <a:lnTo>
                  <a:pt x="896" y="884"/>
                </a:lnTo>
                <a:lnTo>
                  <a:pt x="896" y="881"/>
                </a:lnTo>
                <a:lnTo>
                  <a:pt x="896" y="878"/>
                </a:lnTo>
                <a:lnTo>
                  <a:pt x="895" y="875"/>
                </a:lnTo>
                <a:lnTo>
                  <a:pt x="894" y="872"/>
                </a:lnTo>
                <a:lnTo>
                  <a:pt x="892" y="870"/>
                </a:lnTo>
                <a:lnTo>
                  <a:pt x="892" y="8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2348997" y="3705493"/>
            <a:ext cx="200025" cy="287338"/>
            <a:chOff x="10501313" y="2228850"/>
            <a:chExt cx="200025" cy="287338"/>
          </a:xfrm>
          <a:solidFill>
            <a:schemeClr val="bg1"/>
          </a:solidFill>
        </p:grpSpPr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10501313" y="2228850"/>
              <a:ext cx="200025" cy="201613"/>
            </a:xfrm>
            <a:custGeom>
              <a:avLst/>
              <a:gdLst>
                <a:gd name="T0" fmla="*/ 373 w 632"/>
                <a:gd name="T1" fmla="*/ 511 h 631"/>
                <a:gd name="T2" fmla="*/ 447 w 632"/>
                <a:gd name="T3" fmla="*/ 447 h 631"/>
                <a:gd name="T4" fmla="*/ 450 w 632"/>
                <a:gd name="T5" fmla="*/ 431 h 631"/>
                <a:gd name="T6" fmla="*/ 436 w 632"/>
                <a:gd name="T7" fmla="*/ 421 h 631"/>
                <a:gd name="T8" fmla="*/ 327 w 632"/>
                <a:gd name="T9" fmla="*/ 426 h 631"/>
                <a:gd name="T10" fmla="*/ 310 w 632"/>
                <a:gd name="T11" fmla="*/ 422 h 631"/>
                <a:gd name="T12" fmla="*/ 202 w 632"/>
                <a:gd name="T13" fmla="*/ 422 h 631"/>
                <a:gd name="T14" fmla="*/ 184 w 632"/>
                <a:gd name="T15" fmla="*/ 426 h 631"/>
                <a:gd name="T16" fmla="*/ 181 w 632"/>
                <a:gd name="T17" fmla="*/ 442 h 631"/>
                <a:gd name="T18" fmla="*/ 253 w 632"/>
                <a:gd name="T19" fmla="*/ 511 h 631"/>
                <a:gd name="T20" fmla="*/ 301 w 632"/>
                <a:gd name="T21" fmla="*/ 473 h 631"/>
                <a:gd name="T22" fmla="*/ 233 w 632"/>
                <a:gd name="T23" fmla="*/ 589 h 631"/>
                <a:gd name="T24" fmla="*/ 160 w 632"/>
                <a:gd name="T25" fmla="*/ 555 h 631"/>
                <a:gd name="T26" fmla="*/ 100 w 632"/>
                <a:gd name="T27" fmla="*/ 503 h 631"/>
                <a:gd name="T28" fmla="*/ 57 w 632"/>
                <a:gd name="T29" fmla="*/ 436 h 631"/>
                <a:gd name="T30" fmla="*/ 33 w 632"/>
                <a:gd name="T31" fmla="*/ 358 h 631"/>
                <a:gd name="T32" fmla="*/ 33 w 632"/>
                <a:gd name="T33" fmla="*/ 272 h 631"/>
                <a:gd name="T34" fmla="*/ 58 w 632"/>
                <a:gd name="T35" fmla="*/ 192 h 631"/>
                <a:gd name="T36" fmla="*/ 104 w 632"/>
                <a:gd name="T37" fmla="*/ 123 h 631"/>
                <a:gd name="T38" fmla="*/ 167 w 632"/>
                <a:gd name="T39" fmla="*/ 72 h 631"/>
                <a:gd name="T40" fmla="*/ 244 w 632"/>
                <a:gd name="T41" fmla="*/ 38 h 631"/>
                <a:gd name="T42" fmla="*/ 330 w 632"/>
                <a:gd name="T43" fmla="*/ 30 h 631"/>
                <a:gd name="T44" fmla="*/ 414 w 632"/>
                <a:gd name="T45" fmla="*/ 47 h 631"/>
                <a:gd name="T46" fmla="*/ 487 w 632"/>
                <a:gd name="T47" fmla="*/ 87 h 631"/>
                <a:gd name="T48" fmla="*/ 545 w 632"/>
                <a:gd name="T49" fmla="*/ 145 h 631"/>
                <a:gd name="T50" fmla="*/ 584 w 632"/>
                <a:gd name="T51" fmla="*/ 218 h 631"/>
                <a:gd name="T52" fmla="*/ 602 w 632"/>
                <a:gd name="T53" fmla="*/ 301 h 631"/>
                <a:gd name="T54" fmla="*/ 593 w 632"/>
                <a:gd name="T55" fmla="*/ 385 h 631"/>
                <a:gd name="T56" fmla="*/ 563 w 632"/>
                <a:gd name="T57" fmla="*/ 460 h 631"/>
                <a:gd name="T58" fmla="*/ 514 w 632"/>
                <a:gd name="T59" fmla="*/ 522 h 631"/>
                <a:gd name="T60" fmla="*/ 449 w 632"/>
                <a:gd name="T61" fmla="*/ 568 h 631"/>
                <a:gd name="T62" fmla="*/ 372 w 632"/>
                <a:gd name="T63" fmla="*/ 596 h 631"/>
                <a:gd name="T64" fmla="*/ 283 w 632"/>
                <a:gd name="T65" fmla="*/ 1 h 631"/>
                <a:gd name="T66" fmla="*/ 193 w 632"/>
                <a:gd name="T67" fmla="*/ 25 h 631"/>
                <a:gd name="T68" fmla="*/ 115 w 632"/>
                <a:gd name="T69" fmla="*/ 72 h 631"/>
                <a:gd name="T70" fmla="*/ 54 w 632"/>
                <a:gd name="T71" fmla="*/ 139 h 631"/>
                <a:gd name="T72" fmla="*/ 14 w 632"/>
                <a:gd name="T73" fmla="*/ 222 h 631"/>
                <a:gd name="T74" fmla="*/ 0 w 632"/>
                <a:gd name="T75" fmla="*/ 316 h 631"/>
                <a:gd name="T76" fmla="*/ 14 w 632"/>
                <a:gd name="T77" fmla="*/ 410 h 631"/>
                <a:gd name="T78" fmla="*/ 54 w 632"/>
                <a:gd name="T79" fmla="*/ 492 h 631"/>
                <a:gd name="T80" fmla="*/ 115 w 632"/>
                <a:gd name="T81" fmla="*/ 560 h 631"/>
                <a:gd name="T82" fmla="*/ 193 w 632"/>
                <a:gd name="T83" fmla="*/ 607 h 631"/>
                <a:gd name="T84" fmla="*/ 283 w 632"/>
                <a:gd name="T85" fmla="*/ 630 h 631"/>
                <a:gd name="T86" fmla="*/ 380 w 632"/>
                <a:gd name="T87" fmla="*/ 625 h 631"/>
                <a:gd name="T88" fmla="*/ 466 w 632"/>
                <a:gd name="T89" fmla="*/ 594 h 631"/>
                <a:gd name="T90" fmla="*/ 539 w 632"/>
                <a:gd name="T91" fmla="*/ 539 h 631"/>
                <a:gd name="T92" fmla="*/ 594 w 632"/>
                <a:gd name="T93" fmla="*/ 466 h 631"/>
                <a:gd name="T94" fmla="*/ 625 w 632"/>
                <a:gd name="T95" fmla="*/ 379 h 631"/>
                <a:gd name="T96" fmla="*/ 631 w 632"/>
                <a:gd name="T97" fmla="*/ 284 h 631"/>
                <a:gd name="T98" fmla="*/ 607 w 632"/>
                <a:gd name="T99" fmla="*/ 193 h 631"/>
                <a:gd name="T100" fmla="*/ 560 w 632"/>
                <a:gd name="T101" fmla="*/ 115 h 631"/>
                <a:gd name="T102" fmla="*/ 492 w 632"/>
                <a:gd name="T103" fmla="*/ 53 h 631"/>
                <a:gd name="T104" fmla="*/ 410 w 632"/>
                <a:gd name="T105" fmla="*/ 14 h 631"/>
                <a:gd name="T106" fmla="*/ 316 w 632"/>
                <a:gd name="T10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2" h="631">
                  <a:moveTo>
                    <a:pt x="331" y="601"/>
                  </a:moveTo>
                  <a:lnTo>
                    <a:pt x="331" y="473"/>
                  </a:lnTo>
                  <a:lnTo>
                    <a:pt x="366" y="507"/>
                  </a:lnTo>
                  <a:lnTo>
                    <a:pt x="368" y="509"/>
                  </a:lnTo>
                  <a:lnTo>
                    <a:pt x="370" y="510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9" y="511"/>
                  </a:lnTo>
                  <a:lnTo>
                    <a:pt x="382" y="510"/>
                  </a:lnTo>
                  <a:lnTo>
                    <a:pt x="384" y="509"/>
                  </a:lnTo>
                  <a:lnTo>
                    <a:pt x="387" y="507"/>
                  </a:lnTo>
                  <a:lnTo>
                    <a:pt x="447" y="447"/>
                  </a:lnTo>
                  <a:lnTo>
                    <a:pt x="449" y="445"/>
                  </a:lnTo>
                  <a:lnTo>
                    <a:pt x="450" y="442"/>
                  </a:lnTo>
                  <a:lnTo>
                    <a:pt x="451" y="440"/>
                  </a:lnTo>
                  <a:lnTo>
                    <a:pt x="451" y="436"/>
                  </a:lnTo>
                  <a:lnTo>
                    <a:pt x="451" y="433"/>
                  </a:lnTo>
                  <a:lnTo>
                    <a:pt x="450" y="431"/>
                  </a:lnTo>
                  <a:lnTo>
                    <a:pt x="449" y="428"/>
                  </a:lnTo>
                  <a:lnTo>
                    <a:pt x="447" y="426"/>
                  </a:lnTo>
                  <a:lnTo>
                    <a:pt x="445" y="423"/>
                  </a:lnTo>
                  <a:lnTo>
                    <a:pt x="442" y="422"/>
                  </a:lnTo>
                  <a:lnTo>
                    <a:pt x="440" y="421"/>
                  </a:lnTo>
                  <a:lnTo>
                    <a:pt x="436" y="421"/>
                  </a:lnTo>
                  <a:lnTo>
                    <a:pt x="433" y="421"/>
                  </a:lnTo>
                  <a:lnTo>
                    <a:pt x="431" y="422"/>
                  </a:lnTo>
                  <a:lnTo>
                    <a:pt x="428" y="423"/>
                  </a:lnTo>
                  <a:lnTo>
                    <a:pt x="426" y="426"/>
                  </a:lnTo>
                  <a:lnTo>
                    <a:pt x="376" y="475"/>
                  </a:lnTo>
                  <a:lnTo>
                    <a:pt x="327" y="426"/>
                  </a:lnTo>
                  <a:lnTo>
                    <a:pt x="324" y="423"/>
                  </a:lnTo>
                  <a:lnTo>
                    <a:pt x="322" y="422"/>
                  </a:lnTo>
                  <a:lnTo>
                    <a:pt x="318" y="421"/>
                  </a:lnTo>
                  <a:lnTo>
                    <a:pt x="316" y="421"/>
                  </a:lnTo>
                  <a:lnTo>
                    <a:pt x="313" y="421"/>
                  </a:lnTo>
                  <a:lnTo>
                    <a:pt x="310" y="422"/>
                  </a:lnTo>
                  <a:lnTo>
                    <a:pt x="308" y="423"/>
                  </a:lnTo>
                  <a:lnTo>
                    <a:pt x="306" y="426"/>
                  </a:lnTo>
                  <a:lnTo>
                    <a:pt x="255" y="475"/>
                  </a:lnTo>
                  <a:lnTo>
                    <a:pt x="206" y="426"/>
                  </a:lnTo>
                  <a:lnTo>
                    <a:pt x="204" y="423"/>
                  </a:lnTo>
                  <a:lnTo>
                    <a:pt x="202" y="422"/>
                  </a:lnTo>
                  <a:lnTo>
                    <a:pt x="198" y="421"/>
                  </a:lnTo>
                  <a:lnTo>
                    <a:pt x="195" y="421"/>
                  </a:lnTo>
                  <a:lnTo>
                    <a:pt x="193" y="421"/>
                  </a:lnTo>
                  <a:lnTo>
                    <a:pt x="190" y="422"/>
                  </a:lnTo>
                  <a:lnTo>
                    <a:pt x="188" y="423"/>
                  </a:lnTo>
                  <a:lnTo>
                    <a:pt x="184" y="426"/>
                  </a:lnTo>
                  <a:lnTo>
                    <a:pt x="183" y="428"/>
                  </a:lnTo>
                  <a:lnTo>
                    <a:pt x="181" y="431"/>
                  </a:lnTo>
                  <a:lnTo>
                    <a:pt x="180" y="433"/>
                  </a:lnTo>
                  <a:lnTo>
                    <a:pt x="180" y="436"/>
                  </a:lnTo>
                  <a:lnTo>
                    <a:pt x="180" y="440"/>
                  </a:lnTo>
                  <a:lnTo>
                    <a:pt x="181" y="442"/>
                  </a:lnTo>
                  <a:lnTo>
                    <a:pt x="183" y="445"/>
                  </a:lnTo>
                  <a:lnTo>
                    <a:pt x="184" y="447"/>
                  </a:lnTo>
                  <a:lnTo>
                    <a:pt x="244" y="507"/>
                  </a:lnTo>
                  <a:lnTo>
                    <a:pt x="248" y="509"/>
                  </a:lnTo>
                  <a:lnTo>
                    <a:pt x="250" y="510"/>
                  </a:lnTo>
                  <a:lnTo>
                    <a:pt x="253" y="511"/>
                  </a:lnTo>
                  <a:lnTo>
                    <a:pt x="255" y="511"/>
                  </a:lnTo>
                  <a:lnTo>
                    <a:pt x="258" y="511"/>
                  </a:lnTo>
                  <a:lnTo>
                    <a:pt x="262" y="510"/>
                  </a:lnTo>
                  <a:lnTo>
                    <a:pt x="264" y="509"/>
                  </a:lnTo>
                  <a:lnTo>
                    <a:pt x="266" y="507"/>
                  </a:lnTo>
                  <a:lnTo>
                    <a:pt x="301" y="473"/>
                  </a:lnTo>
                  <a:lnTo>
                    <a:pt x="301" y="601"/>
                  </a:lnTo>
                  <a:lnTo>
                    <a:pt x="286" y="600"/>
                  </a:lnTo>
                  <a:lnTo>
                    <a:pt x="273" y="598"/>
                  </a:lnTo>
                  <a:lnTo>
                    <a:pt x="259" y="596"/>
                  </a:lnTo>
                  <a:lnTo>
                    <a:pt x="246" y="593"/>
                  </a:lnTo>
                  <a:lnTo>
                    <a:pt x="233" y="589"/>
                  </a:lnTo>
                  <a:lnTo>
                    <a:pt x="220" y="584"/>
                  </a:lnTo>
                  <a:lnTo>
                    <a:pt x="207" y="580"/>
                  </a:lnTo>
                  <a:lnTo>
                    <a:pt x="195" y="575"/>
                  </a:lnTo>
                  <a:lnTo>
                    <a:pt x="183" y="568"/>
                  </a:lnTo>
                  <a:lnTo>
                    <a:pt x="172" y="562"/>
                  </a:lnTo>
                  <a:lnTo>
                    <a:pt x="160" y="555"/>
                  </a:lnTo>
                  <a:lnTo>
                    <a:pt x="149" y="548"/>
                  </a:lnTo>
                  <a:lnTo>
                    <a:pt x="138" y="539"/>
                  </a:lnTo>
                  <a:lnTo>
                    <a:pt x="128" y="531"/>
                  </a:lnTo>
                  <a:lnTo>
                    <a:pt x="118" y="522"/>
                  </a:lnTo>
                  <a:lnTo>
                    <a:pt x="109" y="512"/>
                  </a:lnTo>
                  <a:lnTo>
                    <a:pt x="100" y="503"/>
                  </a:lnTo>
                  <a:lnTo>
                    <a:pt x="91" y="492"/>
                  </a:lnTo>
                  <a:lnTo>
                    <a:pt x="84" y="482"/>
                  </a:lnTo>
                  <a:lnTo>
                    <a:pt x="76" y="471"/>
                  </a:lnTo>
                  <a:lnTo>
                    <a:pt x="69" y="460"/>
                  </a:lnTo>
                  <a:lnTo>
                    <a:pt x="62" y="448"/>
                  </a:lnTo>
                  <a:lnTo>
                    <a:pt x="57" y="436"/>
                  </a:lnTo>
                  <a:lnTo>
                    <a:pt x="51" y="423"/>
                  </a:lnTo>
                  <a:lnTo>
                    <a:pt x="46" y="411"/>
                  </a:lnTo>
                  <a:lnTo>
                    <a:pt x="42" y="398"/>
                  </a:lnTo>
                  <a:lnTo>
                    <a:pt x="39" y="385"/>
                  </a:lnTo>
                  <a:lnTo>
                    <a:pt x="35" y="372"/>
                  </a:lnTo>
                  <a:lnTo>
                    <a:pt x="33" y="358"/>
                  </a:lnTo>
                  <a:lnTo>
                    <a:pt x="31" y="344"/>
                  </a:lnTo>
                  <a:lnTo>
                    <a:pt x="30" y="330"/>
                  </a:lnTo>
                  <a:lnTo>
                    <a:pt x="30" y="316"/>
                  </a:lnTo>
                  <a:lnTo>
                    <a:pt x="30" y="301"/>
                  </a:lnTo>
                  <a:lnTo>
                    <a:pt x="31" y="286"/>
                  </a:lnTo>
                  <a:lnTo>
                    <a:pt x="33" y="272"/>
                  </a:lnTo>
                  <a:lnTo>
                    <a:pt x="35" y="258"/>
                  </a:lnTo>
                  <a:lnTo>
                    <a:pt x="39" y="244"/>
                  </a:lnTo>
                  <a:lnTo>
                    <a:pt x="43" y="230"/>
                  </a:lnTo>
                  <a:lnTo>
                    <a:pt x="47" y="218"/>
                  </a:lnTo>
                  <a:lnTo>
                    <a:pt x="52" y="205"/>
                  </a:lnTo>
                  <a:lnTo>
                    <a:pt x="58" y="192"/>
                  </a:lnTo>
                  <a:lnTo>
                    <a:pt x="64" y="180"/>
                  </a:lnTo>
                  <a:lnTo>
                    <a:pt x="72" y="167"/>
                  </a:lnTo>
                  <a:lnTo>
                    <a:pt x="78" y="156"/>
                  </a:lnTo>
                  <a:lnTo>
                    <a:pt x="87" y="145"/>
                  </a:lnTo>
                  <a:lnTo>
                    <a:pt x="95" y="134"/>
                  </a:lnTo>
                  <a:lnTo>
                    <a:pt x="104" y="123"/>
                  </a:lnTo>
                  <a:lnTo>
                    <a:pt x="114" y="114"/>
                  </a:lnTo>
                  <a:lnTo>
                    <a:pt x="123" y="104"/>
                  </a:lnTo>
                  <a:lnTo>
                    <a:pt x="134" y="95"/>
                  </a:lnTo>
                  <a:lnTo>
                    <a:pt x="145" y="87"/>
                  </a:lnTo>
                  <a:lnTo>
                    <a:pt x="157" y="79"/>
                  </a:lnTo>
                  <a:lnTo>
                    <a:pt x="167" y="72"/>
                  </a:lnTo>
                  <a:lnTo>
                    <a:pt x="180" y="64"/>
                  </a:lnTo>
                  <a:lnTo>
                    <a:pt x="192" y="58"/>
                  </a:lnTo>
                  <a:lnTo>
                    <a:pt x="205" y="52"/>
                  </a:lnTo>
                  <a:lnTo>
                    <a:pt x="218" y="47"/>
                  </a:lnTo>
                  <a:lnTo>
                    <a:pt x="231" y="43"/>
                  </a:lnTo>
                  <a:lnTo>
                    <a:pt x="244" y="38"/>
                  </a:lnTo>
                  <a:lnTo>
                    <a:pt x="258" y="35"/>
                  </a:lnTo>
                  <a:lnTo>
                    <a:pt x="272" y="33"/>
                  </a:lnTo>
                  <a:lnTo>
                    <a:pt x="286" y="31"/>
                  </a:lnTo>
                  <a:lnTo>
                    <a:pt x="301" y="30"/>
                  </a:lnTo>
                  <a:lnTo>
                    <a:pt x="316" y="30"/>
                  </a:lnTo>
                  <a:lnTo>
                    <a:pt x="330" y="30"/>
                  </a:lnTo>
                  <a:lnTo>
                    <a:pt x="345" y="31"/>
                  </a:lnTo>
                  <a:lnTo>
                    <a:pt x="359" y="33"/>
                  </a:lnTo>
                  <a:lnTo>
                    <a:pt x="373" y="35"/>
                  </a:lnTo>
                  <a:lnTo>
                    <a:pt x="387" y="38"/>
                  </a:lnTo>
                  <a:lnTo>
                    <a:pt x="401" y="43"/>
                  </a:lnTo>
                  <a:lnTo>
                    <a:pt x="414" y="47"/>
                  </a:lnTo>
                  <a:lnTo>
                    <a:pt x="427" y="52"/>
                  </a:lnTo>
                  <a:lnTo>
                    <a:pt x="440" y="58"/>
                  </a:lnTo>
                  <a:lnTo>
                    <a:pt x="453" y="64"/>
                  </a:lnTo>
                  <a:lnTo>
                    <a:pt x="464" y="72"/>
                  </a:lnTo>
                  <a:lnTo>
                    <a:pt x="476" y="79"/>
                  </a:lnTo>
                  <a:lnTo>
                    <a:pt x="487" y="87"/>
                  </a:lnTo>
                  <a:lnTo>
                    <a:pt x="498" y="95"/>
                  </a:lnTo>
                  <a:lnTo>
                    <a:pt x="508" y="104"/>
                  </a:lnTo>
                  <a:lnTo>
                    <a:pt x="518" y="114"/>
                  </a:lnTo>
                  <a:lnTo>
                    <a:pt x="528" y="123"/>
                  </a:lnTo>
                  <a:lnTo>
                    <a:pt x="536" y="134"/>
                  </a:lnTo>
                  <a:lnTo>
                    <a:pt x="545" y="145"/>
                  </a:lnTo>
                  <a:lnTo>
                    <a:pt x="553" y="156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4" y="192"/>
                  </a:lnTo>
                  <a:lnTo>
                    <a:pt x="579" y="205"/>
                  </a:lnTo>
                  <a:lnTo>
                    <a:pt x="584" y="218"/>
                  </a:lnTo>
                  <a:lnTo>
                    <a:pt x="589" y="230"/>
                  </a:lnTo>
                  <a:lnTo>
                    <a:pt x="593" y="244"/>
                  </a:lnTo>
                  <a:lnTo>
                    <a:pt x="596" y="258"/>
                  </a:lnTo>
                  <a:lnTo>
                    <a:pt x="598" y="272"/>
                  </a:lnTo>
                  <a:lnTo>
                    <a:pt x="601" y="286"/>
                  </a:lnTo>
                  <a:lnTo>
                    <a:pt x="602" y="301"/>
                  </a:lnTo>
                  <a:lnTo>
                    <a:pt x="602" y="316"/>
                  </a:lnTo>
                  <a:lnTo>
                    <a:pt x="602" y="330"/>
                  </a:lnTo>
                  <a:lnTo>
                    <a:pt x="601" y="344"/>
                  </a:lnTo>
                  <a:lnTo>
                    <a:pt x="598" y="358"/>
                  </a:lnTo>
                  <a:lnTo>
                    <a:pt x="596" y="372"/>
                  </a:lnTo>
                  <a:lnTo>
                    <a:pt x="593" y="385"/>
                  </a:lnTo>
                  <a:lnTo>
                    <a:pt x="590" y="398"/>
                  </a:lnTo>
                  <a:lnTo>
                    <a:pt x="586" y="411"/>
                  </a:lnTo>
                  <a:lnTo>
                    <a:pt x="581" y="423"/>
                  </a:lnTo>
                  <a:lnTo>
                    <a:pt x="575" y="436"/>
                  </a:lnTo>
                  <a:lnTo>
                    <a:pt x="569" y="448"/>
                  </a:lnTo>
                  <a:lnTo>
                    <a:pt x="563" y="460"/>
                  </a:lnTo>
                  <a:lnTo>
                    <a:pt x="555" y="471"/>
                  </a:lnTo>
                  <a:lnTo>
                    <a:pt x="548" y="482"/>
                  </a:lnTo>
                  <a:lnTo>
                    <a:pt x="540" y="492"/>
                  </a:lnTo>
                  <a:lnTo>
                    <a:pt x="532" y="503"/>
                  </a:lnTo>
                  <a:lnTo>
                    <a:pt x="523" y="512"/>
                  </a:lnTo>
                  <a:lnTo>
                    <a:pt x="514" y="522"/>
                  </a:lnTo>
                  <a:lnTo>
                    <a:pt x="504" y="531"/>
                  </a:lnTo>
                  <a:lnTo>
                    <a:pt x="493" y="539"/>
                  </a:lnTo>
                  <a:lnTo>
                    <a:pt x="483" y="548"/>
                  </a:lnTo>
                  <a:lnTo>
                    <a:pt x="472" y="555"/>
                  </a:lnTo>
                  <a:lnTo>
                    <a:pt x="460" y="562"/>
                  </a:lnTo>
                  <a:lnTo>
                    <a:pt x="449" y="568"/>
                  </a:lnTo>
                  <a:lnTo>
                    <a:pt x="436" y="575"/>
                  </a:lnTo>
                  <a:lnTo>
                    <a:pt x="425" y="580"/>
                  </a:lnTo>
                  <a:lnTo>
                    <a:pt x="412" y="584"/>
                  </a:lnTo>
                  <a:lnTo>
                    <a:pt x="399" y="589"/>
                  </a:lnTo>
                  <a:lnTo>
                    <a:pt x="386" y="593"/>
                  </a:lnTo>
                  <a:lnTo>
                    <a:pt x="372" y="596"/>
                  </a:lnTo>
                  <a:lnTo>
                    <a:pt x="359" y="598"/>
                  </a:lnTo>
                  <a:lnTo>
                    <a:pt x="345" y="600"/>
                  </a:lnTo>
                  <a:lnTo>
                    <a:pt x="331" y="601"/>
                  </a:lnTo>
                  <a:close/>
                  <a:moveTo>
                    <a:pt x="316" y="0"/>
                  </a:moveTo>
                  <a:lnTo>
                    <a:pt x="299" y="0"/>
                  </a:lnTo>
                  <a:lnTo>
                    <a:pt x="283" y="1"/>
                  </a:lnTo>
                  <a:lnTo>
                    <a:pt x="268" y="3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2" y="14"/>
                  </a:lnTo>
                  <a:lnTo>
                    <a:pt x="207" y="19"/>
                  </a:lnTo>
                  <a:lnTo>
                    <a:pt x="193" y="25"/>
                  </a:lnTo>
                  <a:lnTo>
                    <a:pt x="179" y="31"/>
                  </a:lnTo>
                  <a:lnTo>
                    <a:pt x="165" y="38"/>
                  </a:lnTo>
                  <a:lnTo>
                    <a:pt x="152" y="46"/>
                  </a:lnTo>
                  <a:lnTo>
                    <a:pt x="139" y="53"/>
                  </a:lnTo>
                  <a:lnTo>
                    <a:pt x="126" y="63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2"/>
                  </a:lnTo>
                  <a:lnTo>
                    <a:pt x="81" y="104"/>
                  </a:lnTo>
                  <a:lnTo>
                    <a:pt x="72" y="115"/>
                  </a:lnTo>
                  <a:lnTo>
                    <a:pt x="62" y="126"/>
                  </a:lnTo>
                  <a:lnTo>
                    <a:pt x="54" y="139"/>
                  </a:lnTo>
                  <a:lnTo>
                    <a:pt x="46" y="152"/>
                  </a:lnTo>
                  <a:lnTo>
                    <a:pt x="37" y="165"/>
                  </a:lnTo>
                  <a:lnTo>
                    <a:pt x="31" y="179"/>
                  </a:lnTo>
                  <a:lnTo>
                    <a:pt x="25" y="193"/>
                  </a:lnTo>
                  <a:lnTo>
                    <a:pt x="19" y="207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2"/>
                  </a:lnTo>
                  <a:lnTo>
                    <a:pt x="3" y="268"/>
                  </a:lnTo>
                  <a:lnTo>
                    <a:pt x="1" y="284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8"/>
                  </a:lnTo>
                  <a:lnTo>
                    <a:pt x="3" y="363"/>
                  </a:lnTo>
                  <a:lnTo>
                    <a:pt x="6" y="379"/>
                  </a:lnTo>
                  <a:lnTo>
                    <a:pt x="10" y="394"/>
                  </a:lnTo>
                  <a:lnTo>
                    <a:pt x="14" y="410"/>
                  </a:lnTo>
                  <a:lnTo>
                    <a:pt x="19" y="425"/>
                  </a:lnTo>
                  <a:lnTo>
                    <a:pt x="25" y="438"/>
                  </a:lnTo>
                  <a:lnTo>
                    <a:pt x="31" y="452"/>
                  </a:lnTo>
                  <a:lnTo>
                    <a:pt x="37" y="466"/>
                  </a:lnTo>
                  <a:lnTo>
                    <a:pt x="46" y="479"/>
                  </a:lnTo>
                  <a:lnTo>
                    <a:pt x="54" y="492"/>
                  </a:lnTo>
                  <a:lnTo>
                    <a:pt x="62" y="505"/>
                  </a:lnTo>
                  <a:lnTo>
                    <a:pt x="72" y="517"/>
                  </a:lnTo>
                  <a:lnTo>
                    <a:pt x="81" y="529"/>
                  </a:lnTo>
                  <a:lnTo>
                    <a:pt x="92" y="539"/>
                  </a:lnTo>
                  <a:lnTo>
                    <a:pt x="103" y="550"/>
                  </a:lnTo>
                  <a:lnTo>
                    <a:pt x="115" y="560"/>
                  </a:lnTo>
                  <a:lnTo>
                    <a:pt x="126" y="569"/>
                  </a:lnTo>
                  <a:lnTo>
                    <a:pt x="139" y="578"/>
                  </a:lnTo>
                  <a:lnTo>
                    <a:pt x="152" y="586"/>
                  </a:lnTo>
                  <a:lnTo>
                    <a:pt x="165" y="594"/>
                  </a:lnTo>
                  <a:lnTo>
                    <a:pt x="179" y="600"/>
                  </a:lnTo>
                  <a:lnTo>
                    <a:pt x="193" y="607"/>
                  </a:lnTo>
                  <a:lnTo>
                    <a:pt x="207" y="612"/>
                  </a:lnTo>
                  <a:lnTo>
                    <a:pt x="222" y="618"/>
                  </a:lnTo>
                  <a:lnTo>
                    <a:pt x="237" y="622"/>
                  </a:lnTo>
                  <a:lnTo>
                    <a:pt x="252" y="625"/>
                  </a:lnTo>
                  <a:lnTo>
                    <a:pt x="268" y="628"/>
                  </a:lnTo>
                  <a:lnTo>
                    <a:pt x="283" y="630"/>
                  </a:lnTo>
                  <a:lnTo>
                    <a:pt x="299" y="631"/>
                  </a:lnTo>
                  <a:lnTo>
                    <a:pt x="316" y="631"/>
                  </a:lnTo>
                  <a:lnTo>
                    <a:pt x="332" y="631"/>
                  </a:lnTo>
                  <a:lnTo>
                    <a:pt x="348" y="630"/>
                  </a:lnTo>
                  <a:lnTo>
                    <a:pt x="364" y="628"/>
                  </a:lnTo>
                  <a:lnTo>
                    <a:pt x="380" y="625"/>
                  </a:lnTo>
                  <a:lnTo>
                    <a:pt x="395" y="622"/>
                  </a:lnTo>
                  <a:lnTo>
                    <a:pt x="410" y="618"/>
                  </a:lnTo>
                  <a:lnTo>
                    <a:pt x="425" y="612"/>
                  </a:lnTo>
                  <a:lnTo>
                    <a:pt x="439" y="607"/>
                  </a:lnTo>
                  <a:lnTo>
                    <a:pt x="453" y="600"/>
                  </a:lnTo>
                  <a:lnTo>
                    <a:pt x="466" y="594"/>
                  </a:lnTo>
                  <a:lnTo>
                    <a:pt x="479" y="586"/>
                  </a:lnTo>
                  <a:lnTo>
                    <a:pt x="492" y="578"/>
                  </a:lnTo>
                  <a:lnTo>
                    <a:pt x="505" y="569"/>
                  </a:lnTo>
                  <a:lnTo>
                    <a:pt x="517" y="560"/>
                  </a:lnTo>
                  <a:lnTo>
                    <a:pt x="529" y="550"/>
                  </a:lnTo>
                  <a:lnTo>
                    <a:pt x="539" y="539"/>
                  </a:lnTo>
                  <a:lnTo>
                    <a:pt x="550" y="529"/>
                  </a:lnTo>
                  <a:lnTo>
                    <a:pt x="560" y="517"/>
                  </a:lnTo>
                  <a:lnTo>
                    <a:pt x="569" y="505"/>
                  </a:lnTo>
                  <a:lnTo>
                    <a:pt x="578" y="492"/>
                  </a:lnTo>
                  <a:lnTo>
                    <a:pt x="587" y="479"/>
                  </a:lnTo>
                  <a:lnTo>
                    <a:pt x="594" y="466"/>
                  </a:lnTo>
                  <a:lnTo>
                    <a:pt x="601" y="452"/>
                  </a:lnTo>
                  <a:lnTo>
                    <a:pt x="607" y="438"/>
                  </a:lnTo>
                  <a:lnTo>
                    <a:pt x="612" y="425"/>
                  </a:lnTo>
                  <a:lnTo>
                    <a:pt x="618" y="410"/>
                  </a:lnTo>
                  <a:lnTo>
                    <a:pt x="622" y="394"/>
                  </a:lnTo>
                  <a:lnTo>
                    <a:pt x="625" y="379"/>
                  </a:lnTo>
                  <a:lnTo>
                    <a:pt x="628" y="363"/>
                  </a:lnTo>
                  <a:lnTo>
                    <a:pt x="631" y="348"/>
                  </a:lnTo>
                  <a:lnTo>
                    <a:pt x="632" y="332"/>
                  </a:lnTo>
                  <a:lnTo>
                    <a:pt x="632" y="316"/>
                  </a:lnTo>
                  <a:lnTo>
                    <a:pt x="632" y="299"/>
                  </a:lnTo>
                  <a:lnTo>
                    <a:pt x="631" y="284"/>
                  </a:lnTo>
                  <a:lnTo>
                    <a:pt x="628" y="268"/>
                  </a:lnTo>
                  <a:lnTo>
                    <a:pt x="625" y="252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2" y="207"/>
                  </a:lnTo>
                  <a:lnTo>
                    <a:pt x="607" y="193"/>
                  </a:lnTo>
                  <a:lnTo>
                    <a:pt x="601" y="179"/>
                  </a:lnTo>
                  <a:lnTo>
                    <a:pt x="594" y="165"/>
                  </a:lnTo>
                  <a:lnTo>
                    <a:pt x="587" y="152"/>
                  </a:lnTo>
                  <a:lnTo>
                    <a:pt x="578" y="139"/>
                  </a:lnTo>
                  <a:lnTo>
                    <a:pt x="569" y="126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2"/>
                  </a:lnTo>
                  <a:lnTo>
                    <a:pt x="529" y="82"/>
                  </a:lnTo>
                  <a:lnTo>
                    <a:pt x="517" y="72"/>
                  </a:lnTo>
                  <a:lnTo>
                    <a:pt x="505" y="63"/>
                  </a:lnTo>
                  <a:lnTo>
                    <a:pt x="492" y="53"/>
                  </a:lnTo>
                  <a:lnTo>
                    <a:pt x="479" y="46"/>
                  </a:lnTo>
                  <a:lnTo>
                    <a:pt x="466" y="38"/>
                  </a:lnTo>
                  <a:lnTo>
                    <a:pt x="453" y="31"/>
                  </a:lnTo>
                  <a:lnTo>
                    <a:pt x="439" y="25"/>
                  </a:lnTo>
                  <a:lnTo>
                    <a:pt x="425" y="19"/>
                  </a:lnTo>
                  <a:lnTo>
                    <a:pt x="410" y="14"/>
                  </a:lnTo>
                  <a:lnTo>
                    <a:pt x="395" y="10"/>
                  </a:lnTo>
                  <a:lnTo>
                    <a:pt x="380" y="6"/>
                  </a:lnTo>
                  <a:lnTo>
                    <a:pt x="364" y="3"/>
                  </a:lnTo>
                  <a:lnTo>
                    <a:pt x="348" y="1"/>
                  </a:lnTo>
                  <a:lnTo>
                    <a:pt x="332" y="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21" name="Freeform 204"/>
            <p:cNvSpPr>
              <a:spLocks/>
            </p:cNvSpPr>
            <p:nvPr/>
          </p:nvSpPr>
          <p:spPr bwMode="auto">
            <a:xfrm>
              <a:off x="10567988" y="2449513"/>
              <a:ext cx="66675" cy="9525"/>
            </a:xfrm>
            <a:custGeom>
              <a:avLst/>
              <a:gdLst>
                <a:gd name="T0" fmla="*/ 196 w 211"/>
                <a:gd name="T1" fmla="*/ 0 h 31"/>
                <a:gd name="T2" fmla="*/ 15 w 211"/>
                <a:gd name="T3" fmla="*/ 0 h 31"/>
                <a:gd name="T4" fmla="*/ 13 w 211"/>
                <a:gd name="T5" fmla="*/ 1 h 31"/>
                <a:gd name="T6" fmla="*/ 10 w 211"/>
                <a:gd name="T7" fmla="*/ 2 h 31"/>
                <a:gd name="T8" fmla="*/ 8 w 211"/>
                <a:gd name="T9" fmla="*/ 3 h 31"/>
                <a:gd name="T10" fmla="*/ 4 w 211"/>
                <a:gd name="T11" fmla="*/ 5 h 31"/>
                <a:gd name="T12" fmla="*/ 3 w 211"/>
                <a:gd name="T13" fmla="*/ 7 h 31"/>
                <a:gd name="T14" fmla="*/ 1 w 211"/>
                <a:gd name="T15" fmla="*/ 9 h 31"/>
                <a:gd name="T16" fmla="*/ 1 w 211"/>
                <a:gd name="T17" fmla="*/ 12 h 31"/>
                <a:gd name="T18" fmla="*/ 0 w 211"/>
                <a:gd name="T19" fmla="*/ 16 h 31"/>
                <a:gd name="T20" fmla="*/ 1 w 211"/>
                <a:gd name="T21" fmla="*/ 18 h 31"/>
                <a:gd name="T22" fmla="*/ 1 w 211"/>
                <a:gd name="T23" fmla="*/ 21 h 31"/>
                <a:gd name="T24" fmla="*/ 3 w 211"/>
                <a:gd name="T25" fmla="*/ 23 h 31"/>
                <a:gd name="T26" fmla="*/ 4 w 211"/>
                <a:gd name="T27" fmla="*/ 25 h 31"/>
                <a:gd name="T28" fmla="*/ 8 w 211"/>
                <a:gd name="T29" fmla="*/ 27 h 31"/>
                <a:gd name="T30" fmla="*/ 10 w 211"/>
                <a:gd name="T31" fmla="*/ 28 h 31"/>
                <a:gd name="T32" fmla="*/ 13 w 211"/>
                <a:gd name="T33" fmla="*/ 30 h 31"/>
                <a:gd name="T34" fmla="*/ 15 w 211"/>
                <a:gd name="T35" fmla="*/ 31 h 31"/>
                <a:gd name="T36" fmla="*/ 196 w 211"/>
                <a:gd name="T37" fmla="*/ 31 h 31"/>
                <a:gd name="T38" fmla="*/ 200 w 211"/>
                <a:gd name="T39" fmla="*/ 30 h 31"/>
                <a:gd name="T40" fmla="*/ 202 w 211"/>
                <a:gd name="T41" fmla="*/ 28 h 31"/>
                <a:gd name="T42" fmla="*/ 205 w 211"/>
                <a:gd name="T43" fmla="*/ 27 h 31"/>
                <a:gd name="T44" fmla="*/ 207 w 211"/>
                <a:gd name="T45" fmla="*/ 25 h 31"/>
                <a:gd name="T46" fmla="*/ 208 w 211"/>
                <a:gd name="T47" fmla="*/ 23 h 31"/>
                <a:gd name="T48" fmla="*/ 210 w 211"/>
                <a:gd name="T49" fmla="*/ 21 h 31"/>
                <a:gd name="T50" fmla="*/ 211 w 211"/>
                <a:gd name="T51" fmla="*/ 18 h 31"/>
                <a:gd name="T52" fmla="*/ 211 w 211"/>
                <a:gd name="T53" fmla="*/ 16 h 31"/>
                <a:gd name="T54" fmla="*/ 211 w 211"/>
                <a:gd name="T55" fmla="*/ 12 h 31"/>
                <a:gd name="T56" fmla="*/ 210 w 211"/>
                <a:gd name="T57" fmla="*/ 9 h 31"/>
                <a:gd name="T58" fmla="*/ 208 w 211"/>
                <a:gd name="T59" fmla="*/ 7 h 31"/>
                <a:gd name="T60" fmla="*/ 207 w 211"/>
                <a:gd name="T61" fmla="*/ 5 h 31"/>
                <a:gd name="T62" fmla="*/ 205 w 211"/>
                <a:gd name="T63" fmla="*/ 3 h 31"/>
                <a:gd name="T64" fmla="*/ 202 w 211"/>
                <a:gd name="T65" fmla="*/ 2 h 31"/>
                <a:gd name="T66" fmla="*/ 200 w 211"/>
                <a:gd name="T67" fmla="*/ 1 h 31"/>
                <a:gd name="T68" fmla="*/ 196 w 211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1">
                  <a:moveTo>
                    <a:pt x="196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0" y="30"/>
                  </a:lnTo>
                  <a:lnTo>
                    <a:pt x="202" y="28"/>
                  </a:lnTo>
                  <a:lnTo>
                    <a:pt x="205" y="27"/>
                  </a:lnTo>
                  <a:lnTo>
                    <a:pt x="207" y="25"/>
                  </a:lnTo>
                  <a:lnTo>
                    <a:pt x="208" y="23"/>
                  </a:lnTo>
                  <a:lnTo>
                    <a:pt x="210" y="21"/>
                  </a:lnTo>
                  <a:lnTo>
                    <a:pt x="211" y="18"/>
                  </a:lnTo>
                  <a:lnTo>
                    <a:pt x="211" y="16"/>
                  </a:lnTo>
                  <a:lnTo>
                    <a:pt x="211" y="12"/>
                  </a:lnTo>
                  <a:lnTo>
                    <a:pt x="210" y="9"/>
                  </a:lnTo>
                  <a:lnTo>
                    <a:pt x="208" y="7"/>
                  </a:lnTo>
                  <a:lnTo>
                    <a:pt x="207" y="5"/>
                  </a:lnTo>
                  <a:lnTo>
                    <a:pt x="205" y="3"/>
                  </a:lnTo>
                  <a:lnTo>
                    <a:pt x="202" y="2"/>
                  </a:lnTo>
                  <a:lnTo>
                    <a:pt x="200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22" name="Freeform 205"/>
            <p:cNvSpPr>
              <a:spLocks/>
            </p:cNvSpPr>
            <p:nvPr/>
          </p:nvSpPr>
          <p:spPr bwMode="auto">
            <a:xfrm>
              <a:off x="10567988" y="2468563"/>
              <a:ext cx="66675" cy="9525"/>
            </a:xfrm>
            <a:custGeom>
              <a:avLst/>
              <a:gdLst>
                <a:gd name="T0" fmla="*/ 196 w 211"/>
                <a:gd name="T1" fmla="*/ 0 h 30"/>
                <a:gd name="T2" fmla="*/ 15 w 211"/>
                <a:gd name="T3" fmla="*/ 0 h 30"/>
                <a:gd name="T4" fmla="*/ 13 w 211"/>
                <a:gd name="T5" fmla="*/ 0 h 30"/>
                <a:gd name="T6" fmla="*/ 10 w 211"/>
                <a:gd name="T7" fmla="*/ 1 h 30"/>
                <a:gd name="T8" fmla="*/ 8 w 211"/>
                <a:gd name="T9" fmla="*/ 2 h 30"/>
                <a:gd name="T10" fmla="*/ 4 w 211"/>
                <a:gd name="T11" fmla="*/ 4 h 30"/>
                <a:gd name="T12" fmla="*/ 3 w 211"/>
                <a:gd name="T13" fmla="*/ 6 h 30"/>
                <a:gd name="T14" fmla="*/ 1 w 211"/>
                <a:gd name="T15" fmla="*/ 8 h 30"/>
                <a:gd name="T16" fmla="*/ 1 w 211"/>
                <a:gd name="T17" fmla="*/ 11 h 30"/>
                <a:gd name="T18" fmla="*/ 0 w 211"/>
                <a:gd name="T19" fmla="*/ 15 h 30"/>
                <a:gd name="T20" fmla="*/ 1 w 211"/>
                <a:gd name="T21" fmla="*/ 17 h 30"/>
                <a:gd name="T22" fmla="*/ 1 w 211"/>
                <a:gd name="T23" fmla="*/ 20 h 30"/>
                <a:gd name="T24" fmla="*/ 3 w 211"/>
                <a:gd name="T25" fmla="*/ 22 h 30"/>
                <a:gd name="T26" fmla="*/ 4 w 211"/>
                <a:gd name="T27" fmla="*/ 25 h 30"/>
                <a:gd name="T28" fmla="*/ 8 w 211"/>
                <a:gd name="T29" fmla="*/ 26 h 30"/>
                <a:gd name="T30" fmla="*/ 10 w 211"/>
                <a:gd name="T31" fmla="*/ 29 h 30"/>
                <a:gd name="T32" fmla="*/ 13 w 211"/>
                <a:gd name="T33" fmla="*/ 29 h 30"/>
                <a:gd name="T34" fmla="*/ 15 w 211"/>
                <a:gd name="T35" fmla="*/ 30 h 30"/>
                <a:gd name="T36" fmla="*/ 196 w 211"/>
                <a:gd name="T37" fmla="*/ 30 h 30"/>
                <a:gd name="T38" fmla="*/ 200 w 211"/>
                <a:gd name="T39" fmla="*/ 29 h 30"/>
                <a:gd name="T40" fmla="*/ 202 w 211"/>
                <a:gd name="T41" fmla="*/ 29 h 30"/>
                <a:gd name="T42" fmla="*/ 205 w 211"/>
                <a:gd name="T43" fmla="*/ 26 h 30"/>
                <a:gd name="T44" fmla="*/ 207 w 211"/>
                <a:gd name="T45" fmla="*/ 25 h 30"/>
                <a:gd name="T46" fmla="*/ 208 w 211"/>
                <a:gd name="T47" fmla="*/ 22 h 30"/>
                <a:gd name="T48" fmla="*/ 210 w 211"/>
                <a:gd name="T49" fmla="*/ 20 h 30"/>
                <a:gd name="T50" fmla="*/ 211 w 211"/>
                <a:gd name="T51" fmla="*/ 17 h 30"/>
                <a:gd name="T52" fmla="*/ 211 w 211"/>
                <a:gd name="T53" fmla="*/ 15 h 30"/>
                <a:gd name="T54" fmla="*/ 211 w 211"/>
                <a:gd name="T55" fmla="*/ 11 h 30"/>
                <a:gd name="T56" fmla="*/ 210 w 211"/>
                <a:gd name="T57" fmla="*/ 8 h 30"/>
                <a:gd name="T58" fmla="*/ 208 w 211"/>
                <a:gd name="T59" fmla="*/ 6 h 30"/>
                <a:gd name="T60" fmla="*/ 207 w 211"/>
                <a:gd name="T61" fmla="*/ 4 h 30"/>
                <a:gd name="T62" fmla="*/ 205 w 211"/>
                <a:gd name="T63" fmla="*/ 2 h 30"/>
                <a:gd name="T64" fmla="*/ 202 w 211"/>
                <a:gd name="T65" fmla="*/ 1 h 30"/>
                <a:gd name="T66" fmla="*/ 200 w 211"/>
                <a:gd name="T67" fmla="*/ 0 h 30"/>
                <a:gd name="T68" fmla="*/ 196 w 21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0">
                  <a:moveTo>
                    <a:pt x="19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96" y="30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5" y="26"/>
                  </a:lnTo>
                  <a:lnTo>
                    <a:pt x="207" y="25"/>
                  </a:lnTo>
                  <a:lnTo>
                    <a:pt x="208" y="22"/>
                  </a:lnTo>
                  <a:lnTo>
                    <a:pt x="210" y="20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08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2" y="1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23" name="Freeform 206"/>
            <p:cNvSpPr>
              <a:spLocks/>
            </p:cNvSpPr>
            <p:nvPr/>
          </p:nvSpPr>
          <p:spPr bwMode="auto">
            <a:xfrm>
              <a:off x="10567988" y="2487613"/>
              <a:ext cx="66675" cy="28575"/>
            </a:xfrm>
            <a:custGeom>
              <a:avLst/>
              <a:gdLst>
                <a:gd name="T0" fmla="*/ 196 w 211"/>
                <a:gd name="T1" fmla="*/ 0 h 90"/>
                <a:gd name="T2" fmla="*/ 15 w 211"/>
                <a:gd name="T3" fmla="*/ 0 h 90"/>
                <a:gd name="T4" fmla="*/ 13 w 211"/>
                <a:gd name="T5" fmla="*/ 0 h 90"/>
                <a:gd name="T6" fmla="*/ 10 w 211"/>
                <a:gd name="T7" fmla="*/ 1 h 90"/>
                <a:gd name="T8" fmla="*/ 8 w 211"/>
                <a:gd name="T9" fmla="*/ 2 h 90"/>
                <a:gd name="T10" fmla="*/ 4 w 211"/>
                <a:gd name="T11" fmla="*/ 4 h 90"/>
                <a:gd name="T12" fmla="*/ 3 w 211"/>
                <a:gd name="T13" fmla="*/ 6 h 90"/>
                <a:gd name="T14" fmla="*/ 1 w 211"/>
                <a:gd name="T15" fmla="*/ 8 h 90"/>
                <a:gd name="T16" fmla="*/ 1 w 211"/>
                <a:gd name="T17" fmla="*/ 11 h 90"/>
                <a:gd name="T18" fmla="*/ 0 w 211"/>
                <a:gd name="T19" fmla="*/ 15 h 90"/>
                <a:gd name="T20" fmla="*/ 1 w 211"/>
                <a:gd name="T21" fmla="*/ 18 h 90"/>
                <a:gd name="T22" fmla="*/ 1 w 211"/>
                <a:gd name="T23" fmla="*/ 20 h 90"/>
                <a:gd name="T24" fmla="*/ 3 w 211"/>
                <a:gd name="T25" fmla="*/ 23 h 90"/>
                <a:gd name="T26" fmla="*/ 4 w 211"/>
                <a:gd name="T27" fmla="*/ 25 h 90"/>
                <a:gd name="T28" fmla="*/ 8 w 211"/>
                <a:gd name="T29" fmla="*/ 27 h 90"/>
                <a:gd name="T30" fmla="*/ 10 w 211"/>
                <a:gd name="T31" fmla="*/ 29 h 90"/>
                <a:gd name="T32" fmla="*/ 13 w 211"/>
                <a:gd name="T33" fmla="*/ 30 h 90"/>
                <a:gd name="T34" fmla="*/ 15 w 211"/>
                <a:gd name="T35" fmla="*/ 30 h 90"/>
                <a:gd name="T36" fmla="*/ 91 w 211"/>
                <a:gd name="T37" fmla="*/ 30 h 90"/>
                <a:gd name="T38" fmla="*/ 91 w 211"/>
                <a:gd name="T39" fmla="*/ 75 h 90"/>
                <a:gd name="T40" fmla="*/ 91 w 211"/>
                <a:gd name="T41" fmla="*/ 78 h 90"/>
                <a:gd name="T42" fmla="*/ 92 w 211"/>
                <a:gd name="T43" fmla="*/ 80 h 90"/>
                <a:gd name="T44" fmla="*/ 93 w 211"/>
                <a:gd name="T45" fmla="*/ 83 h 90"/>
                <a:gd name="T46" fmla="*/ 96 w 211"/>
                <a:gd name="T47" fmla="*/ 85 h 90"/>
                <a:gd name="T48" fmla="*/ 98 w 211"/>
                <a:gd name="T49" fmla="*/ 88 h 90"/>
                <a:gd name="T50" fmla="*/ 100 w 211"/>
                <a:gd name="T51" fmla="*/ 89 h 90"/>
                <a:gd name="T52" fmla="*/ 103 w 211"/>
                <a:gd name="T53" fmla="*/ 90 h 90"/>
                <a:gd name="T54" fmla="*/ 106 w 211"/>
                <a:gd name="T55" fmla="*/ 90 h 90"/>
                <a:gd name="T56" fmla="*/ 108 w 211"/>
                <a:gd name="T57" fmla="*/ 90 h 90"/>
                <a:gd name="T58" fmla="*/ 112 w 211"/>
                <a:gd name="T59" fmla="*/ 89 h 90"/>
                <a:gd name="T60" fmla="*/ 114 w 211"/>
                <a:gd name="T61" fmla="*/ 88 h 90"/>
                <a:gd name="T62" fmla="*/ 116 w 211"/>
                <a:gd name="T63" fmla="*/ 85 h 90"/>
                <a:gd name="T64" fmla="*/ 118 w 211"/>
                <a:gd name="T65" fmla="*/ 83 h 90"/>
                <a:gd name="T66" fmla="*/ 119 w 211"/>
                <a:gd name="T67" fmla="*/ 80 h 90"/>
                <a:gd name="T68" fmla="*/ 120 w 211"/>
                <a:gd name="T69" fmla="*/ 78 h 90"/>
                <a:gd name="T70" fmla="*/ 121 w 211"/>
                <a:gd name="T71" fmla="*/ 75 h 90"/>
                <a:gd name="T72" fmla="*/ 121 w 211"/>
                <a:gd name="T73" fmla="*/ 30 h 90"/>
                <a:gd name="T74" fmla="*/ 196 w 211"/>
                <a:gd name="T75" fmla="*/ 30 h 90"/>
                <a:gd name="T76" fmla="*/ 200 w 211"/>
                <a:gd name="T77" fmla="*/ 30 h 90"/>
                <a:gd name="T78" fmla="*/ 202 w 211"/>
                <a:gd name="T79" fmla="*/ 29 h 90"/>
                <a:gd name="T80" fmla="*/ 205 w 211"/>
                <a:gd name="T81" fmla="*/ 27 h 90"/>
                <a:gd name="T82" fmla="*/ 207 w 211"/>
                <a:gd name="T83" fmla="*/ 25 h 90"/>
                <a:gd name="T84" fmla="*/ 208 w 211"/>
                <a:gd name="T85" fmla="*/ 23 h 90"/>
                <a:gd name="T86" fmla="*/ 210 w 211"/>
                <a:gd name="T87" fmla="*/ 20 h 90"/>
                <a:gd name="T88" fmla="*/ 211 w 211"/>
                <a:gd name="T89" fmla="*/ 18 h 90"/>
                <a:gd name="T90" fmla="*/ 211 w 211"/>
                <a:gd name="T91" fmla="*/ 15 h 90"/>
                <a:gd name="T92" fmla="*/ 211 w 211"/>
                <a:gd name="T93" fmla="*/ 11 h 90"/>
                <a:gd name="T94" fmla="*/ 210 w 211"/>
                <a:gd name="T95" fmla="*/ 8 h 90"/>
                <a:gd name="T96" fmla="*/ 208 w 211"/>
                <a:gd name="T97" fmla="*/ 6 h 90"/>
                <a:gd name="T98" fmla="*/ 207 w 211"/>
                <a:gd name="T99" fmla="*/ 4 h 90"/>
                <a:gd name="T100" fmla="*/ 205 w 211"/>
                <a:gd name="T101" fmla="*/ 2 h 90"/>
                <a:gd name="T102" fmla="*/ 202 w 211"/>
                <a:gd name="T103" fmla="*/ 1 h 90"/>
                <a:gd name="T104" fmla="*/ 200 w 211"/>
                <a:gd name="T105" fmla="*/ 0 h 90"/>
                <a:gd name="T106" fmla="*/ 196 w 211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90">
                  <a:moveTo>
                    <a:pt x="19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91" y="30"/>
                  </a:lnTo>
                  <a:lnTo>
                    <a:pt x="91" y="75"/>
                  </a:lnTo>
                  <a:lnTo>
                    <a:pt x="91" y="78"/>
                  </a:lnTo>
                  <a:lnTo>
                    <a:pt x="92" y="80"/>
                  </a:lnTo>
                  <a:lnTo>
                    <a:pt x="93" y="83"/>
                  </a:lnTo>
                  <a:lnTo>
                    <a:pt x="96" y="85"/>
                  </a:lnTo>
                  <a:lnTo>
                    <a:pt x="98" y="88"/>
                  </a:lnTo>
                  <a:lnTo>
                    <a:pt x="100" y="89"/>
                  </a:lnTo>
                  <a:lnTo>
                    <a:pt x="103" y="90"/>
                  </a:lnTo>
                  <a:lnTo>
                    <a:pt x="106" y="90"/>
                  </a:lnTo>
                  <a:lnTo>
                    <a:pt x="108" y="90"/>
                  </a:lnTo>
                  <a:lnTo>
                    <a:pt x="112" y="89"/>
                  </a:lnTo>
                  <a:lnTo>
                    <a:pt x="114" y="88"/>
                  </a:lnTo>
                  <a:lnTo>
                    <a:pt x="116" y="85"/>
                  </a:lnTo>
                  <a:lnTo>
                    <a:pt x="118" y="83"/>
                  </a:lnTo>
                  <a:lnTo>
                    <a:pt x="119" y="80"/>
                  </a:lnTo>
                  <a:lnTo>
                    <a:pt x="120" y="78"/>
                  </a:lnTo>
                  <a:lnTo>
                    <a:pt x="121" y="75"/>
                  </a:lnTo>
                  <a:lnTo>
                    <a:pt x="121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2" y="29"/>
                  </a:lnTo>
                  <a:lnTo>
                    <a:pt x="205" y="27"/>
                  </a:lnTo>
                  <a:lnTo>
                    <a:pt x="207" y="25"/>
                  </a:lnTo>
                  <a:lnTo>
                    <a:pt x="208" y="23"/>
                  </a:lnTo>
                  <a:lnTo>
                    <a:pt x="210" y="20"/>
                  </a:lnTo>
                  <a:lnTo>
                    <a:pt x="211" y="18"/>
                  </a:lnTo>
                  <a:lnTo>
                    <a:pt x="211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08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2" y="1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24" name="Freeform 303"/>
          <p:cNvSpPr>
            <a:spLocks noEditPoints="1"/>
          </p:cNvSpPr>
          <p:nvPr/>
        </p:nvSpPr>
        <p:spPr bwMode="auto">
          <a:xfrm>
            <a:off x="5271489" y="3730100"/>
            <a:ext cx="192088" cy="238125"/>
          </a:xfrm>
          <a:custGeom>
            <a:avLst/>
            <a:gdLst>
              <a:gd name="T0" fmla="*/ 120 w 602"/>
              <a:gd name="T1" fmla="*/ 30 h 751"/>
              <a:gd name="T2" fmla="*/ 391 w 602"/>
              <a:gd name="T3" fmla="*/ 196 h 751"/>
              <a:gd name="T4" fmla="*/ 392 w 602"/>
              <a:gd name="T5" fmla="*/ 201 h 751"/>
              <a:gd name="T6" fmla="*/ 395 w 602"/>
              <a:gd name="T7" fmla="*/ 206 h 751"/>
              <a:gd name="T8" fmla="*/ 401 w 602"/>
              <a:gd name="T9" fmla="*/ 209 h 751"/>
              <a:gd name="T10" fmla="*/ 406 w 602"/>
              <a:gd name="T11" fmla="*/ 211 h 751"/>
              <a:gd name="T12" fmla="*/ 571 w 602"/>
              <a:gd name="T13" fmla="*/ 631 h 751"/>
              <a:gd name="T14" fmla="*/ 481 w 602"/>
              <a:gd name="T15" fmla="*/ 721 h 751"/>
              <a:gd name="T16" fmla="*/ 30 w 602"/>
              <a:gd name="T17" fmla="*/ 120 h 751"/>
              <a:gd name="T18" fmla="*/ 90 w 602"/>
              <a:gd name="T19" fmla="*/ 646 h 751"/>
              <a:gd name="T20" fmla="*/ 91 w 602"/>
              <a:gd name="T21" fmla="*/ 651 h 751"/>
              <a:gd name="T22" fmla="*/ 95 w 602"/>
              <a:gd name="T23" fmla="*/ 657 h 751"/>
              <a:gd name="T24" fmla="*/ 100 w 602"/>
              <a:gd name="T25" fmla="*/ 660 h 751"/>
              <a:gd name="T26" fmla="*/ 105 w 602"/>
              <a:gd name="T27" fmla="*/ 661 h 751"/>
              <a:gd name="T28" fmla="*/ 481 w 602"/>
              <a:gd name="T29" fmla="*/ 721 h 751"/>
              <a:gd name="T30" fmla="*/ 550 w 602"/>
              <a:gd name="T31" fmla="*/ 181 h 751"/>
              <a:gd name="T32" fmla="*/ 421 w 602"/>
              <a:gd name="T33" fmla="*/ 52 h 751"/>
              <a:gd name="T34" fmla="*/ 417 w 602"/>
              <a:gd name="T35" fmla="*/ 4 h 751"/>
              <a:gd name="T36" fmla="*/ 411 w 602"/>
              <a:gd name="T37" fmla="*/ 1 h 751"/>
              <a:gd name="T38" fmla="*/ 406 w 602"/>
              <a:gd name="T39" fmla="*/ 0 h 751"/>
              <a:gd name="T40" fmla="*/ 103 w 602"/>
              <a:gd name="T41" fmla="*/ 0 h 751"/>
              <a:gd name="T42" fmla="*/ 98 w 602"/>
              <a:gd name="T43" fmla="*/ 3 h 751"/>
              <a:gd name="T44" fmla="*/ 94 w 602"/>
              <a:gd name="T45" fmla="*/ 7 h 751"/>
              <a:gd name="T46" fmla="*/ 91 w 602"/>
              <a:gd name="T47" fmla="*/ 13 h 751"/>
              <a:gd name="T48" fmla="*/ 90 w 602"/>
              <a:gd name="T49" fmla="*/ 90 h 751"/>
              <a:gd name="T50" fmla="*/ 12 w 602"/>
              <a:gd name="T51" fmla="*/ 91 h 751"/>
              <a:gd name="T52" fmla="*/ 7 w 602"/>
              <a:gd name="T53" fmla="*/ 93 h 751"/>
              <a:gd name="T54" fmla="*/ 4 w 602"/>
              <a:gd name="T55" fmla="*/ 97 h 751"/>
              <a:gd name="T56" fmla="*/ 0 w 602"/>
              <a:gd name="T57" fmla="*/ 102 h 751"/>
              <a:gd name="T58" fmla="*/ 0 w 602"/>
              <a:gd name="T59" fmla="*/ 736 h 751"/>
              <a:gd name="T60" fmla="*/ 2 w 602"/>
              <a:gd name="T61" fmla="*/ 742 h 751"/>
              <a:gd name="T62" fmla="*/ 5 w 602"/>
              <a:gd name="T63" fmla="*/ 747 h 751"/>
              <a:gd name="T64" fmla="*/ 10 w 602"/>
              <a:gd name="T65" fmla="*/ 750 h 751"/>
              <a:gd name="T66" fmla="*/ 15 w 602"/>
              <a:gd name="T67" fmla="*/ 751 h 751"/>
              <a:gd name="T68" fmla="*/ 499 w 602"/>
              <a:gd name="T69" fmla="*/ 751 h 751"/>
              <a:gd name="T70" fmla="*/ 504 w 602"/>
              <a:gd name="T71" fmla="*/ 749 h 751"/>
              <a:gd name="T72" fmla="*/ 509 w 602"/>
              <a:gd name="T73" fmla="*/ 745 h 751"/>
              <a:gd name="T74" fmla="*/ 511 w 602"/>
              <a:gd name="T75" fmla="*/ 739 h 751"/>
              <a:gd name="T76" fmla="*/ 511 w 602"/>
              <a:gd name="T77" fmla="*/ 661 h 751"/>
              <a:gd name="T78" fmla="*/ 589 w 602"/>
              <a:gd name="T79" fmla="*/ 660 h 751"/>
              <a:gd name="T80" fmla="*/ 594 w 602"/>
              <a:gd name="T81" fmla="*/ 658 h 751"/>
              <a:gd name="T82" fmla="*/ 599 w 602"/>
              <a:gd name="T83" fmla="*/ 655 h 751"/>
              <a:gd name="T84" fmla="*/ 601 w 602"/>
              <a:gd name="T85" fmla="*/ 649 h 751"/>
              <a:gd name="T86" fmla="*/ 602 w 602"/>
              <a:gd name="T87" fmla="*/ 196 h 751"/>
              <a:gd name="T88" fmla="*/ 596 w 602"/>
              <a:gd name="T89" fmla="*/ 185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2" h="751">
                <a:moveTo>
                  <a:pt x="120" y="631"/>
                </a:moveTo>
                <a:lnTo>
                  <a:pt x="120" y="30"/>
                </a:lnTo>
                <a:lnTo>
                  <a:pt x="391" y="30"/>
                </a:lnTo>
                <a:lnTo>
                  <a:pt x="391" y="196"/>
                </a:lnTo>
                <a:lnTo>
                  <a:pt x="391" y="199"/>
                </a:lnTo>
                <a:lnTo>
                  <a:pt x="392" y="201"/>
                </a:lnTo>
                <a:lnTo>
                  <a:pt x="393" y="204"/>
                </a:lnTo>
                <a:lnTo>
                  <a:pt x="395" y="206"/>
                </a:lnTo>
                <a:lnTo>
                  <a:pt x="397" y="207"/>
                </a:lnTo>
                <a:lnTo>
                  <a:pt x="401" y="209"/>
                </a:lnTo>
                <a:lnTo>
                  <a:pt x="403" y="209"/>
                </a:lnTo>
                <a:lnTo>
                  <a:pt x="406" y="211"/>
                </a:lnTo>
                <a:lnTo>
                  <a:pt x="571" y="211"/>
                </a:lnTo>
                <a:lnTo>
                  <a:pt x="571" y="631"/>
                </a:lnTo>
                <a:lnTo>
                  <a:pt x="120" y="631"/>
                </a:lnTo>
                <a:close/>
                <a:moveTo>
                  <a:pt x="481" y="721"/>
                </a:moveTo>
                <a:lnTo>
                  <a:pt x="30" y="721"/>
                </a:lnTo>
                <a:lnTo>
                  <a:pt x="30" y="120"/>
                </a:lnTo>
                <a:lnTo>
                  <a:pt x="90" y="120"/>
                </a:lnTo>
                <a:lnTo>
                  <a:pt x="90" y="646"/>
                </a:lnTo>
                <a:lnTo>
                  <a:pt x="91" y="649"/>
                </a:lnTo>
                <a:lnTo>
                  <a:pt x="91" y="651"/>
                </a:lnTo>
                <a:lnTo>
                  <a:pt x="94" y="655"/>
                </a:lnTo>
                <a:lnTo>
                  <a:pt x="95" y="657"/>
                </a:lnTo>
                <a:lnTo>
                  <a:pt x="98" y="658"/>
                </a:lnTo>
                <a:lnTo>
                  <a:pt x="100" y="660"/>
                </a:lnTo>
                <a:lnTo>
                  <a:pt x="103" y="660"/>
                </a:lnTo>
                <a:lnTo>
                  <a:pt x="105" y="661"/>
                </a:lnTo>
                <a:lnTo>
                  <a:pt x="481" y="661"/>
                </a:lnTo>
                <a:lnTo>
                  <a:pt x="481" y="721"/>
                </a:lnTo>
                <a:close/>
                <a:moveTo>
                  <a:pt x="421" y="52"/>
                </a:moveTo>
                <a:lnTo>
                  <a:pt x="550" y="181"/>
                </a:lnTo>
                <a:lnTo>
                  <a:pt x="421" y="181"/>
                </a:lnTo>
                <a:lnTo>
                  <a:pt x="421" y="52"/>
                </a:lnTo>
                <a:close/>
                <a:moveTo>
                  <a:pt x="596" y="185"/>
                </a:moveTo>
                <a:lnTo>
                  <a:pt x="417" y="4"/>
                </a:lnTo>
                <a:lnTo>
                  <a:pt x="415" y="2"/>
                </a:lnTo>
                <a:lnTo>
                  <a:pt x="411" y="1"/>
                </a:lnTo>
                <a:lnTo>
                  <a:pt x="409" y="0"/>
                </a:lnTo>
                <a:lnTo>
                  <a:pt x="406" y="0"/>
                </a:lnTo>
                <a:lnTo>
                  <a:pt x="105" y="0"/>
                </a:lnTo>
                <a:lnTo>
                  <a:pt x="103" y="0"/>
                </a:lnTo>
                <a:lnTo>
                  <a:pt x="100" y="1"/>
                </a:lnTo>
                <a:lnTo>
                  <a:pt x="98" y="3"/>
                </a:lnTo>
                <a:lnTo>
                  <a:pt x="95" y="5"/>
                </a:lnTo>
                <a:lnTo>
                  <a:pt x="94" y="7"/>
                </a:lnTo>
                <a:lnTo>
                  <a:pt x="91" y="9"/>
                </a:lnTo>
                <a:lnTo>
                  <a:pt x="91" y="13"/>
                </a:lnTo>
                <a:lnTo>
                  <a:pt x="90" y="15"/>
                </a:lnTo>
                <a:lnTo>
                  <a:pt x="90" y="90"/>
                </a:lnTo>
                <a:lnTo>
                  <a:pt x="15" y="90"/>
                </a:lnTo>
                <a:lnTo>
                  <a:pt x="12" y="91"/>
                </a:lnTo>
                <a:lnTo>
                  <a:pt x="10" y="92"/>
                </a:lnTo>
                <a:lnTo>
                  <a:pt x="7" y="93"/>
                </a:lnTo>
                <a:lnTo>
                  <a:pt x="5" y="95"/>
                </a:lnTo>
                <a:lnTo>
                  <a:pt x="4" y="97"/>
                </a:lnTo>
                <a:lnTo>
                  <a:pt x="2" y="99"/>
                </a:lnTo>
                <a:lnTo>
                  <a:pt x="0" y="102"/>
                </a:lnTo>
                <a:lnTo>
                  <a:pt x="0" y="105"/>
                </a:lnTo>
                <a:lnTo>
                  <a:pt x="0" y="736"/>
                </a:lnTo>
                <a:lnTo>
                  <a:pt x="0" y="739"/>
                </a:lnTo>
                <a:lnTo>
                  <a:pt x="2" y="742"/>
                </a:lnTo>
                <a:lnTo>
                  <a:pt x="4" y="745"/>
                </a:lnTo>
                <a:lnTo>
                  <a:pt x="5" y="747"/>
                </a:lnTo>
                <a:lnTo>
                  <a:pt x="7" y="749"/>
                </a:lnTo>
                <a:lnTo>
                  <a:pt x="10" y="750"/>
                </a:lnTo>
                <a:lnTo>
                  <a:pt x="12" y="751"/>
                </a:lnTo>
                <a:lnTo>
                  <a:pt x="15" y="751"/>
                </a:lnTo>
                <a:lnTo>
                  <a:pt x="496" y="751"/>
                </a:lnTo>
                <a:lnTo>
                  <a:pt x="499" y="751"/>
                </a:lnTo>
                <a:lnTo>
                  <a:pt x="502" y="750"/>
                </a:lnTo>
                <a:lnTo>
                  <a:pt x="504" y="749"/>
                </a:lnTo>
                <a:lnTo>
                  <a:pt x="507" y="747"/>
                </a:lnTo>
                <a:lnTo>
                  <a:pt x="509" y="745"/>
                </a:lnTo>
                <a:lnTo>
                  <a:pt x="510" y="742"/>
                </a:lnTo>
                <a:lnTo>
                  <a:pt x="511" y="739"/>
                </a:lnTo>
                <a:lnTo>
                  <a:pt x="511" y="736"/>
                </a:lnTo>
                <a:lnTo>
                  <a:pt x="511" y="661"/>
                </a:lnTo>
                <a:lnTo>
                  <a:pt x="586" y="661"/>
                </a:lnTo>
                <a:lnTo>
                  <a:pt x="589" y="660"/>
                </a:lnTo>
                <a:lnTo>
                  <a:pt x="592" y="660"/>
                </a:lnTo>
                <a:lnTo>
                  <a:pt x="594" y="658"/>
                </a:lnTo>
                <a:lnTo>
                  <a:pt x="596" y="657"/>
                </a:lnTo>
                <a:lnTo>
                  <a:pt x="599" y="655"/>
                </a:lnTo>
                <a:lnTo>
                  <a:pt x="600" y="651"/>
                </a:lnTo>
                <a:lnTo>
                  <a:pt x="601" y="649"/>
                </a:lnTo>
                <a:lnTo>
                  <a:pt x="602" y="646"/>
                </a:lnTo>
                <a:lnTo>
                  <a:pt x="602" y="196"/>
                </a:lnTo>
                <a:lnTo>
                  <a:pt x="600" y="190"/>
                </a:lnTo>
                <a:lnTo>
                  <a:pt x="596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25" name="Group 324"/>
          <p:cNvGrpSpPr/>
          <p:nvPr/>
        </p:nvGrpSpPr>
        <p:grpSpPr>
          <a:xfrm>
            <a:off x="6688626" y="3711448"/>
            <a:ext cx="287338" cy="287338"/>
            <a:chOff x="8736013" y="1925638"/>
            <a:chExt cx="287338" cy="287338"/>
          </a:xfrm>
          <a:solidFill>
            <a:schemeClr val="bg1"/>
          </a:solidFill>
        </p:grpSpPr>
        <p:sp>
          <p:nvSpPr>
            <p:cNvPr id="326" name="Freeform 97"/>
            <p:cNvSpPr>
              <a:spLocks noEditPoints="1"/>
            </p:cNvSpPr>
            <p:nvPr/>
          </p:nvSpPr>
          <p:spPr bwMode="auto">
            <a:xfrm>
              <a:off x="8736013" y="1925638"/>
              <a:ext cx="287338" cy="287338"/>
            </a:xfrm>
            <a:custGeom>
              <a:avLst/>
              <a:gdLst>
                <a:gd name="T0" fmla="*/ 481 w 902"/>
                <a:gd name="T1" fmla="*/ 863 h 902"/>
                <a:gd name="T2" fmla="*/ 872 w 902"/>
                <a:gd name="T3" fmla="*/ 219 h 902"/>
                <a:gd name="T4" fmla="*/ 30 w 902"/>
                <a:gd name="T5" fmla="*/ 219 h 902"/>
                <a:gd name="T6" fmla="*/ 451 w 902"/>
                <a:gd name="T7" fmla="*/ 864 h 902"/>
                <a:gd name="T8" fmla="*/ 30 w 902"/>
                <a:gd name="T9" fmla="*/ 219 h 902"/>
                <a:gd name="T10" fmla="*/ 54 w 902"/>
                <a:gd name="T11" fmla="*/ 197 h 902"/>
                <a:gd name="T12" fmla="*/ 648 w 902"/>
                <a:gd name="T13" fmla="*/ 290 h 902"/>
                <a:gd name="T14" fmla="*/ 466 w 902"/>
                <a:gd name="T15" fmla="*/ 32 h 902"/>
                <a:gd name="T16" fmla="*/ 683 w 902"/>
                <a:gd name="T17" fmla="*/ 274 h 902"/>
                <a:gd name="T18" fmla="*/ 466 w 902"/>
                <a:gd name="T19" fmla="*/ 32 h 902"/>
                <a:gd name="T20" fmla="*/ 902 w 902"/>
                <a:gd name="T21" fmla="*/ 195 h 902"/>
                <a:gd name="T22" fmla="*/ 901 w 902"/>
                <a:gd name="T23" fmla="*/ 191 h 902"/>
                <a:gd name="T24" fmla="*/ 901 w 902"/>
                <a:gd name="T25" fmla="*/ 190 h 902"/>
                <a:gd name="T26" fmla="*/ 898 w 902"/>
                <a:gd name="T27" fmla="*/ 186 h 902"/>
                <a:gd name="T28" fmla="*/ 898 w 902"/>
                <a:gd name="T29" fmla="*/ 185 h 902"/>
                <a:gd name="T30" fmla="*/ 896 w 902"/>
                <a:gd name="T31" fmla="*/ 184 h 902"/>
                <a:gd name="T32" fmla="*/ 893 w 902"/>
                <a:gd name="T33" fmla="*/ 183 h 902"/>
                <a:gd name="T34" fmla="*/ 892 w 902"/>
                <a:gd name="T35" fmla="*/ 182 h 902"/>
                <a:gd name="T36" fmla="*/ 469 w 902"/>
                <a:gd name="T37" fmla="*/ 0 h 902"/>
                <a:gd name="T38" fmla="*/ 463 w 902"/>
                <a:gd name="T39" fmla="*/ 0 h 902"/>
                <a:gd name="T40" fmla="*/ 10 w 902"/>
                <a:gd name="T41" fmla="*/ 182 h 902"/>
                <a:gd name="T42" fmla="*/ 9 w 902"/>
                <a:gd name="T43" fmla="*/ 183 h 902"/>
                <a:gd name="T44" fmla="*/ 6 w 902"/>
                <a:gd name="T45" fmla="*/ 184 h 902"/>
                <a:gd name="T46" fmla="*/ 4 w 902"/>
                <a:gd name="T47" fmla="*/ 185 h 902"/>
                <a:gd name="T48" fmla="*/ 4 w 902"/>
                <a:gd name="T49" fmla="*/ 186 h 902"/>
                <a:gd name="T50" fmla="*/ 1 w 902"/>
                <a:gd name="T51" fmla="*/ 189 h 902"/>
                <a:gd name="T52" fmla="*/ 1 w 902"/>
                <a:gd name="T53" fmla="*/ 190 h 902"/>
                <a:gd name="T54" fmla="*/ 0 w 902"/>
                <a:gd name="T55" fmla="*/ 195 h 902"/>
                <a:gd name="T56" fmla="*/ 0 w 902"/>
                <a:gd name="T57" fmla="*/ 195 h 902"/>
                <a:gd name="T58" fmla="*/ 0 w 902"/>
                <a:gd name="T59" fmla="*/ 195 h 902"/>
                <a:gd name="T60" fmla="*/ 0 w 902"/>
                <a:gd name="T61" fmla="*/ 681 h 902"/>
                <a:gd name="T62" fmla="*/ 5 w 902"/>
                <a:gd name="T63" fmla="*/ 688 h 902"/>
                <a:gd name="T64" fmla="*/ 460 w 902"/>
                <a:gd name="T65" fmla="*/ 901 h 902"/>
                <a:gd name="T66" fmla="*/ 461 w 902"/>
                <a:gd name="T67" fmla="*/ 901 h 902"/>
                <a:gd name="T68" fmla="*/ 466 w 902"/>
                <a:gd name="T69" fmla="*/ 902 h 902"/>
                <a:gd name="T70" fmla="*/ 472 w 902"/>
                <a:gd name="T71" fmla="*/ 901 h 902"/>
                <a:gd name="T72" fmla="*/ 472 w 902"/>
                <a:gd name="T73" fmla="*/ 900 h 902"/>
                <a:gd name="T74" fmla="*/ 897 w 902"/>
                <a:gd name="T75" fmla="*/ 688 h 902"/>
                <a:gd name="T76" fmla="*/ 901 w 902"/>
                <a:gd name="T77" fmla="*/ 681 h 902"/>
                <a:gd name="T78" fmla="*/ 902 w 902"/>
                <a:gd name="T79" fmla="*/ 195 h 902"/>
                <a:gd name="T80" fmla="*/ 902 w 902"/>
                <a:gd name="T81" fmla="*/ 19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2" h="902">
                  <a:moveTo>
                    <a:pt x="872" y="668"/>
                  </a:moveTo>
                  <a:lnTo>
                    <a:pt x="481" y="863"/>
                  </a:lnTo>
                  <a:lnTo>
                    <a:pt x="481" y="401"/>
                  </a:lnTo>
                  <a:lnTo>
                    <a:pt x="872" y="219"/>
                  </a:lnTo>
                  <a:lnTo>
                    <a:pt x="872" y="668"/>
                  </a:lnTo>
                  <a:close/>
                  <a:moveTo>
                    <a:pt x="30" y="219"/>
                  </a:moveTo>
                  <a:lnTo>
                    <a:pt x="451" y="401"/>
                  </a:lnTo>
                  <a:lnTo>
                    <a:pt x="451" y="864"/>
                  </a:lnTo>
                  <a:lnTo>
                    <a:pt x="30" y="667"/>
                  </a:lnTo>
                  <a:lnTo>
                    <a:pt x="30" y="219"/>
                  </a:lnTo>
                  <a:close/>
                  <a:moveTo>
                    <a:pt x="466" y="374"/>
                  </a:moveTo>
                  <a:lnTo>
                    <a:pt x="54" y="197"/>
                  </a:lnTo>
                  <a:lnTo>
                    <a:pt x="266" y="112"/>
                  </a:lnTo>
                  <a:lnTo>
                    <a:pt x="648" y="290"/>
                  </a:lnTo>
                  <a:lnTo>
                    <a:pt x="466" y="374"/>
                  </a:lnTo>
                  <a:close/>
                  <a:moveTo>
                    <a:pt x="466" y="32"/>
                  </a:moveTo>
                  <a:lnTo>
                    <a:pt x="851" y="197"/>
                  </a:lnTo>
                  <a:lnTo>
                    <a:pt x="683" y="274"/>
                  </a:lnTo>
                  <a:lnTo>
                    <a:pt x="304" y="97"/>
                  </a:lnTo>
                  <a:lnTo>
                    <a:pt x="466" y="32"/>
                  </a:lnTo>
                  <a:close/>
                  <a:moveTo>
                    <a:pt x="902" y="195"/>
                  </a:moveTo>
                  <a:lnTo>
                    <a:pt x="902" y="195"/>
                  </a:lnTo>
                  <a:lnTo>
                    <a:pt x="902" y="193"/>
                  </a:lnTo>
                  <a:lnTo>
                    <a:pt x="901" y="191"/>
                  </a:lnTo>
                  <a:lnTo>
                    <a:pt x="901" y="190"/>
                  </a:lnTo>
                  <a:lnTo>
                    <a:pt x="901" y="190"/>
                  </a:lnTo>
                  <a:lnTo>
                    <a:pt x="900" y="188"/>
                  </a:lnTo>
                  <a:lnTo>
                    <a:pt x="898" y="186"/>
                  </a:lnTo>
                  <a:lnTo>
                    <a:pt x="898" y="186"/>
                  </a:lnTo>
                  <a:lnTo>
                    <a:pt x="898" y="185"/>
                  </a:lnTo>
                  <a:lnTo>
                    <a:pt x="897" y="184"/>
                  </a:lnTo>
                  <a:lnTo>
                    <a:pt x="896" y="184"/>
                  </a:lnTo>
                  <a:lnTo>
                    <a:pt x="895" y="183"/>
                  </a:lnTo>
                  <a:lnTo>
                    <a:pt x="893" y="183"/>
                  </a:lnTo>
                  <a:lnTo>
                    <a:pt x="893" y="183"/>
                  </a:lnTo>
                  <a:lnTo>
                    <a:pt x="892" y="182"/>
                  </a:lnTo>
                  <a:lnTo>
                    <a:pt x="471" y="2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61" y="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6" y="184"/>
                  </a:lnTo>
                  <a:lnTo>
                    <a:pt x="5" y="184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4" y="186"/>
                  </a:lnTo>
                  <a:lnTo>
                    <a:pt x="2" y="187"/>
                  </a:lnTo>
                  <a:lnTo>
                    <a:pt x="1" y="18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676"/>
                  </a:lnTo>
                  <a:lnTo>
                    <a:pt x="0" y="681"/>
                  </a:lnTo>
                  <a:lnTo>
                    <a:pt x="2" y="685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460" y="901"/>
                  </a:lnTo>
                  <a:lnTo>
                    <a:pt x="460" y="901"/>
                  </a:lnTo>
                  <a:lnTo>
                    <a:pt x="461" y="901"/>
                  </a:lnTo>
                  <a:lnTo>
                    <a:pt x="463" y="902"/>
                  </a:lnTo>
                  <a:lnTo>
                    <a:pt x="466" y="902"/>
                  </a:lnTo>
                  <a:lnTo>
                    <a:pt x="469" y="902"/>
                  </a:lnTo>
                  <a:lnTo>
                    <a:pt x="472" y="901"/>
                  </a:lnTo>
                  <a:lnTo>
                    <a:pt x="472" y="901"/>
                  </a:lnTo>
                  <a:lnTo>
                    <a:pt x="472" y="900"/>
                  </a:lnTo>
                  <a:lnTo>
                    <a:pt x="893" y="690"/>
                  </a:lnTo>
                  <a:lnTo>
                    <a:pt x="897" y="688"/>
                  </a:lnTo>
                  <a:lnTo>
                    <a:pt x="900" y="685"/>
                  </a:lnTo>
                  <a:lnTo>
                    <a:pt x="901" y="681"/>
                  </a:lnTo>
                  <a:lnTo>
                    <a:pt x="902" y="676"/>
                  </a:lnTo>
                  <a:lnTo>
                    <a:pt x="902" y="195"/>
                  </a:lnTo>
                  <a:lnTo>
                    <a:pt x="902" y="195"/>
                  </a:lnTo>
                  <a:lnTo>
                    <a:pt x="902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27" name="Freeform 98"/>
            <p:cNvSpPr>
              <a:spLocks noEditPoints="1"/>
            </p:cNvSpPr>
            <p:nvPr/>
          </p:nvSpPr>
          <p:spPr bwMode="auto">
            <a:xfrm>
              <a:off x="8774113" y="2041525"/>
              <a:ext cx="77788" cy="100013"/>
            </a:xfrm>
            <a:custGeom>
              <a:avLst/>
              <a:gdLst>
                <a:gd name="T0" fmla="*/ 211 w 241"/>
                <a:gd name="T1" fmla="*/ 278 h 315"/>
                <a:gd name="T2" fmla="*/ 30 w 241"/>
                <a:gd name="T3" fmla="*/ 201 h 315"/>
                <a:gd name="T4" fmla="*/ 30 w 241"/>
                <a:gd name="T5" fmla="*/ 38 h 315"/>
                <a:gd name="T6" fmla="*/ 211 w 241"/>
                <a:gd name="T7" fmla="*/ 115 h 315"/>
                <a:gd name="T8" fmla="*/ 211 w 241"/>
                <a:gd name="T9" fmla="*/ 278 h 315"/>
                <a:gd name="T10" fmla="*/ 231 w 241"/>
                <a:gd name="T11" fmla="*/ 92 h 315"/>
                <a:gd name="T12" fmla="*/ 21 w 241"/>
                <a:gd name="T13" fmla="*/ 2 h 315"/>
                <a:gd name="T14" fmla="*/ 17 w 241"/>
                <a:gd name="T15" fmla="*/ 0 h 315"/>
                <a:gd name="T16" fmla="*/ 14 w 241"/>
                <a:gd name="T17" fmla="*/ 0 h 315"/>
                <a:gd name="T18" fmla="*/ 11 w 241"/>
                <a:gd name="T19" fmla="*/ 0 h 315"/>
                <a:gd name="T20" fmla="*/ 6 w 241"/>
                <a:gd name="T21" fmla="*/ 3 h 315"/>
                <a:gd name="T22" fmla="*/ 4 w 241"/>
                <a:gd name="T23" fmla="*/ 5 h 315"/>
                <a:gd name="T24" fmla="*/ 2 w 241"/>
                <a:gd name="T25" fmla="*/ 8 h 315"/>
                <a:gd name="T26" fmla="*/ 1 w 241"/>
                <a:gd name="T27" fmla="*/ 11 h 315"/>
                <a:gd name="T28" fmla="*/ 0 w 241"/>
                <a:gd name="T29" fmla="*/ 15 h 315"/>
                <a:gd name="T30" fmla="*/ 0 w 241"/>
                <a:gd name="T31" fmla="*/ 210 h 315"/>
                <a:gd name="T32" fmla="*/ 1 w 241"/>
                <a:gd name="T33" fmla="*/ 215 h 315"/>
                <a:gd name="T34" fmla="*/ 2 w 241"/>
                <a:gd name="T35" fmla="*/ 219 h 315"/>
                <a:gd name="T36" fmla="*/ 5 w 241"/>
                <a:gd name="T37" fmla="*/ 222 h 315"/>
                <a:gd name="T38" fmla="*/ 10 w 241"/>
                <a:gd name="T39" fmla="*/ 224 h 315"/>
                <a:gd name="T40" fmla="*/ 220 w 241"/>
                <a:gd name="T41" fmla="*/ 314 h 315"/>
                <a:gd name="T42" fmla="*/ 223 w 241"/>
                <a:gd name="T43" fmla="*/ 315 h 315"/>
                <a:gd name="T44" fmla="*/ 226 w 241"/>
                <a:gd name="T45" fmla="*/ 315 h 315"/>
                <a:gd name="T46" fmla="*/ 230 w 241"/>
                <a:gd name="T47" fmla="*/ 315 h 315"/>
                <a:gd name="T48" fmla="*/ 234 w 241"/>
                <a:gd name="T49" fmla="*/ 313 h 315"/>
                <a:gd name="T50" fmla="*/ 237 w 241"/>
                <a:gd name="T51" fmla="*/ 311 h 315"/>
                <a:gd name="T52" fmla="*/ 239 w 241"/>
                <a:gd name="T53" fmla="*/ 308 h 315"/>
                <a:gd name="T54" fmla="*/ 240 w 241"/>
                <a:gd name="T55" fmla="*/ 305 h 315"/>
                <a:gd name="T56" fmla="*/ 241 w 241"/>
                <a:gd name="T57" fmla="*/ 300 h 315"/>
                <a:gd name="T58" fmla="*/ 241 w 241"/>
                <a:gd name="T59" fmla="*/ 105 h 315"/>
                <a:gd name="T60" fmla="*/ 240 w 241"/>
                <a:gd name="T61" fmla="*/ 101 h 315"/>
                <a:gd name="T62" fmla="*/ 238 w 241"/>
                <a:gd name="T63" fmla="*/ 97 h 315"/>
                <a:gd name="T64" fmla="*/ 236 w 241"/>
                <a:gd name="T65" fmla="*/ 94 h 315"/>
                <a:gd name="T66" fmla="*/ 231 w 241"/>
                <a:gd name="T67" fmla="*/ 92 h 315"/>
                <a:gd name="T68" fmla="*/ 231 w 241"/>
                <a:gd name="T69" fmla="*/ 9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15">
                  <a:moveTo>
                    <a:pt x="211" y="278"/>
                  </a:moveTo>
                  <a:lnTo>
                    <a:pt x="30" y="201"/>
                  </a:lnTo>
                  <a:lnTo>
                    <a:pt x="30" y="38"/>
                  </a:lnTo>
                  <a:lnTo>
                    <a:pt x="211" y="115"/>
                  </a:lnTo>
                  <a:lnTo>
                    <a:pt x="211" y="278"/>
                  </a:lnTo>
                  <a:close/>
                  <a:moveTo>
                    <a:pt x="231" y="92"/>
                  </a:move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10"/>
                  </a:lnTo>
                  <a:lnTo>
                    <a:pt x="1" y="215"/>
                  </a:lnTo>
                  <a:lnTo>
                    <a:pt x="2" y="219"/>
                  </a:lnTo>
                  <a:lnTo>
                    <a:pt x="5" y="222"/>
                  </a:lnTo>
                  <a:lnTo>
                    <a:pt x="10" y="224"/>
                  </a:lnTo>
                  <a:lnTo>
                    <a:pt x="220" y="314"/>
                  </a:lnTo>
                  <a:lnTo>
                    <a:pt x="223" y="315"/>
                  </a:lnTo>
                  <a:lnTo>
                    <a:pt x="226" y="315"/>
                  </a:lnTo>
                  <a:lnTo>
                    <a:pt x="230" y="315"/>
                  </a:lnTo>
                  <a:lnTo>
                    <a:pt x="234" y="313"/>
                  </a:lnTo>
                  <a:lnTo>
                    <a:pt x="237" y="311"/>
                  </a:lnTo>
                  <a:lnTo>
                    <a:pt x="239" y="308"/>
                  </a:lnTo>
                  <a:lnTo>
                    <a:pt x="240" y="305"/>
                  </a:lnTo>
                  <a:lnTo>
                    <a:pt x="241" y="300"/>
                  </a:lnTo>
                  <a:lnTo>
                    <a:pt x="241" y="105"/>
                  </a:lnTo>
                  <a:lnTo>
                    <a:pt x="240" y="101"/>
                  </a:lnTo>
                  <a:lnTo>
                    <a:pt x="238" y="97"/>
                  </a:lnTo>
                  <a:lnTo>
                    <a:pt x="236" y="94"/>
                  </a:lnTo>
                  <a:lnTo>
                    <a:pt x="231" y="92"/>
                  </a:lnTo>
                  <a:lnTo>
                    <a:pt x="23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8134763" y="3748356"/>
            <a:ext cx="285750" cy="201613"/>
            <a:chOff x="8164513" y="2584450"/>
            <a:chExt cx="285750" cy="201613"/>
          </a:xfrm>
          <a:solidFill>
            <a:schemeClr val="bg1"/>
          </a:solidFill>
        </p:grpSpPr>
        <p:sp>
          <p:nvSpPr>
            <p:cNvPr id="329" name="Freeform 106"/>
            <p:cNvSpPr>
              <a:spLocks noEditPoints="1"/>
            </p:cNvSpPr>
            <p:nvPr/>
          </p:nvSpPr>
          <p:spPr bwMode="auto">
            <a:xfrm>
              <a:off x="8164513" y="2584450"/>
              <a:ext cx="285750" cy="201613"/>
            </a:xfrm>
            <a:custGeom>
              <a:avLst/>
              <a:gdLst>
                <a:gd name="T0" fmla="*/ 806 w 902"/>
                <a:gd name="T1" fmla="*/ 508 h 631"/>
                <a:gd name="T2" fmla="*/ 872 w 902"/>
                <a:gd name="T3" fmla="*/ 481 h 631"/>
                <a:gd name="T4" fmla="*/ 709 w 902"/>
                <a:gd name="T5" fmla="*/ 600 h 631"/>
                <a:gd name="T6" fmla="*/ 683 w 902"/>
                <a:gd name="T7" fmla="*/ 587 h 631"/>
                <a:gd name="T8" fmla="*/ 666 w 902"/>
                <a:gd name="T9" fmla="*/ 565 h 631"/>
                <a:gd name="T10" fmla="*/ 661 w 902"/>
                <a:gd name="T11" fmla="*/ 535 h 631"/>
                <a:gd name="T12" fmla="*/ 672 w 902"/>
                <a:gd name="T13" fmla="*/ 508 h 631"/>
                <a:gd name="T14" fmla="*/ 693 w 902"/>
                <a:gd name="T15" fmla="*/ 489 h 631"/>
                <a:gd name="T16" fmla="*/ 721 w 902"/>
                <a:gd name="T17" fmla="*/ 481 h 631"/>
                <a:gd name="T18" fmla="*/ 750 w 902"/>
                <a:gd name="T19" fmla="*/ 489 h 631"/>
                <a:gd name="T20" fmla="*/ 771 w 902"/>
                <a:gd name="T21" fmla="*/ 508 h 631"/>
                <a:gd name="T22" fmla="*/ 781 w 902"/>
                <a:gd name="T23" fmla="*/ 535 h 631"/>
                <a:gd name="T24" fmla="*/ 777 w 902"/>
                <a:gd name="T25" fmla="*/ 565 h 631"/>
                <a:gd name="T26" fmla="*/ 760 w 902"/>
                <a:gd name="T27" fmla="*/ 587 h 631"/>
                <a:gd name="T28" fmla="*/ 734 w 902"/>
                <a:gd name="T29" fmla="*/ 600 h 631"/>
                <a:gd name="T30" fmla="*/ 269 w 902"/>
                <a:gd name="T31" fmla="*/ 524 h 631"/>
                <a:gd name="T32" fmla="*/ 252 w 902"/>
                <a:gd name="T33" fmla="*/ 488 h 631"/>
                <a:gd name="T34" fmla="*/ 641 w 902"/>
                <a:gd name="T35" fmla="*/ 501 h 631"/>
                <a:gd name="T36" fmla="*/ 631 w 902"/>
                <a:gd name="T37" fmla="*/ 541 h 631"/>
                <a:gd name="T38" fmla="*/ 162 w 902"/>
                <a:gd name="T39" fmla="*/ 599 h 631"/>
                <a:gd name="T40" fmla="*/ 137 w 902"/>
                <a:gd name="T41" fmla="*/ 584 h 631"/>
                <a:gd name="T42" fmla="*/ 122 w 902"/>
                <a:gd name="T43" fmla="*/ 560 h 631"/>
                <a:gd name="T44" fmla="*/ 121 w 902"/>
                <a:gd name="T45" fmla="*/ 530 h 631"/>
                <a:gd name="T46" fmla="*/ 134 w 902"/>
                <a:gd name="T47" fmla="*/ 503 h 631"/>
                <a:gd name="T48" fmla="*/ 156 w 902"/>
                <a:gd name="T49" fmla="*/ 486 h 631"/>
                <a:gd name="T50" fmla="*/ 186 w 902"/>
                <a:gd name="T51" fmla="*/ 481 h 631"/>
                <a:gd name="T52" fmla="*/ 213 w 902"/>
                <a:gd name="T53" fmla="*/ 491 h 631"/>
                <a:gd name="T54" fmla="*/ 232 w 902"/>
                <a:gd name="T55" fmla="*/ 512 h 631"/>
                <a:gd name="T56" fmla="*/ 240 w 902"/>
                <a:gd name="T57" fmla="*/ 541 h 631"/>
                <a:gd name="T58" fmla="*/ 232 w 902"/>
                <a:gd name="T59" fmla="*/ 570 h 631"/>
                <a:gd name="T60" fmla="*/ 213 w 902"/>
                <a:gd name="T61" fmla="*/ 591 h 631"/>
                <a:gd name="T62" fmla="*/ 186 w 902"/>
                <a:gd name="T63" fmla="*/ 601 h 631"/>
                <a:gd name="T64" fmla="*/ 108 w 902"/>
                <a:gd name="T65" fmla="*/ 488 h 631"/>
                <a:gd name="T66" fmla="*/ 91 w 902"/>
                <a:gd name="T67" fmla="*/ 524 h 631"/>
                <a:gd name="T68" fmla="*/ 117 w 902"/>
                <a:gd name="T69" fmla="*/ 265 h 631"/>
                <a:gd name="T70" fmla="*/ 30 w 902"/>
                <a:gd name="T71" fmla="*/ 451 h 631"/>
                <a:gd name="T72" fmla="*/ 872 w 902"/>
                <a:gd name="T73" fmla="*/ 451 h 631"/>
                <a:gd name="T74" fmla="*/ 887 w 902"/>
                <a:gd name="T75" fmla="*/ 0 h 631"/>
                <a:gd name="T76" fmla="*/ 365 w 902"/>
                <a:gd name="T77" fmla="*/ 5 h 631"/>
                <a:gd name="T78" fmla="*/ 361 w 902"/>
                <a:gd name="T79" fmla="*/ 90 h 631"/>
                <a:gd name="T80" fmla="*/ 182 w 902"/>
                <a:gd name="T81" fmla="*/ 98 h 631"/>
                <a:gd name="T82" fmla="*/ 0 w 902"/>
                <a:gd name="T83" fmla="*/ 327 h 631"/>
                <a:gd name="T84" fmla="*/ 2 w 902"/>
                <a:gd name="T85" fmla="*/ 565 h 631"/>
                <a:gd name="T86" fmla="*/ 15 w 902"/>
                <a:gd name="T87" fmla="*/ 571 h 631"/>
                <a:gd name="T88" fmla="*/ 128 w 902"/>
                <a:gd name="T89" fmla="*/ 614 h 631"/>
                <a:gd name="T90" fmla="*/ 172 w 902"/>
                <a:gd name="T91" fmla="*/ 631 h 631"/>
                <a:gd name="T92" fmla="*/ 208 w 902"/>
                <a:gd name="T93" fmla="*/ 627 h 631"/>
                <a:gd name="T94" fmla="*/ 259 w 902"/>
                <a:gd name="T95" fmla="*/ 584 h 631"/>
                <a:gd name="T96" fmla="*/ 659 w 902"/>
                <a:gd name="T97" fmla="*/ 606 h 631"/>
                <a:gd name="T98" fmla="*/ 707 w 902"/>
                <a:gd name="T99" fmla="*/ 630 h 631"/>
                <a:gd name="T100" fmla="*/ 742 w 902"/>
                <a:gd name="T101" fmla="*/ 629 h 631"/>
                <a:gd name="T102" fmla="*/ 793 w 902"/>
                <a:gd name="T103" fmla="*/ 596 h 631"/>
                <a:gd name="T104" fmla="*/ 892 w 902"/>
                <a:gd name="T105" fmla="*/ 570 h 631"/>
                <a:gd name="T106" fmla="*/ 901 w 902"/>
                <a:gd name="T107" fmla="*/ 560 h 631"/>
                <a:gd name="T108" fmla="*/ 899 w 902"/>
                <a:gd name="T109" fmla="*/ 7 h 631"/>
                <a:gd name="T110" fmla="*/ 887 w 902"/>
                <a:gd name="T111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631">
                  <a:moveTo>
                    <a:pt x="812" y="541"/>
                  </a:moveTo>
                  <a:lnTo>
                    <a:pt x="811" y="533"/>
                  </a:lnTo>
                  <a:lnTo>
                    <a:pt x="810" y="524"/>
                  </a:lnTo>
                  <a:lnTo>
                    <a:pt x="808" y="517"/>
                  </a:lnTo>
                  <a:lnTo>
                    <a:pt x="806" y="508"/>
                  </a:lnTo>
                  <a:lnTo>
                    <a:pt x="802" y="501"/>
                  </a:lnTo>
                  <a:lnTo>
                    <a:pt x="798" y="494"/>
                  </a:lnTo>
                  <a:lnTo>
                    <a:pt x="794" y="488"/>
                  </a:lnTo>
                  <a:lnTo>
                    <a:pt x="788" y="481"/>
                  </a:lnTo>
                  <a:lnTo>
                    <a:pt x="872" y="481"/>
                  </a:lnTo>
                  <a:lnTo>
                    <a:pt x="872" y="541"/>
                  </a:lnTo>
                  <a:lnTo>
                    <a:pt x="812" y="541"/>
                  </a:lnTo>
                  <a:close/>
                  <a:moveTo>
                    <a:pt x="721" y="601"/>
                  </a:moveTo>
                  <a:lnTo>
                    <a:pt x="716" y="601"/>
                  </a:lnTo>
                  <a:lnTo>
                    <a:pt x="709" y="600"/>
                  </a:lnTo>
                  <a:lnTo>
                    <a:pt x="704" y="599"/>
                  </a:lnTo>
                  <a:lnTo>
                    <a:pt x="697" y="597"/>
                  </a:lnTo>
                  <a:lnTo>
                    <a:pt x="693" y="594"/>
                  </a:lnTo>
                  <a:lnTo>
                    <a:pt x="688" y="591"/>
                  </a:lnTo>
                  <a:lnTo>
                    <a:pt x="683" y="587"/>
                  </a:lnTo>
                  <a:lnTo>
                    <a:pt x="679" y="584"/>
                  </a:lnTo>
                  <a:lnTo>
                    <a:pt x="675" y="580"/>
                  </a:lnTo>
                  <a:lnTo>
                    <a:pt x="672" y="575"/>
                  </a:lnTo>
                  <a:lnTo>
                    <a:pt x="668" y="570"/>
                  </a:lnTo>
                  <a:lnTo>
                    <a:pt x="666" y="565"/>
                  </a:lnTo>
                  <a:lnTo>
                    <a:pt x="664" y="560"/>
                  </a:lnTo>
                  <a:lnTo>
                    <a:pt x="662" y="553"/>
                  </a:lnTo>
                  <a:lnTo>
                    <a:pt x="661" y="548"/>
                  </a:lnTo>
                  <a:lnTo>
                    <a:pt x="661" y="541"/>
                  </a:lnTo>
                  <a:lnTo>
                    <a:pt x="661" y="535"/>
                  </a:lnTo>
                  <a:lnTo>
                    <a:pt x="662" y="530"/>
                  </a:lnTo>
                  <a:lnTo>
                    <a:pt x="664" y="523"/>
                  </a:lnTo>
                  <a:lnTo>
                    <a:pt x="666" y="518"/>
                  </a:lnTo>
                  <a:lnTo>
                    <a:pt x="668" y="512"/>
                  </a:lnTo>
                  <a:lnTo>
                    <a:pt x="672" y="508"/>
                  </a:lnTo>
                  <a:lnTo>
                    <a:pt x="675" y="503"/>
                  </a:lnTo>
                  <a:lnTo>
                    <a:pt x="679" y="499"/>
                  </a:lnTo>
                  <a:lnTo>
                    <a:pt x="683" y="495"/>
                  </a:lnTo>
                  <a:lnTo>
                    <a:pt x="688" y="491"/>
                  </a:lnTo>
                  <a:lnTo>
                    <a:pt x="693" y="489"/>
                  </a:lnTo>
                  <a:lnTo>
                    <a:pt x="697" y="486"/>
                  </a:lnTo>
                  <a:lnTo>
                    <a:pt x="704" y="484"/>
                  </a:lnTo>
                  <a:lnTo>
                    <a:pt x="709" y="482"/>
                  </a:lnTo>
                  <a:lnTo>
                    <a:pt x="716" y="481"/>
                  </a:lnTo>
                  <a:lnTo>
                    <a:pt x="721" y="481"/>
                  </a:lnTo>
                  <a:lnTo>
                    <a:pt x="727" y="481"/>
                  </a:lnTo>
                  <a:lnTo>
                    <a:pt x="734" y="482"/>
                  </a:lnTo>
                  <a:lnTo>
                    <a:pt x="739" y="484"/>
                  </a:lnTo>
                  <a:lnTo>
                    <a:pt x="745" y="486"/>
                  </a:lnTo>
                  <a:lnTo>
                    <a:pt x="750" y="489"/>
                  </a:lnTo>
                  <a:lnTo>
                    <a:pt x="755" y="491"/>
                  </a:lnTo>
                  <a:lnTo>
                    <a:pt x="760" y="495"/>
                  </a:lnTo>
                  <a:lnTo>
                    <a:pt x="764" y="499"/>
                  </a:lnTo>
                  <a:lnTo>
                    <a:pt x="768" y="503"/>
                  </a:lnTo>
                  <a:lnTo>
                    <a:pt x="771" y="508"/>
                  </a:lnTo>
                  <a:lnTo>
                    <a:pt x="775" y="512"/>
                  </a:lnTo>
                  <a:lnTo>
                    <a:pt x="777" y="518"/>
                  </a:lnTo>
                  <a:lnTo>
                    <a:pt x="779" y="523"/>
                  </a:lnTo>
                  <a:lnTo>
                    <a:pt x="780" y="530"/>
                  </a:lnTo>
                  <a:lnTo>
                    <a:pt x="781" y="535"/>
                  </a:lnTo>
                  <a:lnTo>
                    <a:pt x="781" y="541"/>
                  </a:lnTo>
                  <a:lnTo>
                    <a:pt x="781" y="548"/>
                  </a:lnTo>
                  <a:lnTo>
                    <a:pt x="780" y="553"/>
                  </a:lnTo>
                  <a:lnTo>
                    <a:pt x="779" y="560"/>
                  </a:lnTo>
                  <a:lnTo>
                    <a:pt x="777" y="565"/>
                  </a:lnTo>
                  <a:lnTo>
                    <a:pt x="775" y="570"/>
                  </a:lnTo>
                  <a:lnTo>
                    <a:pt x="771" y="575"/>
                  </a:lnTo>
                  <a:lnTo>
                    <a:pt x="768" y="580"/>
                  </a:lnTo>
                  <a:lnTo>
                    <a:pt x="764" y="584"/>
                  </a:lnTo>
                  <a:lnTo>
                    <a:pt x="760" y="587"/>
                  </a:lnTo>
                  <a:lnTo>
                    <a:pt x="755" y="591"/>
                  </a:lnTo>
                  <a:lnTo>
                    <a:pt x="750" y="594"/>
                  </a:lnTo>
                  <a:lnTo>
                    <a:pt x="745" y="597"/>
                  </a:lnTo>
                  <a:lnTo>
                    <a:pt x="739" y="599"/>
                  </a:lnTo>
                  <a:lnTo>
                    <a:pt x="734" y="600"/>
                  </a:lnTo>
                  <a:lnTo>
                    <a:pt x="727" y="601"/>
                  </a:lnTo>
                  <a:lnTo>
                    <a:pt x="721" y="601"/>
                  </a:lnTo>
                  <a:close/>
                  <a:moveTo>
                    <a:pt x="270" y="541"/>
                  </a:moveTo>
                  <a:lnTo>
                    <a:pt x="270" y="533"/>
                  </a:lnTo>
                  <a:lnTo>
                    <a:pt x="269" y="524"/>
                  </a:lnTo>
                  <a:lnTo>
                    <a:pt x="267" y="517"/>
                  </a:lnTo>
                  <a:lnTo>
                    <a:pt x="264" y="508"/>
                  </a:lnTo>
                  <a:lnTo>
                    <a:pt x="260" y="501"/>
                  </a:lnTo>
                  <a:lnTo>
                    <a:pt x="257" y="494"/>
                  </a:lnTo>
                  <a:lnTo>
                    <a:pt x="252" y="488"/>
                  </a:lnTo>
                  <a:lnTo>
                    <a:pt x="247" y="481"/>
                  </a:lnTo>
                  <a:lnTo>
                    <a:pt x="655" y="481"/>
                  </a:lnTo>
                  <a:lnTo>
                    <a:pt x="649" y="488"/>
                  </a:lnTo>
                  <a:lnTo>
                    <a:pt x="645" y="494"/>
                  </a:lnTo>
                  <a:lnTo>
                    <a:pt x="641" y="501"/>
                  </a:lnTo>
                  <a:lnTo>
                    <a:pt x="637" y="508"/>
                  </a:lnTo>
                  <a:lnTo>
                    <a:pt x="634" y="517"/>
                  </a:lnTo>
                  <a:lnTo>
                    <a:pt x="633" y="524"/>
                  </a:lnTo>
                  <a:lnTo>
                    <a:pt x="632" y="533"/>
                  </a:lnTo>
                  <a:lnTo>
                    <a:pt x="631" y="541"/>
                  </a:lnTo>
                  <a:lnTo>
                    <a:pt x="270" y="541"/>
                  </a:lnTo>
                  <a:close/>
                  <a:moveTo>
                    <a:pt x="180" y="601"/>
                  </a:moveTo>
                  <a:lnTo>
                    <a:pt x="174" y="601"/>
                  </a:lnTo>
                  <a:lnTo>
                    <a:pt x="168" y="600"/>
                  </a:lnTo>
                  <a:lnTo>
                    <a:pt x="162" y="599"/>
                  </a:lnTo>
                  <a:lnTo>
                    <a:pt x="156" y="597"/>
                  </a:lnTo>
                  <a:lnTo>
                    <a:pt x="151" y="594"/>
                  </a:lnTo>
                  <a:lnTo>
                    <a:pt x="147" y="591"/>
                  </a:lnTo>
                  <a:lnTo>
                    <a:pt x="141" y="587"/>
                  </a:lnTo>
                  <a:lnTo>
                    <a:pt x="137" y="584"/>
                  </a:lnTo>
                  <a:lnTo>
                    <a:pt x="134" y="580"/>
                  </a:lnTo>
                  <a:lnTo>
                    <a:pt x="131" y="575"/>
                  </a:lnTo>
                  <a:lnTo>
                    <a:pt x="128" y="570"/>
                  </a:lnTo>
                  <a:lnTo>
                    <a:pt x="124" y="565"/>
                  </a:lnTo>
                  <a:lnTo>
                    <a:pt x="122" y="560"/>
                  </a:lnTo>
                  <a:lnTo>
                    <a:pt x="121" y="553"/>
                  </a:lnTo>
                  <a:lnTo>
                    <a:pt x="120" y="548"/>
                  </a:lnTo>
                  <a:lnTo>
                    <a:pt x="120" y="541"/>
                  </a:lnTo>
                  <a:lnTo>
                    <a:pt x="120" y="535"/>
                  </a:lnTo>
                  <a:lnTo>
                    <a:pt x="121" y="530"/>
                  </a:lnTo>
                  <a:lnTo>
                    <a:pt x="122" y="523"/>
                  </a:lnTo>
                  <a:lnTo>
                    <a:pt x="124" y="518"/>
                  </a:lnTo>
                  <a:lnTo>
                    <a:pt x="128" y="512"/>
                  </a:lnTo>
                  <a:lnTo>
                    <a:pt x="131" y="508"/>
                  </a:lnTo>
                  <a:lnTo>
                    <a:pt x="134" y="503"/>
                  </a:lnTo>
                  <a:lnTo>
                    <a:pt x="137" y="499"/>
                  </a:lnTo>
                  <a:lnTo>
                    <a:pt x="141" y="495"/>
                  </a:lnTo>
                  <a:lnTo>
                    <a:pt x="147" y="491"/>
                  </a:lnTo>
                  <a:lnTo>
                    <a:pt x="151" y="489"/>
                  </a:lnTo>
                  <a:lnTo>
                    <a:pt x="156" y="486"/>
                  </a:lnTo>
                  <a:lnTo>
                    <a:pt x="162" y="484"/>
                  </a:lnTo>
                  <a:lnTo>
                    <a:pt x="168" y="482"/>
                  </a:lnTo>
                  <a:lnTo>
                    <a:pt x="174" y="481"/>
                  </a:lnTo>
                  <a:lnTo>
                    <a:pt x="180" y="481"/>
                  </a:lnTo>
                  <a:lnTo>
                    <a:pt x="186" y="481"/>
                  </a:lnTo>
                  <a:lnTo>
                    <a:pt x="192" y="482"/>
                  </a:lnTo>
                  <a:lnTo>
                    <a:pt x="198" y="484"/>
                  </a:lnTo>
                  <a:lnTo>
                    <a:pt x="204" y="486"/>
                  </a:lnTo>
                  <a:lnTo>
                    <a:pt x="209" y="489"/>
                  </a:lnTo>
                  <a:lnTo>
                    <a:pt x="213" y="491"/>
                  </a:lnTo>
                  <a:lnTo>
                    <a:pt x="219" y="495"/>
                  </a:lnTo>
                  <a:lnTo>
                    <a:pt x="223" y="499"/>
                  </a:lnTo>
                  <a:lnTo>
                    <a:pt x="226" y="503"/>
                  </a:lnTo>
                  <a:lnTo>
                    <a:pt x="230" y="508"/>
                  </a:lnTo>
                  <a:lnTo>
                    <a:pt x="232" y="512"/>
                  </a:lnTo>
                  <a:lnTo>
                    <a:pt x="236" y="518"/>
                  </a:lnTo>
                  <a:lnTo>
                    <a:pt x="238" y="523"/>
                  </a:lnTo>
                  <a:lnTo>
                    <a:pt x="239" y="530"/>
                  </a:lnTo>
                  <a:lnTo>
                    <a:pt x="240" y="535"/>
                  </a:lnTo>
                  <a:lnTo>
                    <a:pt x="240" y="541"/>
                  </a:lnTo>
                  <a:lnTo>
                    <a:pt x="240" y="548"/>
                  </a:lnTo>
                  <a:lnTo>
                    <a:pt x="239" y="553"/>
                  </a:lnTo>
                  <a:lnTo>
                    <a:pt x="238" y="560"/>
                  </a:lnTo>
                  <a:lnTo>
                    <a:pt x="236" y="565"/>
                  </a:lnTo>
                  <a:lnTo>
                    <a:pt x="232" y="570"/>
                  </a:lnTo>
                  <a:lnTo>
                    <a:pt x="230" y="575"/>
                  </a:lnTo>
                  <a:lnTo>
                    <a:pt x="226" y="580"/>
                  </a:lnTo>
                  <a:lnTo>
                    <a:pt x="223" y="584"/>
                  </a:lnTo>
                  <a:lnTo>
                    <a:pt x="219" y="587"/>
                  </a:lnTo>
                  <a:lnTo>
                    <a:pt x="213" y="591"/>
                  </a:lnTo>
                  <a:lnTo>
                    <a:pt x="209" y="594"/>
                  </a:lnTo>
                  <a:lnTo>
                    <a:pt x="204" y="597"/>
                  </a:lnTo>
                  <a:lnTo>
                    <a:pt x="198" y="599"/>
                  </a:lnTo>
                  <a:lnTo>
                    <a:pt x="192" y="600"/>
                  </a:lnTo>
                  <a:lnTo>
                    <a:pt x="186" y="601"/>
                  </a:lnTo>
                  <a:lnTo>
                    <a:pt x="180" y="601"/>
                  </a:lnTo>
                  <a:close/>
                  <a:moveTo>
                    <a:pt x="30" y="541"/>
                  </a:moveTo>
                  <a:lnTo>
                    <a:pt x="30" y="481"/>
                  </a:lnTo>
                  <a:lnTo>
                    <a:pt x="113" y="481"/>
                  </a:lnTo>
                  <a:lnTo>
                    <a:pt x="108" y="488"/>
                  </a:lnTo>
                  <a:lnTo>
                    <a:pt x="103" y="494"/>
                  </a:lnTo>
                  <a:lnTo>
                    <a:pt x="100" y="501"/>
                  </a:lnTo>
                  <a:lnTo>
                    <a:pt x="96" y="508"/>
                  </a:lnTo>
                  <a:lnTo>
                    <a:pt x="93" y="517"/>
                  </a:lnTo>
                  <a:lnTo>
                    <a:pt x="91" y="524"/>
                  </a:lnTo>
                  <a:lnTo>
                    <a:pt x="90" y="533"/>
                  </a:lnTo>
                  <a:lnTo>
                    <a:pt x="90" y="541"/>
                  </a:lnTo>
                  <a:lnTo>
                    <a:pt x="30" y="541"/>
                  </a:lnTo>
                  <a:close/>
                  <a:moveTo>
                    <a:pt x="115" y="267"/>
                  </a:moveTo>
                  <a:lnTo>
                    <a:pt x="117" y="265"/>
                  </a:lnTo>
                  <a:lnTo>
                    <a:pt x="118" y="264"/>
                  </a:lnTo>
                  <a:lnTo>
                    <a:pt x="204" y="120"/>
                  </a:lnTo>
                  <a:lnTo>
                    <a:pt x="361" y="120"/>
                  </a:lnTo>
                  <a:lnTo>
                    <a:pt x="361" y="451"/>
                  </a:lnTo>
                  <a:lnTo>
                    <a:pt x="30" y="451"/>
                  </a:lnTo>
                  <a:lnTo>
                    <a:pt x="30" y="338"/>
                  </a:lnTo>
                  <a:lnTo>
                    <a:pt x="115" y="267"/>
                  </a:lnTo>
                  <a:close/>
                  <a:moveTo>
                    <a:pt x="391" y="30"/>
                  </a:moveTo>
                  <a:lnTo>
                    <a:pt x="872" y="30"/>
                  </a:lnTo>
                  <a:lnTo>
                    <a:pt x="872" y="451"/>
                  </a:lnTo>
                  <a:lnTo>
                    <a:pt x="391" y="451"/>
                  </a:lnTo>
                  <a:lnTo>
                    <a:pt x="391" y="105"/>
                  </a:lnTo>
                  <a:lnTo>
                    <a:pt x="391" y="90"/>
                  </a:lnTo>
                  <a:lnTo>
                    <a:pt x="391" y="30"/>
                  </a:lnTo>
                  <a:close/>
                  <a:moveTo>
                    <a:pt x="887" y="0"/>
                  </a:moveTo>
                  <a:lnTo>
                    <a:pt x="376" y="0"/>
                  </a:lnTo>
                  <a:lnTo>
                    <a:pt x="373" y="0"/>
                  </a:lnTo>
                  <a:lnTo>
                    <a:pt x="370" y="1"/>
                  </a:lnTo>
                  <a:lnTo>
                    <a:pt x="367" y="3"/>
                  </a:lnTo>
                  <a:lnTo>
                    <a:pt x="365" y="5"/>
                  </a:lnTo>
                  <a:lnTo>
                    <a:pt x="363" y="7"/>
                  </a:lnTo>
                  <a:lnTo>
                    <a:pt x="362" y="9"/>
                  </a:lnTo>
                  <a:lnTo>
                    <a:pt x="361" y="12"/>
                  </a:lnTo>
                  <a:lnTo>
                    <a:pt x="360" y="15"/>
                  </a:lnTo>
                  <a:lnTo>
                    <a:pt x="361" y="90"/>
                  </a:lnTo>
                  <a:lnTo>
                    <a:pt x="195" y="90"/>
                  </a:lnTo>
                  <a:lnTo>
                    <a:pt x="192" y="90"/>
                  </a:lnTo>
                  <a:lnTo>
                    <a:pt x="187" y="93"/>
                  </a:lnTo>
                  <a:lnTo>
                    <a:pt x="184" y="95"/>
                  </a:lnTo>
                  <a:lnTo>
                    <a:pt x="182" y="98"/>
                  </a:lnTo>
                  <a:lnTo>
                    <a:pt x="93" y="246"/>
                  </a:lnTo>
                  <a:lnTo>
                    <a:pt x="5" y="320"/>
                  </a:lnTo>
                  <a:lnTo>
                    <a:pt x="3" y="322"/>
                  </a:lnTo>
                  <a:lnTo>
                    <a:pt x="1" y="324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0" y="556"/>
                  </a:lnTo>
                  <a:lnTo>
                    <a:pt x="0" y="560"/>
                  </a:lnTo>
                  <a:lnTo>
                    <a:pt x="1" y="562"/>
                  </a:lnTo>
                  <a:lnTo>
                    <a:pt x="2" y="565"/>
                  </a:lnTo>
                  <a:lnTo>
                    <a:pt x="4" y="567"/>
                  </a:lnTo>
                  <a:lnTo>
                    <a:pt x="6" y="569"/>
                  </a:lnTo>
                  <a:lnTo>
                    <a:pt x="9" y="570"/>
                  </a:lnTo>
                  <a:lnTo>
                    <a:pt x="12" y="571"/>
                  </a:lnTo>
                  <a:lnTo>
                    <a:pt x="15" y="571"/>
                  </a:lnTo>
                  <a:lnTo>
                    <a:pt x="95" y="571"/>
                  </a:lnTo>
                  <a:lnTo>
                    <a:pt x="101" y="584"/>
                  </a:lnTo>
                  <a:lnTo>
                    <a:pt x="108" y="596"/>
                  </a:lnTo>
                  <a:lnTo>
                    <a:pt x="117" y="606"/>
                  </a:lnTo>
                  <a:lnTo>
                    <a:pt x="128" y="614"/>
                  </a:lnTo>
                  <a:lnTo>
                    <a:pt x="139" y="622"/>
                  </a:lnTo>
                  <a:lnTo>
                    <a:pt x="152" y="627"/>
                  </a:lnTo>
                  <a:lnTo>
                    <a:pt x="159" y="629"/>
                  </a:lnTo>
                  <a:lnTo>
                    <a:pt x="166" y="630"/>
                  </a:lnTo>
                  <a:lnTo>
                    <a:pt x="172" y="631"/>
                  </a:lnTo>
                  <a:lnTo>
                    <a:pt x="180" y="631"/>
                  </a:lnTo>
                  <a:lnTo>
                    <a:pt x="187" y="631"/>
                  </a:lnTo>
                  <a:lnTo>
                    <a:pt x="195" y="630"/>
                  </a:lnTo>
                  <a:lnTo>
                    <a:pt x="201" y="629"/>
                  </a:lnTo>
                  <a:lnTo>
                    <a:pt x="208" y="627"/>
                  </a:lnTo>
                  <a:lnTo>
                    <a:pt x="221" y="622"/>
                  </a:lnTo>
                  <a:lnTo>
                    <a:pt x="232" y="614"/>
                  </a:lnTo>
                  <a:lnTo>
                    <a:pt x="243" y="606"/>
                  </a:lnTo>
                  <a:lnTo>
                    <a:pt x="252" y="596"/>
                  </a:lnTo>
                  <a:lnTo>
                    <a:pt x="259" y="584"/>
                  </a:lnTo>
                  <a:lnTo>
                    <a:pt x="265" y="571"/>
                  </a:lnTo>
                  <a:lnTo>
                    <a:pt x="636" y="571"/>
                  </a:lnTo>
                  <a:lnTo>
                    <a:pt x="642" y="584"/>
                  </a:lnTo>
                  <a:lnTo>
                    <a:pt x="649" y="596"/>
                  </a:lnTo>
                  <a:lnTo>
                    <a:pt x="659" y="606"/>
                  </a:lnTo>
                  <a:lnTo>
                    <a:pt x="668" y="614"/>
                  </a:lnTo>
                  <a:lnTo>
                    <a:pt x="680" y="622"/>
                  </a:lnTo>
                  <a:lnTo>
                    <a:pt x="693" y="627"/>
                  </a:lnTo>
                  <a:lnTo>
                    <a:pt x="700" y="629"/>
                  </a:lnTo>
                  <a:lnTo>
                    <a:pt x="707" y="630"/>
                  </a:lnTo>
                  <a:lnTo>
                    <a:pt x="715" y="631"/>
                  </a:lnTo>
                  <a:lnTo>
                    <a:pt x="721" y="631"/>
                  </a:lnTo>
                  <a:lnTo>
                    <a:pt x="728" y="631"/>
                  </a:lnTo>
                  <a:lnTo>
                    <a:pt x="736" y="630"/>
                  </a:lnTo>
                  <a:lnTo>
                    <a:pt x="742" y="629"/>
                  </a:lnTo>
                  <a:lnTo>
                    <a:pt x="750" y="627"/>
                  </a:lnTo>
                  <a:lnTo>
                    <a:pt x="762" y="622"/>
                  </a:lnTo>
                  <a:lnTo>
                    <a:pt x="773" y="614"/>
                  </a:lnTo>
                  <a:lnTo>
                    <a:pt x="784" y="606"/>
                  </a:lnTo>
                  <a:lnTo>
                    <a:pt x="793" y="596"/>
                  </a:lnTo>
                  <a:lnTo>
                    <a:pt x="800" y="584"/>
                  </a:lnTo>
                  <a:lnTo>
                    <a:pt x="807" y="571"/>
                  </a:lnTo>
                  <a:lnTo>
                    <a:pt x="887" y="571"/>
                  </a:lnTo>
                  <a:lnTo>
                    <a:pt x="890" y="571"/>
                  </a:lnTo>
                  <a:lnTo>
                    <a:pt x="892" y="570"/>
                  </a:lnTo>
                  <a:lnTo>
                    <a:pt x="896" y="569"/>
                  </a:lnTo>
                  <a:lnTo>
                    <a:pt x="898" y="567"/>
                  </a:lnTo>
                  <a:lnTo>
                    <a:pt x="899" y="565"/>
                  </a:lnTo>
                  <a:lnTo>
                    <a:pt x="901" y="562"/>
                  </a:lnTo>
                  <a:lnTo>
                    <a:pt x="901" y="560"/>
                  </a:lnTo>
                  <a:lnTo>
                    <a:pt x="902" y="556"/>
                  </a:lnTo>
                  <a:lnTo>
                    <a:pt x="902" y="15"/>
                  </a:lnTo>
                  <a:lnTo>
                    <a:pt x="901" y="12"/>
                  </a:lnTo>
                  <a:lnTo>
                    <a:pt x="901" y="9"/>
                  </a:lnTo>
                  <a:lnTo>
                    <a:pt x="899" y="7"/>
                  </a:lnTo>
                  <a:lnTo>
                    <a:pt x="898" y="5"/>
                  </a:lnTo>
                  <a:lnTo>
                    <a:pt x="896" y="3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7" y="0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0" name="Freeform 107"/>
            <p:cNvSpPr>
              <a:spLocks/>
            </p:cNvSpPr>
            <p:nvPr/>
          </p:nvSpPr>
          <p:spPr bwMode="auto">
            <a:xfrm>
              <a:off x="8216900" y="2632075"/>
              <a:ext cx="38100" cy="47625"/>
            </a:xfrm>
            <a:custGeom>
              <a:avLst/>
              <a:gdLst>
                <a:gd name="T0" fmla="*/ 9 w 120"/>
                <a:gd name="T1" fmla="*/ 149 h 150"/>
                <a:gd name="T2" fmla="*/ 12 w 120"/>
                <a:gd name="T3" fmla="*/ 150 h 150"/>
                <a:gd name="T4" fmla="*/ 15 w 120"/>
                <a:gd name="T5" fmla="*/ 150 h 150"/>
                <a:gd name="T6" fmla="*/ 19 w 120"/>
                <a:gd name="T7" fmla="*/ 150 h 150"/>
                <a:gd name="T8" fmla="*/ 22 w 120"/>
                <a:gd name="T9" fmla="*/ 148 h 150"/>
                <a:gd name="T10" fmla="*/ 26 w 120"/>
                <a:gd name="T11" fmla="*/ 146 h 150"/>
                <a:gd name="T12" fmla="*/ 29 w 120"/>
                <a:gd name="T13" fmla="*/ 143 h 150"/>
                <a:gd name="T14" fmla="*/ 85 w 120"/>
                <a:gd name="T15" fmla="*/ 30 h 150"/>
                <a:gd name="T16" fmla="*/ 105 w 120"/>
                <a:gd name="T17" fmla="*/ 30 h 150"/>
                <a:gd name="T18" fmla="*/ 108 w 120"/>
                <a:gd name="T19" fmla="*/ 30 h 150"/>
                <a:gd name="T20" fmla="*/ 111 w 120"/>
                <a:gd name="T21" fmla="*/ 29 h 150"/>
                <a:gd name="T22" fmla="*/ 114 w 120"/>
                <a:gd name="T23" fmla="*/ 28 h 150"/>
                <a:gd name="T24" fmla="*/ 116 w 120"/>
                <a:gd name="T25" fmla="*/ 26 h 150"/>
                <a:gd name="T26" fmla="*/ 118 w 120"/>
                <a:gd name="T27" fmla="*/ 24 h 150"/>
                <a:gd name="T28" fmla="*/ 119 w 120"/>
                <a:gd name="T29" fmla="*/ 22 h 150"/>
                <a:gd name="T30" fmla="*/ 120 w 120"/>
                <a:gd name="T31" fmla="*/ 19 h 150"/>
                <a:gd name="T32" fmla="*/ 120 w 120"/>
                <a:gd name="T33" fmla="*/ 15 h 150"/>
                <a:gd name="T34" fmla="*/ 120 w 120"/>
                <a:gd name="T35" fmla="*/ 12 h 150"/>
                <a:gd name="T36" fmla="*/ 119 w 120"/>
                <a:gd name="T37" fmla="*/ 10 h 150"/>
                <a:gd name="T38" fmla="*/ 118 w 120"/>
                <a:gd name="T39" fmla="*/ 7 h 150"/>
                <a:gd name="T40" fmla="*/ 116 w 120"/>
                <a:gd name="T41" fmla="*/ 5 h 150"/>
                <a:gd name="T42" fmla="*/ 114 w 120"/>
                <a:gd name="T43" fmla="*/ 3 h 150"/>
                <a:gd name="T44" fmla="*/ 111 w 120"/>
                <a:gd name="T45" fmla="*/ 1 h 150"/>
                <a:gd name="T46" fmla="*/ 108 w 120"/>
                <a:gd name="T47" fmla="*/ 0 h 150"/>
                <a:gd name="T48" fmla="*/ 105 w 120"/>
                <a:gd name="T49" fmla="*/ 0 h 150"/>
                <a:gd name="T50" fmla="*/ 75 w 120"/>
                <a:gd name="T51" fmla="*/ 0 h 150"/>
                <a:gd name="T52" fmla="*/ 71 w 120"/>
                <a:gd name="T53" fmla="*/ 1 h 150"/>
                <a:gd name="T54" fmla="*/ 67 w 120"/>
                <a:gd name="T55" fmla="*/ 3 h 150"/>
                <a:gd name="T56" fmla="*/ 64 w 120"/>
                <a:gd name="T57" fmla="*/ 6 h 150"/>
                <a:gd name="T58" fmla="*/ 62 w 120"/>
                <a:gd name="T59" fmla="*/ 9 h 150"/>
                <a:gd name="T60" fmla="*/ 1 w 120"/>
                <a:gd name="T61" fmla="*/ 129 h 150"/>
                <a:gd name="T62" fmla="*/ 0 w 120"/>
                <a:gd name="T63" fmla="*/ 132 h 150"/>
                <a:gd name="T64" fmla="*/ 0 w 120"/>
                <a:gd name="T65" fmla="*/ 134 h 150"/>
                <a:gd name="T66" fmla="*/ 0 w 120"/>
                <a:gd name="T67" fmla="*/ 137 h 150"/>
                <a:gd name="T68" fmla="*/ 1 w 120"/>
                <a:gd name="T69" fmla="*/ 141 h 150"/>
                <a:gd name="T70" fmla="*/ 2 w 120"/>
                <a:gd name="T71" fmla="*/ 143 h 150"/>
                <a:gd name="T72" fmla="*/ 3 w 120"/>
                <a:gd name="T73" fmla="*/ 145 h 150"/>
                <a:gd name="T74" fmla="*/ 5 w 120"/>
                <a:gd name="T75" fmla="*/ 147 h 150"/>
                <a:gd name="T76" fmla="*/ 9 w 120"/>
                <a:gd name="T7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50">
                  <a:moveTo>
                    <a:pt x="9" y="149"/>
                  </a:moveTo>
                  <a:lnTo>
                    <a:pt x="12" y="150"/>
                  </a:lnTo>
                  <a:lnTo>
                    <a:pt x="15" y="150"/>
                  </a:lnTo>
                  <a:lnTo>
                    <a:pt x="19" y="150"/>
                  </a:lnTo>
                  <a:lnTo>
                    <a:pt x="22" y="148"/>
                  </a:lnTo>
                  <a:lnTo>
                    <a:pt x="26" y="146"/>
                  </a:lnTo>
                  <a:lnTo>
                    <a:pt x="29" y="143"/>
                  </a:lnTo>
                  <a:lnTo>
                    <a:pt x="85" y="30"/>
                  </a:lnTo>
                  <a:lnTo>
                    <a:pt x="105" y="30"/>
                  </a:lnTo>
                  <a:lnTo>
                    <a:pt x="108" y="30"/>
                  </a:lnTo>
                  <a:lnTo>
                    <a:pt x="111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19" y="22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8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7" y="3"/>
                  </a:lnTo>
                  <a:lnTo>
                    <a:pt x="64" y="6"/>
                  </a:lnTo>
                  <a:lnTo>
                    <a:pt x="62" y="9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3"/>
                  </a:lnTo>
                  <a:lnTo>
                    <a:pt x="3" y="145"/>
                  </a:lnTo>
                  <a:lnTo>
                    <a:pt x="5" y="147"/>
                  </a:lnTo>
                  <a:lnTo>
                    <a:pt x="9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9607110" y="3710256"/>
            <a:ext cx="285750" cy="277813"/>
            <a:chOff x="11028363" y="2508250"/>
            <a:chExt cx="285750" cy="277813"/>
          </a:xfrm>
          <a:solidFill>
            <a:schemeClr val="bg1"/>
          </a:solidFill>
        </p:grpSpPr>
        <p:sp>
          <p:nvSpPr>
            <p:cNvPr id="332" name="Freeform 70"/>
            <p:cNvSpPr>
              <a:spLocks/>
            </p:cNvSpPr>
            <p:nvPr/>
          </p:nvSpPr>
          <p:spPr bwMode="auto">
            <a:xfrm>
              <a:off x="11060113" y="2508250"/>
              <a:ext cx="225425" cy="157163"/>
            </a:xfrm>
            <a:custGeom>
              <a:avLst/>
              <a:gdLst>
                <a:gd name="T0" fmla="*/ 19 w 711"/>
                <a:gd name="T1" fmla="*/ 494 h 494"/>
                <a:gd name="T2" fmla="*/ 678 w 711"/>
                <a:gd name="T3" fmla="*/ 60 h 494"/>
                <a:gd name="T4" fmla="*/ 667 w 711"/>
                <a:gd name="T5" fmla="*/ 167 h 494"/>
                <a:gd name="T6" fmla="*/ 668 w 711"/>
                <a:gd name="T7" fmla="*/ 173 h 494"/>
                <a:gd name="T8" fmla="*/ 671 w 711"/>
                <a:gd name="T9" fmla="*/ 177 h 494"/>
                <a:gd name="T10" fmla="*/ 677 w 711"/>
                <a:gd name="T11" fmla="*/ 180 h 494"/>
                <a:gd name="T12" fmla="*/ 681 w 711"/>
                <a:gd name="T13" fmla="*/ 181 h 494"/>
                <a:gd name="T14" fmla="*/ 687 w 711"/>
                <a:gd name="T15" fmla="*/ 180 h 494"/>
                <a:gd name="T16" fmla="*/ 695 w 711"/>
                <a:gd name="T17" fmla="*/ 173 h 494"/>
                <a:gd name="T18" fmla="*/ 711 w 711"/>
                <a:gd name="T19" fmla="*/ 33 h 494"/>
                <a:gd name="T20" fmla="*/ 711 w 711"/>
                <a:gd name="T21" fmla="*/ 30 h 494"/>
                <a:gd name="T22" fmla="*/ 711 w 711"/>
                <a:gd name="T23" fmla="*/ 27 h 494"/>
                <a:gd name="T24" fmla="*/ 710 w 711"/>
                <a:gd name="T25" fmla="*/ 24 h 494"/>
                <a:gd name="T26" fmla="*/ 709 w 711"/>
                <a:gd name="T27" fmla="*/ 22 h 494"/>
                <a:gd name="T28" fmla="*/ 709 w 711"/>
                <a:gd name="T29" fmla="*/ 22 h 494"/>
                <a:gd name="T30" fmla="*/ 707 w 711"/>
                <a:gd name="T31" fmla="*/ 20 h 494"/>
                <a:gd name="T32" fmla="*/ 705 w 711"/>
                <a:gd name="T33" fmla="*/ 18 h 494"/>
                <a:gd name="T34" fmla="*/ 701 w 711"/>
                <a:gd name="T35" fmla="*/ 16 h 494"/>
                <a:gd name="T36" fmla="*/ 699 w 711"/>
                <a:gd name="T37" fmla="*/ 15 h 494"/>
                <a:gd name="T38" fmla="*/ 698 w 711"/>
                <a:gd name="T39" fmla="*/ 15 h 494"/>
                <a:gd name="T40" fmla="*/ 560 w 711"/>
                <a:gd name="T41" fmla="*/ 0 h 494"/>
                <a:gd name="T42" fmla="*/ 555 w 711"/>
                <a:gd name="T43" fmla="*/ 3 h 494"/>
                <a:gd name="T44" fmla="*/ 550 w 711"/>
                <a:gd name="T45" fmla="*/ 6 h 494"/>
                <a:gd name="T46" fmla="*/ 547 w 711"/>
                <a:gd name="T47" fmla="*/ 11 h 494"/>
                <a:gd name="T48" fmla="*/ 546 w 711"/>
                <a:gd name="T49" fmla="*/ 16 h 494"/>
                <a:gd name="T50" fmla="*/ 548 w 711"/>
                <a:gd name="T51" fmla="*/ 23 h 494"/>
                <a:gd name="T52" fmla="*/ 551 w 711"/>
                <a:gd name="T53" fmla="*/ 27 h 494"/>
                <a:gd name="T54" fmla="*/ 557 w 711"/>
                <a:gd name="T55" fmla="*/ 30 h 494"/>
                <a:gd name="T56" fmla="*/ 653 w 711"/>
                <a:gd name="T57" fmla="*/ 41 h 494"/>
                <a:gd name="T58" fmla="*/ 4 w 711"/>
                <a:gd name="T59" fmla="*/ 468 h 494"/>
                <a:gd name="T60" fmla="*/ 1 w 711"/>
                <a:gd name="T61" fmla="*/ 474 h 494"/>
                <a:gd name="T62" fmla="*/ 0 w 711"/>
                <a:gd name="T63" fmla="*/ 479 h 494"/>
                <a:gd name="T64" fmla="*/ 1 w 711"/>
                <a:gd name="T65" fmla="*/ 485 h 494"/>
                <a:gd name="T66" fmla="*/ 5 w 711"/>
                <a:gd name="T67" fmla="*/ 490 h 494"/>
                <a:gd name="T68" fmla="*/ 11 w 711"/>
                <a:gd name="T6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1" h="494">
                  <a:moveTo>
                    <a:pt x="15" y="494"/>
                  </a:moveTo>
                  <a:lnTo>
                    <a:pt x="19" y="494"/>
                  </a:lnTo>
                  <a:lnTo>
                    <a:pt x="23" y="492"/>
                  </a:lnTo>
                  <a:lnTo>
                    <a:pt x="678" y="60"/>
                  </a:lnTo>
                  <a:lnTo>
                    <a:pt x="667" y="164"/>
                  </a:lnTo>
                  <a:lnTo>
                    <a:pt x="667" y="167"/>
                  </a:lnTo>
                  <a:lnTo>
                    <a:pt x="667" y="170"/>
                  </a:lnTo>
                  <a:lnTo>
                    <a:pt x="668" y="173"/>
                  </a:lnTo>
                  <a:lnTo>
                    <a:pt x="670" y="175"/>
                  </a:lnTo>
                  <a:lnTo>
                    <a:pt x="671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0" y="180"/>
                  </a:lnTo>
                  <a:lnTo>
                    <a:pt x="681" y="181"/>
                  </a:lnTo>
                  <a:lnTo>
                    <a:pt x="682" y="181"/>
                  </a:lnTo>
                  <a:lnTo>
                    <a:pt x="687" y="180"/>
                  </a:lnTo>
                  <a:lnTo>
                    <a:pt x="692" y="177"/>
                  </a:lnTo>
                  <a:lnTo>
                    <a:pt x="695" y="173"/>
                  </a:lnTo>
                  <a:lnTo>
                    <a:pt x="696" y="167"/>
                  </a:lnTo>
                  <a:lnTo>
                    <a:pt x="711" y="33"/>
                  </a:lnTo>
                  <a:lnTo>
                    <a:pt x="711" y="31"/>
                  </a:lnTo>
                  <a:lnTo>
                    <a:pt x="711" y="30"/>
                  </a:lnTo>
                  <a:lnTo>
                    <a:pt x="711" y="28"/>
                  </a:lnTo>
                  <a:lnTo>
                    <a:pt x="711" y="27"/>
                  </a:lnTo>
                  <a:lnTo>
                    <a:pt x="711" y="26"/>
                  </a:lnTo>
                  <a:lnTo>
                    <a:pt x="710" y="24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8" y="21"/>
                  </a:lnTo>
                  <a:lnTo>
                    <a:pt x="707" y="20"/>
                  </a:lnTo>
                  <a:lnTo>
                    <a:pt x="706" y="19"/>
                  </a:lnTo>
                  <a:lnTo>
                    <a:pt x="705" y="18"/>
                  </a:lnTo>
                  <a:lnTo>
                    <a:pt x="703" y="18"/>
                  </a:lnTo>
                  <a:lnTo>
                    <a:pt x="701" y="16"/>
                  </a:lnTo>
                  <a:lnTo>
                    <a:pt x="700" y="16"/>
                  </a:lnTo>
                  <a:lnTo>
                    <a:pt x="699" y="15"/>
                  </a:lnTo>
                  <a:lnTo>
                    <a:pt x="698" y="15"/>
                  </a:lnTo>
                  <a:lnTo>
                    <a:pt x="698" y="15"/>
                  </a:lnTo>
                  <a:lnTo>
                    <a:pt x="563" y="0"/>
                  </a:lnTo>
                  <a:lnTo>
                    <a:pt x="560" y="0"/>
                  </a:lnTo>
                  <a:lnTo>
                    <a:pt x="557" y="1"/>
                  </a:lnTo>
                  <a:lnTo>
                    <a:pt x="555" y="3"/>
                  </a:lnTo>
                  <a:lnTo>
                    <a:pt x="552" y="4"/>
                  </a:lnTo>
                  <a:lnTo>
                    <a:pt x="550" y="6"/>
                  </a:lnTo>
                  <a:lnTo>
                    <a:pt x="548" y="8"/>
                  </a:lnTo>
                  <a:lnTo>
                    <a:pt x="547" y="11"/>
                  </a:lnTo>
                  <a:lnTo>
                    <a:pt x="546" y="14"/>
                  </a:lnTo>
                  <a:lnTo>
                    <a:pt x="546" y="16"/>
                  </a:lnTo>
                  <a:lnTo>
                    <a:pt x="547" y="20"/>
                  </a:lnTo>
                  <a:lnTo>
                    <a:pt x="548" y="23"/>
                  </a:lnTo>
                  <a:lnTo>
                    <a:pt x="549" y="25"/>
                  </a:lnTo>
                  <a:lnTo>
                    <a:pt x="551" y="27"/>
                  </a:lnTo>
                  <a:lnTo>
                    <a:pt x="553" y="28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653" y="41"/>
                  </a:lnTo>
                  <a:lnTo>
                    <a:pt x="6" y="466"/>
                  </a:lnTo>
                  <a:lnTo>
                    <a:pt x="4" y="468"/>
                  </a:lnTo>
                  <a:lnTo>
                    <a:pt x="2" y="471"/>
                  </a:lnTo>
                  <a:lnTo>
                    <a:pt x="1" y="474"/>
                  </a:lnTo>
                  <a:lnTo>
                    <a:pt x="0" y="476"/>
                  </a:lnTo>
                  <a:lnTo>
                    <a:pt x="0" y="479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2"/>
                  </a:lnTo>
                  <a:lnTo>
                    <a:pt x="11" y="494"/>
                  </a:lnTo>
                  <a:lnTo>
                    <a:pt x="15" y="4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3" name="Freeform 71"/>
            <p:cNvSpPr>
              <a:spLocks noEditPoints="1"/>
            </p:cNvSpPr>
            <p:nvPr/>
          </p:nvSpPr>
          <p:spPr bwMode="auto">
            <a:xfrm>
              <a:off x="11028363" y="2593975"/>
              <a:ext cx="285750" cy="192088"/>
            </a:xfrm>
            <a:custGeom>
              <a:avLst/>
              <a:gdLst>
                <a:gd name="T0" fmla="*/ 812 w 902"/>
                <a:gd name="T1" fmla="*/ 30 h 601"/>
                <a:gd name="T2" fmla="*/ 511 w 902"/>
                <a:gd name="T3" fmla="*/ 571 h 601"/>
                <a:gd name="T4" fmla="*/ 601 w 902"/>
                <a:gd name="T5" fmla="*/ 571 h 601"/>
                <a:gd name="T6" fmla="*/ 300 w 902"/>
                <a:gd name="T7" fmla="*/ 330 h 601"/>
                <a:gd name="T8" fmla="*/ 300 w 902"/>
                <a:gd name="T9" fmla="*/ 571 h 601"/>
                <a:gd name="T10" fmla="*/ 180 w 902"/>
                <a:gd name="T11" fmla="*/ 481 h 601"/>
                <a:gd name="T12" fmla="*/ 887 w 902"/>
                <a:gd name="T13" fmla="*/ 571 h 601"/>
                <a:gd name="T14" fmla="*/ 841 w 902"/>
                <a:gd name="T15" fmla="*/ 12 h 601"/>
                <a:gd name="T16" fmla="*/ 838 w 902"/>
                <a:gd name="T17" fmla="*/ 5 h 601"/>
                <a:gd name="T18" fmla="*/ 829 w 902"/>
                <a:gd name="T19" fmla="*/ 0 h 601"/>
                <a:gd name="T20" fmla="*/ 704 w 902"/>
                <a:gd name="T21" fmla="*/ 0 h 601"/>
                <a:gd name="T22" fmla="*/ 695 w 902"/>
                <a:gd name="T23" fmla="*/ 5 h 601"/>
                <a:gd name="T24" fmla="*/ 692 w 902"/>
                <a:gd name="T25" fmla="*/ 12 h 601"/>
                <a:gd name="T26" fmla="*/ 631 w 902"/>
                <a:gd name="T27" fmla="*/ 571 h 601"/>
                <a:gd name="T28" fmla="*/ 630 w 902"/>
                <a:gd name="T29" fmla="*/ 160 h 601"/>
                <a:gd name="T30" fmla="*/ 625 w 902"/>
                <a:gd name="T31" fmla="*/ 152 h 601"/>
                <a:gd name="T32" fmla="*/ 616 w 902"/>
                <a:gd name="T33" fmla="*/ 150 h 601"/>
                <a:gd name="T34" fmla="*/ 490 w 902"/>
                <a:gd name="T35" fmla="*/ 151 h 601"/>
                <a:gd name="T36" fmla="*/ 483 w 902"/>
                <a:gd name="T37" fmla="*/ 157 h 601"/>
                <a:gd name="T38" fmla="*/ 481 w 902"/>
                <a:gd name="T39" fmla="*/ 165 h 601"/>
                <a:gd name="T40" fmla="*/ 421 w 902"/>
                <a:gd name="T41" fmla="*/ 315 h 601"/>
                <a:gd name="T42" fmla="*/ 418 w 902"/>
                <a:gd name="T43" fmla="*/ 308 h 601"/>
                <a:gd name="T44" fmla="*/ 411 w 902"/>
                <a:gd name="T45" fmla="*/ 302 h 601"/>
                <a:gd name="T46" fmla="*/ 285 w 902"/>
                <a:gd name="T47" fmla="*/ 300 h 601"/>
                <a:gd name="T48" fmla="*/ 277 w 902"/>
                <a:gd name="T49" fmla="*/ 304 h 601"/>
                <a:gd name="T50" fmla="*/ 271 w 902"/>
                <a:gd name="T51" fmla="*/ 310 h 601"/>
                <a:gd name="T52" fmla="*/ 270 w 902"/>
                <a:gd name="T53" fmla="*/ 571 h 601"/>
                <a:gd name="T54" fmla="*/ 210 w 902"/>
                <a:gd name="T55" fmla="*/ 463 h 601"/>
                <a:gd name="T56" fmla="*/ 206 w 902"/>
                <a:gd name="T57" fmla="*/ 456 h 601"/>
                <a:gd name="T58" fmla="*/ 198 w 902"/>
                <a:gd name="T59" fmla="*/ 451 h 601"/>
                <a:gd name="T60" fmla="*/ 72 w 902"/>
                <a:gd name="T61" fmla="*/ 451 h 601"/>
                <a:gd name="T62" fmla="*/ 64 w 902"/>
                <a:gd name="T63" fmla="*/ 456 h 601"/>
                <a:gd name="T64" fmla="*/ 60 w 902"/>
                <a:gd name="T65" fmla="*/ 463 h 601"/>
                <a:gd name="T66" fmla="*/ 15 w 902"/>
                <a:gd name="T67" fmla="*/ 571 h 601"/>
                <a:gd name="T68" fmla="*/ 6 w 902"/>
                <a:gd name="T69" fmla="*/ 573 h 601"/>
                <a:gd name="T70" fmla="*/ 1 w 902"/>
                <a:gd name="T71" fmla="*/ 581 h 601"/>
                <a:gd name="T72" fmla="*/ 0 w 902"/>
                <a:gd name="T73" fmla="*/ 590 h 601"/>
                <a:gd name="T74" fmla="*/ 4 w 902"/>
                <a:gd name="T75" fmla="*/ 597 h 601"/>
                <a:gd name="T76" fmla="*/ 12 w 902"/>
                <a:gd name="T77" fmla="*/ 601 h 601"/>
                <a:gd name="T78" fmla="*/ 195 w 902"/>
                <a:gd name="T79" fmla="*/ 601 h 601"/>
                <a:gd name="T80" fmla="*/ 496 w 902"/>
                <a:gd name="T81" fmla="*/ 601 h 601"/>
                <a:gd name="T82" fmla="*/ 827 w 902"/>
                <a:gd name="T83" fmla="*/ 601 h 601"/>
                <a:gd name="T84" fmla="*/ 892 w 902"/>
                <a:gd name="T85" fmla="*/ 600 h 601"/>
                <a:gd name="T86" fmla="*/ 899 w 902"/>
                <a:gd name="T87" fmla="*/ 595 h 601"/>
                <a:gd name="T88" fmla="*/ 902 w 902"/>
                <a:gd name="T89" fmla="*/ 586 h 601"/>
                <a:gd name="T90" fmla="*/ 899 w 902"/>
                <a:gd name="T91" fmla="*/ 578 h 601"/>
                <a:gd name="T92" fmla="*/ 892 w 902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601">
                  <a:moveTo>
                    <a:pt x="721" y="571"/>
                  </a:moveTo>
                  <a:lnTo>
                    <a:pt x="721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1" y="571"/>
                  </a:lnTo>
                  <a:close/>
                  <a:moveTo>
                    <a:pt x="511" y="571"/>
                  </a:moveTo>
                  <a:lnTo>
                    <a:pt x="511" y="180"/>
                  </a:lnTo>
                  <a:lnTo>
                    <a:pt x="601" y="180"/>
                  </a:lnTo>
                  <a:lnTo>
                    <a:pt x="601" y="571"/>
                  </a:lnTo>
                  <a:lnTo>
                    <a:pt x="511" y="571"/>
                  </a:lnTo>
                  <a:close/>
                  <a:moveTo>
                    <a:pt x="300" y="571"/>
                  </a:moveTo>
                  <a:lnTo>
                    <a:pt x="300" y="330"/>
                  </a:lnTo>
                  <a:lnTo>
                    <a:pt x="391" y="330"/>
                  </a:lnTo>
                  <a:lnTo>
                    <a:pt x="391" y="571"/>
                  </a:lnTo>
                  <a:lnTo>
                    <a:pt x="300" y="571"/>
                  </a:lnTo>
                  <a:close/>
                  <a:moveTo>
                    <a:pt x="90" y="571"/>
                  </a:moveTo>
                  <a:lnTo>
                    <a:pt x="90" y="481"/>
                  </a:lnTo>
                  <a:lnTo>
                    <a:pt x="180" y="481"/>
                  </a:lnTo>
                  <a:lnTo>
                    <a:pt x="180" y="571"/>
                  </a:lnTo>
                  <a:lnTo>
                    <a:pt x="90" y="571"/>
                  </a:lnTo>
                  <a:close/>
                  <a:moveTo>
                    <a:pt x="887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1" y="12"/>
                  </a:lnTo>
                  <a:lnTo>
                    <a:pt x="841" y="9"/>
                  </a:lnTo>
                  <a:lnTo>
                    <a:pt x="839" y="7"/>
                  </a:lnTo>
                  <a:lnTo>
                    <a:pt x="838" y="5"/>
                  </a:lnTo>
                  <a:lnTo>
                    <a:pt x="835" y="3"/>
                  </a:lnTo>
                  <a:lnTo>
                    <a:pt x="832" y="1"/>
                  </a:lnTo>
                  <a:lnTo>
                    <a:pt x="829" y="0"/>
                  </a:lnTo>
                  <a:lnTo>
                    <a:pt x="827" y="0"/>
                  </a:lnTo>
                  <a:lnTo>
                    <a:pt x="706" y="0"/>
                  </a:lnTo>
                  <a:lnTo>
                    <a:pt x="704" y="0"/>
                  </a:lnTo>
                  <a:lnTo>
                    <a:pt x="701" y="1"/>
                  </a:lnTo>
                  <a:lnTo>
                    <a:pt x="698" y="3"/>
                  </a:lnTo>
                  <a:lnTo>
                    <a:pt x="695" y="5"/>
                  </a:lnTo>
                  <a:lnTo>
                    <a:pt x="694" y="7"/>
                  </a:lnTo>
                  <a:lnTo>
                    <a:pt x="692" y="9"/>
                  </a:lnTo>
                  <a:lnTo>
                    <a:pt x="692" y="12"/>
                  </a:lnTo>
                  <a:lnTo>
                    <a:pt x="691" y="15"/>
                  </a:lnTo>
                  <a:lnTo>
                    <a:pt x="691" y="571"/>
                  </a:lnTo>
                  <a:lnTo>
                    <a:pt x="631" y="571"/>
                  </a:lnTo>
                  <a:lnTo>
                    <a:pt x="631" y="165"/>
                  </a:lnTo>
                  <a:lnTo>
                    <a:pt x="631" y="162"/>
                  </a:lnTo>
                  <a:lnTo>
                    <a:pt x="630" y="160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2"/>
                  </a:lnTo>
                  <a:lnTo>
                    <a:pt x="622" y="151"/>
                  </a:lnTo>
                  <a:lnTo>
                    <a:pt x="619" y="150"/>
                  </a:lnTo>
                  <a:lnTo>
                    <a:pt x="616" y="150"/>
                  </a:lnTo>
                  <a:lnTo>
                    <a:pt x="496" y="150"/>
                  </a:lnTo>
                  <a:lnTo>
                    <a:pt x="493" y="150"/>
                  </a:lnTo>
                  <a:lnTo>
                    <a:pt x="490" y="151"/>
                  </a:lnTo>
                  <a:lnTo>
                    <a:pt x="487" y="154"/>
                  </a:lnTo>
                  <a:lnTo>
                    <a:pt x="485" y="155"/>
                  </a:lnTo>
                  <a:lnTo>
                    <a:pt x="483" y="157"/>
                  </a:lnTo>
                  <a:lnTo>
                    <a:pt x="482" y="160"/>
                  </a:lnTo>
                  <a:lnTo>
                    <a:pt x="481" y="162"/>
                  </a:lnTo>
                  <a:lnTo>
                    <a:pt x="481" y="165"/>
                  </a:lnTo>
                  <a:lnTo>
                    <a:pt x="481" y="571"/>
                  </a:lnTo>
                  <a:lnTo>
                    <a:pt x="421" y="571"/>
                  </a:lnTo>
                  <a:lnTo>
                    <a:pt x="421" y="315"/>
                  </a:lnTo>
                  <a:lnTo>
                    <a:pt x="420" y="313"/>
                  </a:lnTo>
                  <a:lnTo>
                    <a:pt x="420" y="310"/>
                  </a:lnTo>
                  <a:lnTo>
                    <a:pt x="418" y="308"/>
                  </a:lnTo>
                  <a:lnTo>
                    <a:pt x="417" y="306"/>
                  </a:lnTo>
                  <a:lnTo>
                    <a:pt x="414" y="304"/>
                  </a:lnTo>
                  <a:lnTo>
                    <a:pt x="411" y="302"/>
                  </a:lnTo>
                  <a:lnTo>
                    <a:pt x="408" y="301"/>
                  </a:lnTo>
                  <a:lnTo>
                    <a:pt x="406" y="300"/>
                  </a:lnTo>
                  <a:lnTo>
                    <a:pt x="285" y="300"/>
                  </a:lnTo>
                  <a:lnTo>
                    <a:pt x="283" y="301"/>
                  </a:lnTo>
                  <a:lnTo>
                    <a:pt x="280" y="302"/>
                  </a:lnTo>
                  <a:lnTo>
                    <a:pt x="277" y="304"/>
                  </a:lnTo>
                  <a:lnTo>
                    <a:pt x="274" y="306"/>
                  </a:lnTo>
                  <a:lnTo>
                    <a:pt x="273" y="308"/>
                  </a:lnTo>
                  <a:lnTo>
                    <a:pt x="271" y="310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1"/>
                  </a:lnTo>
                  <a:lnTo>
                    <a:pt x="210" y="571"/>
                  </a:lnTo>
                  <a:lnTo>
                    <a:pt x="210" y="466"/>
                  </a:lnTo>
                  <a:lnTo>
                    <a:pt x="210" y="463"/>
                  </a:lnTo>
                  <a:lnTo>
                    <a:pt x="209" y="460"/>
                  </a:lnTo>
                  <a:lnTo>
                    <a:pt x="208" y="458"/>
                  </a:lnTo>
                  <a:lnTo>
                    <a:pt x="206" y="456"/>
                  </a:lnTo>
                  <a:lnTo>
                    <a:pt x="204" y="454"/>
                  </a:lnTo>
                  <a:lnTo>
                    <a:pt x="201" y="452"/>
                  </a:lnTo>
                  <a:lnTo>
                    <a:pt x="198" y="451"/>
                  </a:lnTo>
                  <a:lnTo>
                    <a:pt x="195" y="451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69" y="452"/>
                  </a:lnTo>
                  <a:lnTo>
                    <a:pt x="66" y="454"/>
                  </a:lnTo>
                  <a:lnTo>
                    <a:pt x="64" y="456"/>
                  </a:lnTo>
                  <a:lnTo>
                    <a:pt x="62" y="458"/>
                  </a:lnTo>
                  <a:lnTo>
                    <a:pt x="61" y="460"/>
                  </a:lnTo>
                  <a:lnTo>
                    <a:pt x="60" y="463"/>
                  </a:lnTo>
                  <a:lnTo>
                    <a:pt x="60" y="466"/>
                  </a:lnTo>
                  <a:lnTo>
                    <a:pt x="60" y="571"/>
                  </a:lnTo>
                  <a:lnTo>
                    <a:pt x="15" y="571"/>
                  </a:lnTo>
                  <a:lnTo>
                    <a:pt x="12" y="571"/>
                  </a:lnTo>
                  <a:lnTo>
                    <a:pt x="9" y="572"/>
                  </a:lnTo>
                  <a:lnTo>
                    <a:pt x="6" y="573"/>
                  </a:lnTo>
                  <a:lnTo>
                    <a:pt x="4" y="576"/>
                  </a:lnTo>
                  <a:lnTo>
                    <a:pt x="2" y="578"/>
                  </a:lnTo>
                  <a:lnTo>
                    <a:pt x="1" y="581"/>
                  </a:lnTo>
                  <a:lnTo>
                    <a:pt x="0" y="583"/>
                  </a:lnTo>
                  <a:lnTo>
                    <a:pt x="0" y="586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75" y="601"/>
                  </a:lnTo>
                  <a:lnTo>
                    <a:pt x="195" y="601"/>
                  </a:lnTo>
                  <a:lnTo>
                    <a:pt x="285" y="601"/>
                  </a:lnTo>
                  <a:lnTo>
                    <a:pt x="406" y="601"/>
                  </a:lnTo>
                  <a:lnTo>
                    <a:pt x="496" y="601"/>
                  </a:lnTo>
                  <a:lnTo>
                    <a:pt x="616" y="601"/>
                  </a:lnTo>
                  <a:lnTo>
                    <a:pt x="706" y="601"/>
                  </a:lnTo>
                  <a:lnTo>
                    <a:pt x="827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3"/>
                  </a:lnTo>
                  <a:lnTo>
                    <a:pt x="901" y="590"/>
                  </a:lnTo>
                  <a:lnTo>
                    <a:pt x="902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899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2" y="572"/>
                  </a:lnTo>
                  <a:lnTo>
                    <a:pt x="890" y="571"/>
                  </a:lnTo>
                  <a:lnTo>
                    <a:pt x="887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2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10519" y="1375277"/>
            <a:ext cx="8970962" cy="4598625"/>
            <a:chOff x="1610519" y="1375277"/>
            <a:chExt cx="8970962" cy="4598625"/>
          </a:xfrm>
        </p:grpSpPr>
        <p:sp>
          <p:nvSpPr>
            <p:cNvPr id="83" name="Rectangle 82"/>
            <p:cNvSpPr/>
            <p:nvPr/>
          </p:nvSpPr>
          <p:spPr>
            <a:xfrm>
              <a:off x="7049588" y="1375277"/>
              <a:ext cx="1710734" cy="646617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862612" y="1375277"/>
              <a:ext cx="1710734" cy="646617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5" name="Parallelogram 82"/>
            <p:cNvSpPr/>
            <p:nvPr/>
          </p:nvSpPr>
          <p:spPr>
            <a:xfrm rot="16200000" flipV="1">
              <a:off x="8526317" y="4711078"/>
              <a:ext cx="587710" cy="133817"/>
            </a:xfrm>
            <a:custGeom>
              <a:avLst/>
              <a:gdLst>
                <a:gd name="connsiteX0" fmla="*/ 0 w 704849"/>
                <a:gd name="connsiteY0" fmla="*/ 118270 h 118270"/>
                <a:gd name="connsiteX1" fmla="*/ 87075 w 704849"/>
                <a:gd name="connsiteY1" fmla="*/ 0 h 118270"/>
                <a:gd name="connsiteX2" fmla="*/ 704849 w 704849"/>
                <a:gd name="connsiteY2" fmla="*/ 0 h 118270"/>
                <a:gd name="connsiteX3" fmla="*/ 617774 w 704849"/>
                <a:gd name="connsiteY3" fmla="*/ 118270 h 118270"/>
                <a:gd name="connsiteX4" fmla="*/ 0 w 704849"/>
                <a:gd name="connsiteY4" fmla="*/ 118270 h 118270"/>
                <a:gd name="connsiteX0" fmla="*/ 0 w 704849"/>
                <a:gd name="connsiteY0" fmla="*/ 118271 h 118271"/>
                <a:gd name="connsiteX1" fmla="*/ 141050 w 704849"/>
                <a:gd name="connsiteY1" fmla="*/ 0 h 118271"/>
                <a:gd name="connsiteX2" fmla="*/ 704849 w 704849"/>
                <a:gd name="connsiteY2" fmla="*/ 1 h 118271"/>
                <a:gd name="connsiteX3" fmla="*/ 617774 w 704849"/>
                <a:gd name="connsiteY3" fmla="*/ 118271 h 118271"/>
                <a:gd name="connsiteX4" fmla="*/ 0 w 704849"/>
                <a:gd name="connsiteY4" fmla="*/ 118271 h 118271"/>
                <a:gd name="connsiteX0" fmla="*/ 0 w 766762"/>
                <a:gd name="connsiteY0" fmla="*/ 118271 h 118271"/>
                <a:gd name="connsiteX1" fmla="*/ 141050 w 766762"/>
                <a:gd name="connsiteY1" fmla="*/ 0 h 118271"/>
                <a:gd name="connsiteX2" fmla="*/ 766762 w 766762"/>
                <a:gd name="connsiteY2" fmla="*/ 1 h 118271"/>
                <a:gd name="connsiteX3" fmla="*/ 617774 w 766762"/>
                <a:gd name="connsiteY3" fmla="*/ 118271 h 118271"/>
                <a:gd name="connsiteX4" fmla="*/ 0 w 766762"/>
                <a:gd name="connsiteY4" fmla="*/ 118271 h 118271"/>
                <a:gd name="connsiteX0" fmla="*/ 0 w 766762"/>
                <a:gd name="connsiteY0" fmla="*/ 118271 h 118271"/>
                <a:gd name="connsiteX1" fmla="*/ 376324 w 766762"/>
                <a:gd name="connsiteY1" fmla="*/ 0 h 118271"/>
                <a:gd name="connsiteX2" fmla="*/ 766762 w 766762"/>
                <a:gd name="connsiteY2" fmla="*/ 1 h 118271"/>
                <a:gd name="connsiteX3" fmla="*/ 617774 w 766762"/>
                <a:gd name="connsiteY3" fmla="*/ 118271 h 118271"/>
                <a:gd name="connsiteX4" fmla="*/ 0 w 766762"/>
                <a:gd name="connsiteY4" fmla="*/ 118271 h 118271"/>
                <a:gd name="connsiteX0" fmla="*/ 0 w 766762"/>
                <a:gd name="connsiteY0" fmla="*/ 118270 h 118270"/>
                <a:gd name="connsiteX1" fmla="*/ 347978 w 766762"/>
                <a:gd name="connsiteY1" fmla="*/ 2380 h 118270"/>
                <a:gd name="connsiteX2" fmla="*/ 766762 w 766762"/>
                <a:gd name="connsiteY2" fmla="*/ 0 h 118270"/>
                <a:gd name="connsiteX3" fmla="*/ 617774 w 766762"/>
                <a:gd name="connsiteY3" fmla="*/ 118270 h 118270"/>
                <a:gd name="connsiteX4" fmla="*/ 0 w 766762"/>
                <a:gd name="connsiteY4" fmla="*/ 118270 h 118270"/>
                <a:gd name="connsiteX0" fmla="*/ 0 w 766762"/>
                <a:gd name="connsiteY0" fmla="*/ 118272 h 118272"/>
                <a:gd name="connsiteX1" fmla="*/ 594417 w 766762"/>
                <a:gd name="connsiteY1" fmla="*/ 0 h 118272"/>
                <a:gd name="connsiteX2" fmla="*/ 766762 w 766762"/>
                <a:gd name="connsiteY2" fmla="*/ 2 h 118272"/>
                <a:gd name="connsiteX3" fmla="*/ 617774 w 766762"/>
                <a:gd name="connsiteY3" fmla="*/ 118272 h 118272"/>
                <a:gd name="connsiteX4" fmla="*/ 0 w 766762"/>
                <a:gd name="connsiteY4" fmla="*/ 118272 h 118272"/>
                <a:gd name="connsiteX0" fmla="*/ 0 w 537573"/>
                <a:gd name="connsiteY0" fmla="*/ 118272 h 118272"/>
                <a:gd name="connsiteX1" fmla="*/ 365228 w 537573"/>
                <a:gd name="connsiteY1" fmla="*/ 0 h 118272"/>
                <a:gd name="connsiteX2" fmla="*/ 537573 w 537573"/>
                <a:gd name="connsiteY2" fmla="*/ 2 h 118272"/>
                <a:gd name="connsiteX3" fmla="*/ 388585 w 537573"/>
                <a:gd name="connsiteY3" fmla="*/ 118272 h 118272"/>
                <a:gd name="connsiteX4" fmla="*/ 0 w 537573"/>
                <a:gd name="connsiteY4" fmla="*/ 118272 h 118272"/>
                <a:gd name="connsiteX0" fmla="*/ 0 w 537573"/>
                <a:gd name="connsiteY0" fmla="*/ 118272 h 118272"/>
                <a:gd name="connsiteX1" fmla="*/ 414516 w 537573"/>
                <a:gd name="connsiteY1" fmla="*/ 0 h 118272"/>
                <a:gd name="connsiteX2" fmla="*/ 537573 w 537573"/>
                <a:gd name="connsiteY2" fmla="*/ 2 h 118272"/>
                <a:gd name="connsiteX3" fmla="*/ 388585 w 537573"/>
                <a:gd name="connsiteY3" fmla="*/ 118272 h 118272"/>
                <a:gd name="connsiteX4" fmla="*/ 0 w 537573"/>
                <a:gd name="connsiteY4" fmla="*/ 118272 h 11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573" h="118272">
                  <a:moveTo>
                    <a:pt x="0" y="118272"/>
                  </a:moveTo>
                  <a:lnTo>
                    <a:pt x="414516" y="0"/>
                  </a:lnTo>
                  <a:lnTo>
                    <a:pt x="537573" y="2"/>
                  </a:lnTo>
                  <a:lnTo>
                    <a:pt x="388585" y="118272"/>
                  </a:lnTo>
                  <a:lnTo>
                    <a:pt x="0" y="118272"/>
                  </a:ln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6" name="Parallelogram 82"/>
            <p:cNvSpPr/>
            <p:nvPr/>
          </p:nvSpPr>
          <p:spPr>
            <a:xfrm rot="16200000" flipV="1">
              <a:off x="8551822" y="4460429"/>
              <a:ext cx="542948" cy="136511"/>
            </a:xfrm>
            <a:custGeom>
              <a:avLst/>
              <a:gdLst>
                <a:gd name="connsiteX0" fmla="*/ 0 w 704849"/>
                <a:gd name="connsiteY0" fmla="*/ 118270 h 118270"/>
                <a:gd name="connsiteX1" fmla="*/ 87075 w 704849"/>
                <a:gd name="connsiteY1" fmla="*/ 0 h 118270"/>
                <a:gd name="connsiteX2" fmla="*/ 704849 w 704849"/>
                <a:gd name="connsiteY2" fmla="*/ 0 h 118270"/>
                <a:gd name="connsiteX3" fmla="*/ 617774 w 704849"/>
                <a:gd name="connsiteY3" fmla="*/ 118270 h 118270"/>
                <a:gd name="connsiteX4" fmla="*/ 0 w 704849"/>
                <a:gd name="connsiteY4" fmla="*/ 118270 h 118270"/>
                <a:gd name="connsiteX0" fmla="*/ 0 w 704849"/>
                <a:gd name="connsiteY0" fmla="*/ 118271 h 118271"/>
                <a:gd name="connsiteX1" fmla="*/ 141050 w 704849"/>
                <a:gd name="connsiteY1" fmla="*/ 0 h 118271"/>
                <a:gd name="connsiteX2" fmla="*/ 704849 w 704849"/>
                <a:gd name="connsiteY2" fmla="*/ 1 h 118271"/>
                <a:gd name="connsiteX3" fmla="*/ 617774 w 704849"/>
                <a:gd name="connsiteY3" fmla="*/ 118271 h 118271"/>
                <a:gd name="connsiteX4" fmla="*/ 0 w 704849"/>
                <a:gd name="connsiteY4" fmla="*/ 118271 h 118271"/>
                <a:gd name="connsiteX0" fmla="*/ 0 w 717549"/>
                <a:gd name="connsiteY0" fmla="*/ 118271 h 118271"/>
                <a:gd name="connsiteX1" fmla="*/ 153750 w 717549"/>
                <a:gd name="connsiteY1" fmla="*/ 0 h 118271"/>
                <a:gd name="connsiteX2" fmla="*/ 717549 w 717549"/>
                <a:gd name="connsiteY2" fmla="*/ 1 h 118271"/>
                <a:gd name="connsiteX3" fmla="*/ 630474 w 717549"/>
                <a:gd name="connsiteY3" fmla="*/ 118271 h 118271"/>
                <a:gd name="connsiteX4" fmla="*/ 0 w 717549"/>
                <a:gd name="connsiteY4" fmla="*/ 118271 h 118271"/>
                <a:gd name="connsiteX0" fmla="*/ 0 w 717549"/>
                <a:gd name="connsiteY0" fmla="*/ 118271 h 118271"/>
                <a:gd name="connsiteX1" fmla="*/ 402037 w 717549"/>
                <a:gd name="connsiteY1" fmla="*/ 0 h 118271"/>
                <a:gd name="connsiteX2" fmla="*/ 717549 w 717549"/>
                <a:gd name="connsiteY2" fmla="*/ 1 h 118271"/>
                <a:gd name="connsiteX3" fmla="*/ 630474 w 717549"/>
                <a:gd name="connsiteY3" fmla="*/ 118271 h 118271"/>
                <a:gd name="connsiteX4" fmla="*/ 0 w 717549"/>
                <a:gd name="connsiteY4" fmla="*/ 118271 h 118271"/>
                <a:gd name="connsiteX0" fmla="*/ 0 w 717549"/>
                <a:gd name="connsiteY0" fmla="*/ 120653 h 120653"/>
                <a:gd name="connsiteX1" fmla="*/ 441204 w 717549"/>
                <a:gd name="connsiteY1" fmla="*/ 0 h 120653"/>
                <a:gd name="connsiteX2" fmla="*/ 717549 w 717549"/>
                <a:gd name="connsiteY2" fmla="*/ 2383 h 120653"/>
                <a:gd name="connsiteX3" fmla="*/ 630474 w 717549"/>
                <a:gd name="connsiteY3" fmla="*/ 120653 h 120653"/>
                <a:gd name="connsiteX4" fmla="*/ 0 w 717549"/>
                <a:gd name="connsiteY4" fmla="*/ 120653 h 12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549" h="120653">
                  <a:moveTo>
                    <a:pt x="0" y="120653"/>
                  </a:moveTo>
                  <a:lnTo>
                    <a:pt x="441204" y="0"/>
                  </a:lnTo>
                  <a:lnTo>
                    <a:pt x="717549" y="2383"/>
                  </a:lnTo>
                  <a:lnTo>
                    <a:pt x="630474" y="120653"/>
                  </a:lnTo>
                  <a:lnTo>
                    <a:pt x="0" y="120653"/>
                  </a:ln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7" name="Parallelogram 91"/>
            <p:cNvSpPr/>
            <p:nvPr/>
          </p:nvSpPr>
          <p:spPr>
            <a:xfrm rot="5400000">
              <a:off x="8465846" y="3533383"/>
              <a:ext cx="709508" cy="131122"/>
            </a:xfrm>
            <a:custGeom>
              <a:avLst/>
              <a:gdLst>
                <a:gd name="connsiteX0" fmla="*/ 0 w 761593"/>
                <a:gd name="connsiteY0" fmla="*/ 118270 h 118270"/>
                <a:gd name="connsiteX1" fmla="*/ 87075 w 761593"/>
                <a:gd name="connsiteY1" fmla="*/ 0 h 118270"/>
                <a:gd name="connsiteX2" fmla="*/ 761593 w 761593"/>
                <a:gd name="connsiteY2" fmla="*/ 0 h 118270"/>
                <a:gd name="connsiteX3" fmla="*/ 674518 w 761593"/>
                <a:gd name="connsiteY3" fmla="*/ 118270 h 118270"/>
                <a:gd name="connsiteX4" fmla="*/ 0 w 761593"/>
                <a:gd name="connsiteY4" fmla="*/ 118270 h 118270"/>
                <a:gd name="connsiteX0" fmla="*/ 0 w 852083"/>
                <a:gd name="connsiteY0" fmla="*/ 118270 h 118270"/>
                <a:gd name="connsiteX1" fmla="*/ 87075 w 852083"/>
                <a:gd name="connsiteY1" fmla="*/ 0 h 118270"/>
                <a:gd name="connsiteX2" fmla="*/ 852083 w 852083"/>
                <a:gd name="connsiteY2" fmla="*/ 2381 h 118270"/>
                <a:gd name="connsiteX3" fmla="*/ 674518 w 852083"/>
                <a:gd name="connsiteY3" fmla="*/ 118270 h 118270"/>
                <a:gd name="connsiteX4" fmla="*/ 0 w 852083"/>
                <a:gd name="connsiteY4" fmla="*/ 118270 h 118270"/>
                <a:gd name="connsiteX0" fmla="*/ 0 w 852083"/>
                <a:gd name="connsiteY0" fmla="*/ 118271 h 118271"/>
                <a:gd name="connsiteX1" fmla="*/ 260909 w 852083"/>
                <a:gd name="connsiteY1" fmla="*/ 0 h 118271"/>
                <a:gd name="connsiteX2" fmla="*/ 852083 w 852083"/>
                <a:gd name="connsiteY2" fmla="*/ 2382 h 118271"/>
                <a:gd name="connsiteX3" fmla="*/ 674518 w 852083"/>
                <a:gd name="connsiteY3" fmla="*/ 118271 h 118271"/>
                <a:gd name="connsiteX4" fmla="*/ 0 w 852083"/>
                <a:gd name="connsiteY4" fmla="*/ 118271 h 118271"/>
                <a:gd name="connsiteX0" fmla="*/ 0 w 852083"/>
                <a:gd name="connsiteY0" fmla="*/ 115890 h 115890"/>
                <a:gd name="connsiteX1" fmla="*/ 552277 w 852083"/>
                <a:gd name="connsiteY1" fmla="*/ 0 h 115890"/>
                <a:gd name="connsiteX2" fmla="*/ 852083 w 852083"/>
                <a:gd name="connsiteY2" fmla="*/ 1 h 115890"/>
                <a:gd name="connsiteX3" fmla="*/ 674518 w 852083"/>
                <a:gd name="connsiteY3" fmla="*/ 115890 h 115890"/>
                <a:gd name="connsiteX4" fmla="*/ 0 w 852083"/>
                <a:gd name="connsiteY4" fmla="*/ 115890 h 115890"/>
                <a:gd name="connsiteX0" fmla="*/ 1 w 999547"/>
                <a:gd name="connsiteY0" fmla="*/ 118271 h 118271"/>
                <a:gd name="connsiteX1" fmla="*/ 699741 w 999547"/>
                <a:gd name="connsiteY1" fmla="*/ 0 h 118271"/>
                <a:gd name="connsiteX2" fmla="*/ 999547 w 999547"/>
                <a:gd name="connsiteY2" fmla="*/ 1 h 118271"/>
                <a:gd name="connsiteX3" fmla="*/ 821982 w 999547"/>
                <a:gd name="connsiteY3" fmla="*/ 115890 h 118271"/>
                <a:gd name="connsiteX4" fmla="*/ 1 w 999547"/>
                <a:gd name="connsiteY4" fmla="*/ 118271 h 118271"/>
                <a:gd name="connsiteX0" fmla="*/ 1 w 1029792"/>
                <a:gd name="connsiteY0" fmla="*/ 113509 h 115890"/>
                <a:gd name="connsiteX1" fmla="*/ 729986 w 1029792"/>
                <a:gd name="connsiteY1" fmla="*/ 0 h 115890"/>
                <a:gd name="connsiteX2" fmla="*/ 1029792 w 1029792"/>
                <a:gd name="connsiteY2" fmla="*/ 1 h 115890"/>
                <a:gd name="connsiteX3" fmla="*/ 852227 w 1029792"/>
                <a:gd name="connsiteY3" fmla="*/ 115890 h 115890"/>
                <a:gd name="connsiteX4" fmla="*/ 1 w 1029792"/>
                <a:gd name="connsiteY4" fmla="*/ 113509 h 115890"/>
                <a:gd name="connsiteX0" fmla="*/ -1 w 984411"/>
                <a:gd name="connsiteY0" fmla="*/ 120653 h 120653"/>
                <a:gd name="connsiteX1" fmla="*/ 684605 w 984411"/>
                <a:gd name="connsiteY1" fmla="*/ 0 h 120653"/>
                <a:gd name="connsiteX2" fmla="*/ 984411 w 984411"/>
                <a:gd name="connsiteY2" fmla="*/ 1 h 120653"/>
                <a:gd name="connsiteX3" fmla="*/ 806846 w 984411"/>
                <a:gd name="connsiteY3" fmla="*/ 115890 h 120653"/>
                <a:gd name="connsiteX4" fmla="*/ -1 w 984411"/>
                <a:gd name="connsiteY4" fmla="*/ 120653 h 120653"/>
                <a:gd name="connsiteX0" fmla="*/ 0 w 1018441"/>
                <a:gd name="connsiteY0" fmla="*/ 123034 h 123034"/>
                <a:gd name="connsiteX1" fmla="*/ 718635 w 1018441"/>
                <a:gd name="connsiteY1" fmla="*/ 0 h 123034"/>
                <a:gd name="connsiteX2" fmla="*/ 1018441 w 1018441"/>
                <a:gd name="connsiteY2" fmla="*/ 1 h 123034"/>
                <a:gd name="connsiteX3" fmla="*/ 840876 w 1018441"/>
                <a:gd name="connsiteY3" fmla="*/ 115890 h 123034"/>
                <a:gd name="connsiteX4" fmla="*/ 0 w 1018441"/>
                <a:gd name="connsiteY4" fmla="*/ 123034 h 123034"/>
                <a:gd name="connsiteX0" fmla="*/ 0 w 984407"/>
                <a:gd name="connsiteY0" fmla="*/ 115890 h 115890"/>
                <a:gd name="connsiteX1" fmla="*/ 684601 w 984407"/>
                <a:gd name="connsiteY1" fmla="*/ 0 h 115890"/>
                <a:gd name="connsiteX2" fmla="*/ 984407 w 984407"/>
                <a:gd name="connsiteY2" fmla="*/ 1 h 115890"/>
                <a:gd name="connsiteX3" fmla="*/ 806842 w 984407"/>
                <a:gd name="connsiteY3" fmla="*/ 115890 h 115890"/>
                <a:gd name="connsiteX4" fmla="*/ 0 w 984407"/>
                <a:gd name="connsiteY4" fmla="*/ 115890 h 115890"/>
                <a:gd name="connsiteX0" fmla="*/ 0 w 995749"/>
                <a:gd name="connsiteY0" fmla="*/ 115890 h 115890"/>
                <a:gd name="connsiteX1" fmla="*/ 695943 w 995749"/>
                <a:gd name="connsiteY1" fmla="*/ 0 h 115890"/>
                <a:gd name="connsiteX2" fmla="*/ 995749 w 995749"/>
                <a:gd name="connsiteY2" fmla="*/ 1 h 115890"/>
                <a:gd name="connsiteX3" fmla="*/ 818184 w 995749"/>
                <a:gd name="connsiteY3" fmla="*/ 115890 h 115890"/>
                <a:gd name="connsiteX4" fmla="*/ 0 w 995749"/>
                <a:gd name="connsiteY4" fmla="*/ 115890 h 1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749" h="115890">
                  <a:moveTo>
                    <a:pt x="0" y="115890"/>
                  </a:moveTo>
                  <a:lnTo>
                    <a:pt x="695943" y="0"/>
                  </a:lnTo>
                  <a:lnTo>
                    <a:pt x="995749" y="1"/>
                  </a:lnTo>
                  <a:lnTo>
                    <a:pt x="818184" y="115890"/>
                  </a:lnTo>
                  <a:lnTo>
                    <a:pt x="0" y="115890"/>
                  </a:ln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8" name="Parallelogram 89"/>
            <p:cNvSpPr/>
            <p:nvPr/>
          </p:nvSpPr>
          <p:spPr>
            <a:xfrm rot="5400000">
              <a:off x="8620251" y="3809295"/>
              <a:ext cx="406088" cy="136509"/>
            </a:xfrm>
            <a:custGeom>
              <a:avLst/>
              <a:gdLst>
                <a:gd name="connsiteX0" fmla="*/ 0 w 588976"/>
                <a:gd name="connsiteY0" fmla="*/ 118270 h 118270"/>
                <a:gd name="connsiteX1" fmla="*/ 87075 w 588976"/>
                <a:gd name="connsiteY1" fmla="*/ 0 h 118270"/>
                <a:gd name="connsiteX2" fmla="*/ 588976 w 588976"/>
                <a:gd name="connsiteY2" fmla="*/ 0 h 118270"/>
                <a:gd name="connsiteX3" fmla="*/ 501901 w 588976"/>
                <a:gd name="connsiteY3" fmla="*/ 118270 h 118270"/>
                <a:gd name="connsiteX4" fmla="*/ 0 w 588976"/>
                <a:gd name="connsiteY4" fmla="*/ 118270 h 118270"/>
                <a:gd name="connsiteX0" fmla="*/ 0 w 588976"/>
                <a:gd name="connsiteY0" fmla="*/ 120651 h 120651"/>
                <a:gd name="connsiteX1" fmla="*/ 201375 w 588976"/>
                <a:gd name="connsiteY1" fmla="*/ 0 h 120651"/>
                <a:gd name="connsiteX2" fmla="*/ 588976 w 588976"/>
                <a:gd name="connsiteY2" fmla="*/ 2381 h 120651"/>
                <a:gd name="connsiteX3" fmla="*/ 501901 w 588976"/>
                <a:gd name="connsiteY3" fmla="*/ 120651 h 120651"/>
                <a:gd name="connsiteX4" fmla="*/ 0 w 588976"/>
                <a:gd name="connsiteY4" fmla="*/ 120651 h 120651"/>
                <a:gd name="connsiteX0" fmla="*/ 0 w 581832"/>
                <a:gd name="connsiteY0" fmla="*/ 120651 h 120651"/>
                <a:gd name="connsiteX1" fmla="*/ 194231 w 581832"/>
                <a:gd name="connsiteY1" fmla="*/ 0 h 120651"/>
                <a:gd name="connsiteX2" fmla="*/ 581832 w 581832"/>
                <a:gd name="connsiteY2" fmla="*/ 2381 h 120651"/>
                <a:gd name="connsiteX3" fmla="*/ 494757 w 581832"/>
                <a:gd name="connsiteY3" fmla="*/ 120651 h 120651"/>
                <a:gd name="connsiteX4" fmla="*/ 0 w 581832"/>
                <a:gd name="connsiteY4" fmla="*/ 120651 h 120651"/>
                <a:gd name="connsiteX0" fmla="*/ 0 w 581832"/>
                <a:gd name="connsiteY0" fmla="*/ 120651 h 120651"/>
                <a:gd name="connsiteX1" fmla="*/ 359114 w 581832"/>
                <a:gd name="connsiteY1" fmla="*/ 0 h 120651"/>
                <a:gd name="connsiteX2" fmla="*/ 581832 w 581832"/>
                <a:gd name="connsiteY2" fmla="*/ 2381 h 120651"/>
                <a:gd name="connsiteX3" fmla="*/ 494757 w 581832"/>
                <a:gd name="connsiteY3" fmla="*/ 120651 h 120651"/>
                <a:gd name="connsiteX4" fmla="*/ 0 w 581832"/>
                <a:gd name="connsiteY4" fmla="*/ 120651 h 120651"/>
                <a:gd name="connsiteX0" fmla="*/ 0 w 581832"/>
                <a:gd name="connsiteY0" fmla="*/ 123032 h 123032"/>
                <a:gd name="connsiteX1" fmla="*/ 378415 w 581832"/>
                <a:gd name="connsiteY1" fmla="*/ 0 h 123032"/>
                <a:gd name="connsiteX2" fmla="*/ 581832 w 581832"/>
                <a:gd name="connsiteY2" fmla="*/ 4762 h 123032"/>
                <a:gd name="connsiteX3" fmla="*/ 494757 w 581832"/>
                <a:gd name="connsiteY3" fmla="*/ 123032 h 123032"/>
                <a:gd name="connsiteX4" fmla="*/ 0 w 581832"/>
                <a:gd name="connsiteY4" fmla="*/ 123032 h 123032"/>
                <a:gd name="connsiteX0" fmla="*/ 0 w 581832"/>
                <a:gd name="connsiteY0" fmla="*/ 120651 h 120651"/>
                <a:gd name="connsiteX1" fmla="*/ 409301 w 581832"/>
                <a:gd name="connsiteY1" fmla="*/ 0 h 120651"/>
                <a:gd name="connsiteX2" fmla="*/ 581832 w 581832"/>
                <a:gd name="connsiteY2" fmla="*/ 2381 h 120651"/>
                <a:gd name="connsiteX3" fmla="*/ 494757 w 581832"/>
                <a:gd name="connsiteY3" fmla="*/ 120651 h 120651"/>
                <a:gd name="connsiteX4" fmla="*/ 0 w 581832"/>
                <a:gd name="connsiteY4" fmla="*/ 120651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32" h="120651">
                  <a:moveTo>
                    <a:pt x="0" y="120651"/>
                  </a:moveTo>
                  <a:lnTo>
                    <a:pt x="409301" y="0"/>
                  </a:lnTo>
                  <a:lnTo>
                    <a:pt x="581832" y="2381"/>
                  </a:lnTo>
                  <a:lnTo>
                    <a:pt x="494757" y="120651"/>
                  </a:lnTo>
                  <a:lnTo>
                    <a:pt x="0" y="120651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5D79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236565" y="1375277"/>
              <a:ext cx="1710734" cy="646617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0" name="Parallelogram 91"/>
            <p:cNvSpPr/>
            <p:nvPr/>
          </p:nvSpPr>
          <p:spPr>
            <a:xfrm rot="5400000">
              <a:off x="6490246" y="3130350"/>
              <a:ext cx="1040049" cy="131122"/>
            </a:xfrm>
            <a:custGeom>
              <a:avLst/>
              <a:gdLst>
                <a:gd name="connsiteX0" fmla="*/ 0 w 761593"/>
                <a:gd name="connsiteY0" fmla="*/ 118270 h 118270"/>
                <a:gd name="connsiteX1" fmla="*/ 87075 w 761593"/>
                <a:gd name="connsiteY1" fmla="*/ 0 h 118270"/>
                <a:gd name="connsiteX2" fmla="*/ 761593 w 761593"/>
                <a:gd name="connsiteY2" fmla="*/ 0 h 118270"/>
                <a:gd name="connsiteX3" fmla="*/ 674518 w 761593"/>
                <a:gd name="connsiteY3" fmla="*/ 118270 h 118270"/>
                <a:gd name="connsiteX4" fmla="*/ 0 w 761593"/>
                <a:gd name="connsiteY4" fmla="*/ 118270 h 118270"/>
                <a:gd name="connsiteX0" fmla="*/ 0 w 852083"/>
                <a:gd name="connsiteY0" fmla="*/ 118270 h 118270"/>
                <a:gd name="connsiteX1" fmla="*/ 87075 w 852083"/>
                <a:gd name="connsiteY1" fmla="*/ 0 h 118270"/>
                <a:gd name="connsiteX2" fmla="*/ 852083 w 852083"/>
                <a:gd name="connsiteY2" fmla="*/ 2381 h 118270"/>
                <a:gd name="connsiteX3" fmla="*/ 674518 w 852083"/>
                <a:gd name="connsiteY3" fmla="*/ 118270 h 118270"/>
                <a:gd name="connsiteX4" fmla="*/ 0 w 852083"/>
                <a:gd name="connsiteY4" fmla="*/ 118270 h 118270"/>
                <a:gd name="connsiteX0" fmla="*/ 0 w 852083"/>
                <a:gd name="connsiteY0" fmla="*/ 118271 h 118271"/>
                <a:gd name="connsiteX1" fmla="*/ 260909 w 852083"/>
                <a:gd name="connsiteY1" fmla="*/ 0 h 118271"/>
                <a:gd name="connsiteX2" fmla="*/ 852083 w 852083"/>
                <a:gd name="connsiteY2" fmla="*/ 2382 h 118271"/>
                <a:gd name="connsiteX3" fmla="*/ 674518 w 852083"/>
                <a:gd name="connsiteY3" fmla="*/ 118271 h 118271"/>
                <a:gd name="connsiteX4" fmla="*/ 0 w 852083"/>
                <a:gd name="connsiteY4" fmla="*/ 118271 h 118271"/>
                <a:gd name="connsiteX0" fmla="*/ 0 w 852083"/>
                <a:gd name="connsiteY0" fmla="*/ 115890 h 115890"/>
                <a:gd name="connsiteX1" fmla="*/ 552277 w 852083"/>
                <a:gd name="connsiteY1" fmla="*/ 0 h 115890"/>
                <a:gd name="connsiteX2" fmla="*/ 852083 w 852083"/>
                <a:gd name="connsiteY2" fmla="*/ 1 h 115890"/>
                <a:gd name="connsiteX3" fmla="*/ 674518 w 852083"/>
                <a:gd name="connsiteY3" fmla="*/ 115890 h 115890"/>
                <a:gd name="connsiteX4" fmla="*/ 0 w 852083"/>
                <a:gd name="connsiteY4" fmla="*/ 115890 h 1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083" h="115890">
                  <a:moveTo>
                    <a:pt x="0" y="115890"/>
                  </a:moveTo>
                  <a:lnTo>
                    <a:pt x="552277" y="0"/>
                  </a:lnTo>
                  <a:lnTo>
                    <a:pt x="852083" y="1"/>
                  </a:lnTo>
                  <a:lnTo>
                    <a:pt x="674518" y="115890"/>
                  </a:lnTo>
                  <a:lnTo>
                    <a:pt x="0" y="115890"/>
                  </a:ln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1" name="Parallelogram 89"/>
            <p:cNvSpPr/>
            <p:nvPr/>
          </p:nvSpPr>
          <p:spPr>
            <a:xfrm rot="5400000">
              <a:off x="6708731" y="3603627"/>
              <a:ext cx="608468" cy="136509"/>
            </a:xfrm>
            <a:custGeom>
              <a:avLst/>
              <a:gdLst>
                <a:gd name="connsiteX0" fmla="*/ 0 w 588976"/>
                <a:gd name="connsiteY0" fmla="*/ 118270 h 118270"/>
                <a:gd name="connsiteX1" fmla="*/ 87075 w 588976"/>
                <a:gd name="connsiteY1" fmla="*/ 0 h 118270"/>
                <a:gd name="connsiteX2" fmla="*/ 588976 w 588976"/>
                <a:gd name="connsiteY2" fmla="*/ 0 h 118270"/>
                <a:gd name="connsiteX3" fmla="*/ 501901 w 588976"/>
                <a:gd name="connsiteY3" fmla="*/ 118270 h 118270"/>
                <a:gd name="connsiteX4" fmla="*/ 0 w 588976"/>
                <a:gd name="connsiteY4" fmla="*/ 118270 h 118270"/>
                <a:gd name="connsiteX0" fmla="*/ 0 w 588976"/>
                <a:gd name="connsiteY0" fmla="*/ 120651 h 120651"/>
                <a:gd name="connsiteX1" fmla="*/ 201375 w 588976"/>
                <a:gd name="connsiteY1" fmla="*/ 0 h 120651"/>
                <a:gd name="connsiteX2" fmla="*/ 588976 w 588976"/>
                <a:gd name="connsiteY2" fmla="*/ 2381 h 120651"/>
                <a:gd name="connsiteX3" fmla="*/ 501901 w 588976"/>
                <a:gd name="connsiteY3" fmla="*/ 120651 h 120651"/>
                <a:gd name="connsiteX4" fmla="*/ 0 w 588976"/>
                <a:gd name="connsiteY4" fmla="*/ 120651 h 120651"/>
                <a:gd name="connsiteX0" fmla="*/ 0 w 581832"/>
                <a:gd name="connsiteY0" fmla="*/ 120651 h 120651"/>
                <a:gd name="connsiteX1" fmla="*/ 194231 w 581832"/>
                <a:gd name="connsiteY1" fmla="*/ 0 h 120651"/>
                <a:gd name="connsiteX2" fmla="*/ 581832 w 581832"/>
                <a:gd name="connsiteY2" fmla="*/ 2381 h 120651"/>
                <a:gd name="connsiteX3" fmla="*/ 494757 w 581832"/>
                <a:gd name="connsiteY3" fmla="*/ 120651 h 120651"/>
                <a:gd name="connsiteX4" fmla="*/ 0 w 581832"/>
                <a:gd name="connsiteY4" fmla="*/ 120651 h 120651"/>
                <a:gd name="connsiteX0" fmla="*/ 0 w 581832"/>
                <a:gd name="connsiteY0" fmla="*/ 120651 h 120651"/>
                <a:gd name="connsiteX1" fmla="*/ 359114 w 581832"/>
                <a:gd name="connsiteY1" fmla="*/ 0 h 120651"/>
                <a:gd name="connsiteX2" fmla="*/ 581832 w 581832"/>
                <a:gd name="connsiteY2" fmla="*/ 2381 h 120651"/>
                <a:gd name="connsiteX3" fmla="*/ 494757 w 581832"/>
                <a:gd name="connsiteY3" fmla="*/ 120651 h 120651"/>
                <a:gd name="connsiteX4" fmla="*/ 0 w 581832"/>
                <a:gd name="connsiteY4" fmla="*/ 120651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32" h="120651">
                  <a:moveTo>
                    <a:pt x="0" y="120651"/>
                  </a:moveTo>
                  <a:lnTo>
                    <a:pt x="359114" y="0"/>
                  </a:lnTo>
                  <a:lnTo>
                    <a:pt x="581832" y="2381"/>
                  </a:lnTo>
                  <a:lnTo>
                    <a:pt x="494757" y="120651"/>
                  </a:lnTo>
                  <a:lnTo>
                    <a:pt x="0" y="120651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5D79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2" name="Parallelogram 82"/>
            <p:cNvSpPr/>
            <p:nvPr/>
          </p:nvSpPr>
          <p:spPr>
            <a:xfrm rot="16200000" flipV="1">
              <a:off x="6592539" y="5115956"/>
              <a:ext cx="838273" cy="133817"/>
            </a:xfrm>
            <a:custGeom>
              <a:avLst/>
              <a:gdLst>
                <a:gd name="connsiteX0" fmla="*/ 0 w 704849"/>
                <a:gd name="connsiteY0" fmla="*/ 118270 h 118270"/>
                <a:gd name="connsiteX1" fmla="*/ 87075 w 704849"/>
                <a:gd name="connsiteY1" fmla="*/ 0 h 118270"/>
                <a:gd name="connsiteX2" fmla="*/ 704849 w 704849"/>
                <a:gd name="connsiteY2" fmla="*/ 0 h 118270"/>
                <a:gd name="connsiteX3" fmla="*/ 617774 w 704849"/>
                <a:gd name="connsiteY3" fmla="*/ 118270 h 118270"/>
                <a:gd name="connsiteX4" fmla="*/ 0 w 704849"/>
                <a:gd name="connsiteY4" fmla="*/ 118270 h 118270"/>
                <a:gd name="connsiteX0" fmla="*/ 0 w 704849"/>
                <a:gd name="connsiteY0" fmla="*/ 118271 h 118271"/>
                <a:gd name="connsiteX1" fmla="*/ 141050 w 704849"/>
                <a:gd name="connsiteY1" fmla="*/ 0 h 118271"/>
                <a:gd name="connsiteX2" fmla="*/ 704849 w 704849"/>
                <a:gd name="connsiteY2" fmla="*/ 1 h 118271"/>
                <a:gd name="connsiteX3" fmla="*/ 617774 w 704849"/>
                <a:gd name="connsiteY3" fmla="*/ 118271 h 118271"/>
                <a:gd name="connsiteX4" fmla="*/ 0 w 704849"/>
                <a:gd name="connsiteY4" fmla="*/ 118271 h 118271"/>
                <a:gd name="connsiteX0" fmla="*/ 0 w 766762"/>
                <a:gd name="connsiteY0" fmla="*/ 118271 h 118271"/>
                <a:gd name="connsiteX1" fmla="*/ 141050 w 766762"/>
                <a:gd name="connsiteY1" fmla="*/ 0 h 118271"/>
                <a:gd name="connsiteX2" fmla="*/ 766762 w 766762"/>
                <a:gd name="connsiteY2" fmla="*/ 1 h 118271"/>
                <a:gd name="connsiteX3" fmla="*/ 617774 w 766762"/>
                <a:gd name="connsiteY3" fmla="*/ 118271 h 118271"/>
                <a:gd name="connsiteX4" fmla="*/ 0 w 766762"/>
                <a:gd name="connsiteY4" fmla="*/ 118271 h 118271"/>
                <a:gd name="connsiteX0" fmla="*/ 0 w 766762"/>
                <a:gd name="connsiteY0" fmla="*/ 118271 h 118271"/>
                <a:gd name="connsiteX1" fmla="*/ 376324 w 766762"/>
                <a:gd name="connsiteY1" fmla="*/ 0 h 118271"/>
                <a:gd name="connsiteX2" fmla="*/ 766762 w 766762"/>
                <a:gd name="connsiteY2" fmla="*/ 1 h 118271"/>
                <a:gd name="connsiteX3" fmla="*/ 617774 w 766762"/>
                <a:gd name="connsiteY3" fmla="*/ 118271 h 118271"/>
                <a:gd name="connsiteX4" fmla="*/ 0 w 766762"/>
                <a:gd name="connsiteY4" fmla="*/ 118271 h 118271"/>
                <a:gd name="connsiteX0" fmla="*/ 0 w 766762"/>
                <a:gd name="connsiteY0" fmla="*/ 118270 h 118270"/>
                <a:gd name="connsiteX1" fmla="*/ 347978 w 766762"/>
                <a:gd name="connsiteY1" fmla="*/ 2380 h 118270"/>
                <a:gd name="connsiteX2" fmla="*/ 766762 w 766762"/>
                <a:gd name="connsiteY2" fmla="*/ 0 h 118270"/>
                <a:gd name="connsiteX3" fmla="*/ 617774 w 766762"/>
                <a:gd name="connsiteY3" fmla="*/ 118270 h 118270"/>
                <a:gd name="connsiteX4" fmla="*/ 0 w 766762"/>
                <a:gd name="connsiteY4" fmla="*/ 118270 h 118270"/>
                <a:gd name="connsiteX0" fmla="*/ 0 w 766762"/>
                <a:gd name="connsiteY0" fmla="*/ 118272 h 118272"/>
                <a:gd name="connsiteX1" fmla="*/ 594417 w 766762"/>
                <a:gd name="connsiteY1" fmla="*/ 0 h 118272"/>
                <a:gd name="connsiteX2" fmla="*/ 766762 w 766762"/>
                <a:gd name="connsiteY2" fmla="*/ 2 h 118272"/>
                <a:gd name="connsiteX3" fmla="*/ 617774 w 766762"/>
                <a:gd name="connsiteY3" fmla="*/ 118272 h 118272"/>
                <a:gd name="connsiteX4" fmla="*/ 0 w 766762"/>
                <a:gd name="connsiteY4" fmla="*/ 118272 h 11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762" h="118272">
                  <a:moveTo>
                    <a:pt x="0" y="118272"/>
                  </a:moveTo>
                  <a:lnTo>
                    <a:pt x="594417" y="0"/>
                  </a:lnTo>
                  <a:lnTo>
                    <a:pt x="766762" y="2"/>
                  </a:lnTo>
                  <a:lnTo>
                    <a:pt x="617774" y="118272"/>
                  </a:lnTo>
                  <a:lnTo>
                    <a:pt x="0" y="118272"/>
                  </a:ln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3" name="Parallelogram 82"/>
            <p:cNvSpPr/>
            <p:nvPr/>
          </p:nvSpPr>
          <p:spPr>
            <a:xfrm rot="16200000" flipV="1">
              <a:off x="6606784" y="4697576"/>
              <a:ext cx="809780" cy="133816"/>
            </a:xfrm>
            <a:custGeom>
              <a:avLst/>
              <a:gdLst>
                <a:gd name="connsiteX0" fmla="*/ 0 w 704849"/>
                <a:gd name="connsiteY0" fmla="*/ 118270 h 118270"/>
                <a:gd name="connsiteX1" fmla="*/ 87075 w 704849"/>
                <a:gd name="connsiteY1" fmla="*/ 0 h 118270"/>
                <a:gd name="connsiteX2" fmla="*/ 704849 w 704849"/>
                <a:gd name="connsiteY2" fmla="*/ 0 h 118270"/>
                <a:gd name="connsiteX3" fmla="*/ 617774 w 704849"/>
                <a:gd name="connsiteY3" fmla="*/ 118270 h 118270"/>
                <a:gd name="connsiteX4" fmla="*/ 0 w 704849"/>
                <a:gd name="connsiteY4" fmla="*/ 118270 h 118270"/>
                <a:gd name="connsiteX0" fmla="*/ 0 w 704849"/>
                <a:gd name="connsiteY0" fmla="*/ 118271 h 118271"/>
                <a:gd name="connsiteX1" fmla="*/ 141050 w 704849"/>
                <a:gd name="connsiteY1" fmla="*/ 0 h 118271"/>
                <a:gd name="connsiteX2" fmla="*/ 704849 w 704849"/>
                <a:gd name="connsiteY2" fmla="*/ 1 h 118271"/>
                <a:gd name="connsiteX3" fmla="*/ 617774 w 704849"/>
                <a:gd name="connsiteY3" fmla="*/ 118271 h 118271"/>
                <a:gd name="connsiteX4" fmla="*/ 0 w 704849"/>
                <a:gd name="connsiteY4" fmla="*/ 118271 h 118271"/>
                <a:gd name="connsiteX0" fmla="*/ 0 w 717549"/>
                <a:gd name="connsiteY0" fmla="*/ 118271 h 118271"/>
                <a:gd name="connsiteX1" fmla="*/ 153750 w 717549"/>
                <a:gd name="connsiteY1" fmla="*/ 0 h 118271"/>
                <a:gd name="connsiteX2" fmla="*/ 717549 w 717549"/>
                <a:gd name="connsiteY2" fmla="*/ 1 h 118271"/>
                <a:gd name="connsiteX3" fmla="*/ 630474 w 717549"/>
                <a:gd name="connsiteY3" fmla="*/ 118271 h 118271"/>
                <a:gd name="connsiteX4" fmla="*/ 0 w 717549"/>
                <a:gd name="connsiteY4" fmla="*/ 118271 h 118271"/>
                <a:gd name="connsiteX0" fmla="*/ 0 w 717549"/>
                <a:gd name="connsiteY0" fmla="*/ 118271 h 118271"/>
                <a:gd name="connsiteX1" fmla="*/ 402037 w 717549"/>
                <a:gd name="connsiteY1" fmla="*/ 0 h 118271"/>
                <a:gd name="connsiteX2" fmla="*/ 717549 w 717549"/>
                <a:gd name="connsiteY2" fmla="*/ 1 h 118271"/>
                <a:gd name="connsiteX3" fmla="*/ 630474 w 717549"/>
                <a:gd name="connsiteY3" fmla="*/ 118271 h 118271"/>
                <a:gd name="connsiteX4" fmla="*/ 0 w 717549"/>
                <a:gd name="connsiteY4" fmla="*/ 118271 h 1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549" h="118271">
                  <a:moveTo>
                    <a:pt x="0" y="118271"/>
                  </a:moveTo>
                  <a:lnTo>
                    <a:pt x="402037" y="0"/>
                  </a:lnTo>
                  <a:lnTo>
                    <a:pt x="717549" y="1"/>
                  </a:lnTo>
                  <a:lnTo>
                    <a:pt x="630474" y="118271"/>
                  </a:lnTo>
                  <a:lnTo>
                    <a:pt x="0" y="118271"/>
                  </a:ln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23542" y="1375277"/>
              <a:ext cx="1710734" cy="646617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5" name="Parallelogram 91"/>
            <p:cNvSpPr/>
            <p:nvPr/>
          </p:nvSpPr>
          <p:spPr>
            <a:xfrm rot="5400000">
              <a:off x="4717866" y="2858196"/>
              <a:ext cx="972234" cy="133816"/>
            </a:xfrm>
            <a:custGeom>
              <a:avLst/>
              <a:gdLst>
                <a:gd name="connsiteX0" fmla="*/ 0 w 761593"/>
                <a:gd name="connsiteY0" fmla="*/ 118270 h 118270"/>
                <a:gd name="connsiteX1" fmla="*/ 87075 w 761593"/>
                <a:gd name="connsiteY1" fmla="*/ 0 h 118270"/>
                <a:gd name="connsiteX2" fmla="*/ 761593 w 761593"/>
                <a:gd name="connsiteY2" fmla="*/ 0 h 118270"/>
                <a:gd name="connsiteX3" fmla="*/ 674518 w 761593"/>
                <a:gd name="connsiteY3" fmla="*/ 118270 h 118270"/>
                <a:gd name="connsiteX4" fmla="*/ 0 w 761593"/>
                <a:gd name="connsiteY4" fmla="*/ 118270 h 118270"/>
                <a:gd name="connsiteX0" fmla="*/ 0 w 852083"/>
                <a:gd name="connsiteY0" fmla="*/ 118270 h 118270"/>
                <a:gd name="connsiteX1" fmla="*/ 87075 w 852083"/>
                <a:gd name="connsiteY1" fmla="*/ 0 h 118270"/>
                <a:gd name="connsiteX2" fmla="*/ 852083 w 852083"/>
                <a:gd name="connsiteY2" fmla="*/ 2381 h 118270"/>
                <a:gd name="connsiteX3" fmla="*/ 674518 w 852083"/>
                <a:gd name="connsiteY3" fmla="*/ 118270 h 118270"/>
                <a:gd name="connsiteX4" fmla="*/ 0 w 852083"/>
                <a:gd name="connsiteY4" fmla="*/ 118270 h 118270"/>
                <a:gd name="connsiteX0" fmla="*/ 0 w 852083"/>
                <a:gd name="connsiteY0" fmla="*/ 118271 h 118271"/>
                <a:gd name="connsiteX1" fmla="*/ 260909 w 852083"/>
                <a:gd name="connsiteY1" fmla="*/ 0 h 118271"/>
                <a:gd name="connsiteX2" fmla="*/ 852083 w 852083"/>
                <a:gd name="connsiteY2" fmla="*/ 2382 h 118271"/>
                <a:gd name="connsiteX3" fmla="*/ 674518 w 852083"/>
                <a:gd name="connsiteY3" fmla="*/ 118271 h 118271"/>
                <a:gd name="connsiteX4" fmla="*/ 0 w 852083"/>
                <a:gd name="connsiteY4" fmla="*/ 118271 h 1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083" h="118271">
                  <a:moveTo>
                    <a:pt x="0" y="118271"/>
                  </a:moveTo>
                  <a:lnTo>
                    <a:pt x="260909" y="0"/>
                  </a:lnTo>
                  <a:lnTo>
                    <a:pt x="852083" y="2382"/>
                  </a:lnTo>
                  <a:lnTo>
                    <a:pt x="674518" y="118271"/>
                  </a:lnTo>
                  <a:lnTo>
                    <a:pt x="0" y="118271"/>
                  </a:ln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6" name="Parallelogram 89"/>
            <p:cNvSpPr/>
            <p:nvPr/>
          </p:nvSpPr>
          <p:spPr>
            <a:xfrm rot="5400000">
              <a:off x="4876177" y="3455668"/>
              <a:ext cx="658307" cy="136509"/>
            </a:xfrm>
            <a:custGeom>
              <a:avLst/>
              <a:gdLst>
                <a:gd name="connsiteX0" fmla="*/ 0 w 588976"/>
                <a:gd name="connsiteY0" fmla="*/ 118270 h 118270"/>
                <a:gd name="connsiteX1" fmla="*/ 87075 w 588976"/>
                <a:gd name="connsiteY1" fmla="*/ 0 h 118270"/>
                <a:gd name="connsiteX2" fmla="*/ 588976 w 588976"/>
                <a:gd name="connsiteY2" fmla="*/ 0 h 118270"/>
                <a:gd name="connsiteX3" fmla="*/ 501901 w 588976"/>
                <a:gd name="connsiteY3" fmla="*/ 118270 h 118270"/>
                <a:gd name="connsiteX4" fmla="*/ 0 w 588976"/>
                <a:gd name="connsiteY4" fmla="*/ 118270 h 118270"/>
                <a:gd name="connsiteX0" fmla="*/ 0 w 588976"/>
                <a:gd name="connsiteY0" fmla="*/ 120651 h 120651"/>
                <a:gd name="connsiteX1" fmla="*/ 201375 w 588976"/>
                <a:gd name="connsiteY1" fmla="*/ 0 h 120651"/>
                <a:gd name="connsiteX2" fmla="*/ 588976 w 588976"/>
                <a:gd name="connsiteY2" fmla="*/ 2381 h 120651"/>
                <a:gd name="connsiteX3" fmla="*/ 501901 w 588976"/>
                <a:gd name="connsiteY3" fmla="*/ 120651 h 120651"/>
                <a:gd name="connsiteX4" fmla="*/ 0 w 588976"/>
                <a:gd name="connsiteY4" fmla="*/ 120651 h 120651"/>
                <a:gd name="connsiteX0" fmla="*/ 0 w 581832"/>
                <a:gd name="connsiteY0" fmla="*/ 120651 h 120651"/>
                <a:gd name="connsiteX1" fmla="*/ 194231 w 581832"/>
                <a:gd name="connsiteY1" fmla="*/ 0 h 120651"/>
                <a:gd name="connsiteX2" fmla="*/ 581832 w 581832"/>
                <a:gd name="connsiteY2" fmla="*/ 2381 h 120651"/>
                <a:gd name="connsiteX3" fmla="*/ 494757 w 581832"/>
                <a:gd name="connsiteY3" fmla="*/ 120651 h 120651"/>
                <a:gd name="connsiteX4" fmla="*/ 0 w 581832"/>
                <a:gd name="connsiteY4" fmla="*/ 120651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32" h="120651">
                  <a:moveTo>
                    <a:pt x="0" y="120651"/>
                  </a:moveTo>
                  <a:lnTo>
                    <a:pt x="194231" y="0"/>
                  </a:lnTo>
                  <a:lnTo>
                    <a:pt x="581832" y="2381"/>
                  </a:lnTo>
                  <a:lnTo>
                    <a:pt x="494757" y="120651"/>
                  </a:lnTo>
                  <a:lnTo>
                    <a:pt x="0" y="120651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5D79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7" name="Parallelogram 82"/>
            <p:cNvSpPr/>
            <p:nvPr/>
          </p:nvSpPr>
          <p:spPr>
            <a:xfrm rot="16200000" flipV="1">
              <a:off x="4840039" y="5445144"/>
              <a:ext cx="728790" cy="133815"/>
            </a:xfrm>
            <a:custGeom>
              <a:avLst/>
              <a:gdLst>
                <a:gd name="connsiteX0" fmla="*/ 0 w 704849"/>
                <a:gd name="connsiteY0" fmla="*/ 118270 h 118270"/>
                <a:gd name="connsiteX1" fmla="*/ 87075 w 704849"/>
                <a:gd name="connsiteY1" fmla="*/ 0 h 118270"/>
                <a:gd name="connsiteX2" fmla="*/ 704849 w 704849"/>
                <a:gd name="connsiteY2" fmla="*/ 0 h 118270"/>
                <a:gd name="connsiteX3" fmla="*/ 617774 w 704849"/>
                <a:gd name="connsiteY3" fmla="*/ 118270 h 118270"/>
                <a:gd name="connsiteX4" fmla="*/ 0 w 704849"/>
                <a:gd name="connsiteY4" fmla="*/ 118270 h 118270"/>
                <a:gd name="connsiteX0" fmla="*/ 0 w 704849"/>
                <a:gd name="connsiteY0" fmla="*/ 118271 h 118271"/>
                <a:gd name="connsiteX1" fmla="*/ 141050 w 704849"/>
                <a:gd name="connsiteY1" fmla="*/ 0 h 118271"/>
                <a:gd name="connsiteX2" fmla="*/ 704849 w 704849"/>
                <a:gd name="connsiteY2" fmla="*/ 1 h 118271"/>
                <a:gd name="connsiteX3" fmla="*/ 617774 w 704849"/>
                <a:gd name="connsiteY3" fmla="*/ 118271 h 118271"/>
                <a:gd name="connsiteX4" fmla="*/ 0 w 704849"/>
                <a:gd name="connsiteY4" fmla="*/ 118271 h 118271"/>
                <a:gd name="connsiteX0" fmla="*/ 0 w 766762"/>
                <a:gd name="connsiteY0" fmla="*/ 118271 h 118271"/>
                <a:gd name="connsiteX1" fmla="*/ 141050 w 766762"/>
                <a:gd name="connsiteY1" fmla="*/ 0 h 118271"/>
                <a:gd name="connsiteX2" fmla="*/ 766762 w 766762"/>
                <a:gd name="connsiteY2" fmla="*/ 1 h 118271"/>
                <a:gd name="connsiteX3" fmla="*/ 617774 w 766762"/>
                <a:gd name="connsiteY3" fmla="*/ 118271 h 118271"/>
                <a:gd name="connsiteX4" fmla="*/ 0 w 766762"/>
                <a:gd name="connsiteY4" fmla="*/ 118271 h 118271"/>
                <a:gd name="connsiteX0" fmla="*/ 0 w 766762"/>
                <a:gd name="connsiteY0" fmla="*/ 118271 h 118271"/>
                <a:gd name="connsiteX1" fmla="*/ 376324 w 766762"/>
                <a:gd name="connsiteY1" fmla="*/ 0 h 118271"/>
                <a:gd name="connsiteX2" fmla="*/ 766762 w 766762"/>
                <a:gd name="connsiteY2" fmla="*/ 1 h 118271"/>
                <a:gd name="connsiteX3" fmla="*/ 617774 w 766762"/>
                <a:gd name="connsiteY3" fmla="*/ 118271 h 118271"/>
                <a:gd name="connsiteX4" fmla="*/ 0 w 766762"/>
                <a:gd name="connsiteY4" fmla="*/ 118271 h 118271"/>
                <a:gd name="connsiteX0" fmla="*/ 0 w 766762"/>
                <a:gd name="connsiteY0" fmla="*/ 118270 h 118270"/>
                <a:gd name="connsiteX1" fmla="*/ 347978 w 766762"/>
                <a:gd name="connsiteY1" fmla="*/ 2380 h 118270"/>
                <a:gd name="connsiteX2" fmla="*/ 766762 w 766762"/>
                <a:gd name="connsiteY2" fmla="*/ 0 h 118270"/>
                <a:gd name="connsiteX3" fmla="*/ 617774 w 766762"/>
                <a:gd name="connsiteY3" fmla="*/ 118270 h 118270"/>
                <a:gd name="connsiteX4" fmla="*/ 0 w 766762"/>
                <a:gd name="connsiteY4" fmla="*/ 118270 h 1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762" h="118270">
                  <a:moveTo>
                    <a:pt x="0" y="118270"/>
                  </a:moveTo>
                  <a:lnTo>
                    <a:pt x="347978" y="2380"/>
                  </a:lnTo>
                  <a:lnTo>
                    <a:pt x="766762" y="0"/>
                  </a:lnTo>
                  <a:lnTo>
                    <a:pt x="617774" y="118270"/>
                  </a:lnTo>
                  <a:lnTo>
                    <a:pt x="0" y="118270"/>
                  </a:ln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8" name="Parallelogram 82"/>
            <p:cNvSpPr/>
            <p:nvPr/>
          </p:nvSpPr>
          <p:spPr>
            <a:xfrm rot="16200000" flipV="1">
              <a:off x="4798504" y="4849493"/>
              <a:ext cx="811862" cy="133816"/>
            </a:xfrm>
            <a:custGeom>
              <a:avLst/>
              <a:gdLst>
                <a:gd name="connsiteX0" fmla="*/ 0 w 704849"/>
                <a:gd name="connsiteY0" fmla="*/ 118270 h 118270"/>
                <a:gd name="connsiteX1" fmla="*/ 87075 w 704849"/>
                <a:gd name="connsiteY1" fmla="*/ 0 h 118270"/>
                <a:gd name="connsiteX2" fmla="*/ 704849 w 704849"/>
                <a:gd name="connsiteY2" fmla="*/ 0 h 118270"/>
                <a:gd name="connsiteX3" fmla="*/ 617774 w 704849"/>
                <a:gd name="connsiteY3" fmla="*/ 118270 h 118270"/>
                <a:gd name="connsiteX4" fmla="*/ 0 w 704849"/>
                <a:gd name="connsiteY4" fmla="*/ 118270 h 118270"/>
                <a:gd name="connsiteX0" fmla="*/ 0 w 704849"/>
                <a:gd name="connsiteY0" fmla="*/ 118271 h 118271"/>
                <a:gd name="connsiteX1" fmla="*/ 141050 w 704849"/>
                <a:gd name="connsiteY1" fmla="*/ 0 h 118271"/>
                <a:gd name="connsiteX2" fmla="*/ 704849 w 704849"/>
                <a:gd name="connsiteY2" fmla="*/ 1 h 118271"/>
                <a:gd name="connsiteX3" fmla="*/ 617774 w 704849"/>
                <a:gd name="connsiteY3" fmla="*/ 118271 h 118271"/>
                <a:gd name="connsiteX4" fmla="*/ 0 w 704849"/>
                <a:gd name="connsiteY4" fmla="*/ 118271 h 118271"/>
                <a:gd name="connsiteX0" fmla="*/ 0 w 717549"/>
                <a:gd name="connsiteY0" fmla="*/ 118271 h 118271"/>
                <a:gd name="connsiteX1" fmla="*/ 153750 w 717549"/>
                <a:gd name="connsiteY1" fmla="*/ 0 h 118271"/>
                <a:gd name="connsiteX2" fmla="*/ 717549 w 717549"/>
                <a:gd name="connsiteY2" fmla="*/ 1 h 118271"/>
                <a:gd name="connsiteX3" fmla="*/ 630474 w 717549"/>
                <a:gd name="connsiteY3" fmla="*/ 118271 h 118271"/>
                <a:gd name="connsiteX4" fmla="*/ 0 w 717549"/>
                <a:gd name="connsiteY4" fmla="*/ 118271 h 1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549" h="118271">
                  <a:moveTo>
                    <a:pt x="0" y="118271"/>
                  </a:moveTo>
                  <a:lnTo>
                    <a:pt x="153750" y="0"/>
                  </a:lnTo>
                  <a:lnTo>
                    <a:pt x="717549" y="1"/>
                  </a:lnTo>
                  <a:lnTo>
                    <a:pt x="630474" y="118271"/>
                  </a:lnTo>
                  <a:lnTo>
                    <a:pt x="0" y="118271"/>
                  </a:ln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10519" y="1375277"/>
              <a:ext cx="1710734" cy="646617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10519" y="2342070"/>
              <a:ext cx="1701860" cy="765163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610519" y="3107233"/>
              <a:ext cx="1701860" cy="535255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610519" y="3642488"/>
              <a:ext cx="1701860" cy="1070510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10519" y="4712998"/>
              <a:ext cx="1701860" cy="700501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10519" y="5413501"/>
              <a:ext cx="1701860" cy="560401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38754" y="2437445"/>
              <a:ext cx="1701860" cy="760937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438754" y="3198530"/>
              <a:ext cx="1701860" cy="538696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3044522" y="5568636"/>
              <a:ext cx="655161" cy="133815"/>
            </a:xfrm>
            <a:prstGeom prst="parallelogram">
              <a:avLst>
                <a:gd name="adj" fmla="val 73624"/>
              </a:avLst>
            </a:pr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2972912" y="4950522"/>
              <a:ext cx="798380" cy="133815"/>
            </a:xfrm>
            <a:prstGeom prst="parallelogram">
              <a:avLst>
                <a:gd name="adj" fmla="val 73624"/>
              </a:avLst>
            </a:prstGeom>
            <a:solidFill>
              <a:srgbClr val="25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rot="5400000">
              <a:off x="2817985" y="4103197"/>
              <a:ext cx="1107334" cy="132915"/>
            </a:xfrm>
            <a:prstGeom prst="trapezoid">
              <a:avLst>
                <a:gd name="adj" fmla="val 76613"/>
              </a:avLst>
            </a:prstGeom>
            <a:solidFill>
              <a:srgbClr val="4CC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5" name="Trapezoid 124"/>
            <p:cNvSpPr/>
            <p:nvPr/>
          </p:nvSpPr>
          <p:spPr>
            <a:xfrm rot="5400000">
              <a:off x="4759703" y="4113207"/>
              <a:ext cx="888561" cy="132915"/>
            </a:xfrm>
            <a:prstGeom prst="trapezoid">
              <a:avLst>
                <a:gd name="adj" fmla="val 76613"/>
              </a:avLst>
            </a:prstGeom>
            <a:solidFill>
              <a:srgbClr val="4CC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243749" y="3812158"/>
              <a:ext cx="1701860" cy="731172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 rot="5400000">
              <a:off x="3048794" y="3347009"/>
              <a:ext cx="646617" cy="133815"/>
            </a:xfrm>
            <a:prstGeom prst="parallelogram">
              <a:avLst>
                <a:gd name="adj" fmla="val 73624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5D79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8" name="Parallelogram 127"/>
            <p:cNvSpPr/>
            <p:nvPr/>
          </p:nvSpPr>
          <p:spPr>
            <a:xfrm rot="5400000">
              <a:off x="2941254" y="2706014"/>
              <a:ext cx="861695" cy="133815"/>
            </a:xfrm>
            <a:prstGeom prst="parallelogram">
              <a:avLst>
                <a:gd name="adj" fmla="val 73624"/>
              </a:avLst>
            </a:pr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243749" y="4543330"/>
              <a:ext cx="1701860" cy="636820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43749" y="5180964"/>
              <a:ext cx="1701860" cy="421037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438754" y="4616888"/>
              <a:ext cx="1701860" cy="700501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38754" y="3735384"/>
              <a:ext cx="1701860" cy="884719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438754" y="5316044"/>
              <a:ext cx="1701860" cy="560401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243749" y="3367783"/>
              <a:ext cx="1701860" cy="445204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243749" y="2675885"/>
              <a:ext cx="1701860" cy="691761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6" name="Trapezoid 135"/>
            <p:cNvSpPr/>
            <p:nvPr/>
          </p:nvSpPr>
          <p:spPr>
            <a:xfrm rot="5400000">
              <a:off x="6645581" y="4111289"/>
              <a:ext cx="731175" cy="132915"/>
            </a:xfrm>
            <a:prstGeom prst="trapezoid">
              <a:avLst>
                <a:gd name="adj" fmla="val 127289"/>
              </a:avLst>
            </a:prstGeom>
            <a:solidFill>
              <a:srgbClr val="4CC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54024" y="3950743"/>
              <a:ext cx="1701860" cy="454001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54024" y="4404744"/>
              <a:ext cx="1701860" cy="395415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54023" y="4800159"/>
              <a:ext cx="1701860" cy="261431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54024" y="3674811"/>
              <a:ext cx="1701860" cy="276437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054024" y="3244976"/>
              <a:ext cx="1701860" cy="429530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2" name="Trapezoid 103"/>
            <p:cNvSpPr/>
            <p:nvPr/>
          </p:nvSpPr>
          <p:spPr>
            <a:xfrm rot="5400000">
              <a:off x="8594500" y="4111287"/>
              <a:ext cx="453998" cy="132915"/>
            </a:xfrm>
            <a:custGeom>
              <a:avLst/>
              <a:gdLst>
                <a:gd name="connsiteX0" fmla="*/ 0 w 401258"/>
                <a:gd name="connsiteY0" fmla="*/ 117474 h 117474"/>
                <a:gd name="connsiteX1" fmla="*/ 97144 w 401258"/>
                <a:gd name="connsiteY1" fmla="*/ 0 h 117474"/>
                <a:gd name="connsiteX2" fmla="*/ 304114 w 401258"/>
                <a:gd name="connsiteY2" fmla="*/ 0 h 117474"/>
                <a:gd name="connsiteX3" fmla="*/ 401258 w 401258"/>
                <a:gd name="connsiteY3" fmla="*/ 117474 h 117474"/>
                <a:gd name="connsiteX4" fmla="*/ 0 w 401258"/>
                <a:gd name="connsiteY4" fmla="*/ 117474 h 117474"/>
                <a:gd name="connsiteX0" fmla="*/ 0 w 401258"/>
                <a:gd name="connsiteY0" fmla="*/ 117474 h 117474"/>
                <a:gd name="connsiteX1" fmla="*/ 97144 w 401258"/>
                <a:gd name="connsiteY1" fmla="*/ 0 h 117474"/>
                <a:gd name="connsiteX2" fmla="*/ 304114 w 401258"/>
                <a:gd name="connsiteY2" fmla="*/ 2382 h 117474"/>
                <a:gd name="connsiteX3" fmla="*/ 401258 w 401258"/>
                <a:gd name="connsiteY3" fmla="*/ 117474 h 117474"/>
                <a:gd name="connsiteX4" fmla="*/ 0 w 401258"/>
                <a:gd name="connsiteY4" fmla="*/ 117474 h 11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258" h="117474">
                  <a:moveTo>
                    <a:pt x="0" y="117474"/>
                  </a:moveTo>
                  <a:lnTo>
                    <a:pt x="97144" y="0"/>
                  </a:lnTo>
                  <a:lnTo>
                    <a:pt x="304114" y="2382"/>
                  </a:lnTo>
                  <a:lnTo>
                    <a:pt x="401258" y="117474"/>
                  </a:lnTo>
                  <a:lnTo>
                    <a:pt x="0" y="117474"/>
                  </a:lnTo>
                  <a:close/>
                </a:path>
              </a:pathLst>
            </a:custGeom>
            <a:solidFill>
              <a:srgbClr val="4CC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8879621" y="3943023"/>
              <a:ext cx="1701860" cy="141856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879621" y="4061257"/>
              <a:ext cx="1701860" cy="232974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879621" y="3726042"/>
              <a:ext cx="1701860" cy="220418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8879621" y="4291376"/>
              <a:ext cx="1701860" cy="202910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879621" y="4490846"/>
              <a:ext cx="1701860" cy="134155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50639" y="2637594"/>
              <a:ext cx="82554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50639" y="3287803"/>
              <a:ext cx="82554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950639" y="4090686"/>
              <a:ext cx="82554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50639" y="4976191"/>
              <a:ext cx="82554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50639" y="5606644"/>
              <a:ext cx="82554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</a:t>
              </a:r>
            </a:p>
          </p:txBody>
        </p:sp>
        <p:sp>
          <p:nvSpPr>
            <p:cNvPr id="175" name="Freeform 295"/>
            <p:cNvSpPr>
              <a:spLocks noEditPoints="1"/>
            </p:cNvSpPr>
            <p:nvPr/>
          </p:nvSpPr>
          <p:spPr bwMode="auto">
            <a:xfrm>
              <a:off x="4136034" y="1556504"/>
              <a:ext cx="285750" cy="284163"/>
            </a:xfrm>
            <a:custGeom>
              <a:avLst/>
              <a:gdLst>
                <a:gd name="T0" fmla="*/ 35 w 896"/>
                <a:gd name="T1" fmla="*/ 256 h 896"/>
                <a:gd name="T2" fmla="*/ 58 w 896"/>
                <a:gd name="T3" fmla="*/ 190 h 896"/>
                <a:gd name="T4" fmla="*/ 94 w 896"/>
                <a:gd name="T5" fmla="*/ 132 h 896"/>
                <a:gd name="T6" fmla="*/ 143 w 896"/>
                <a:gd name="T7" fmla="*/ 85 h 896"/>
                <a:gd name="T8" fmla="*/ 203 w 896"/>
                <a:gd name="T9" fmla="*/ 51 h 896"/>
                <a:gd name="T10" fmla="*/ 271 w 896"/>
                <a:gd name="T11" fmla="*/ 33 h 896"/>
                <a:gd name="T12" fmla="*/ 342 w 896"/>
                <a:gd name="T13" fmla="*/ 31 h 896"/>
                <a:gd name="T14" fmla="*/ 411 w 896"/>
                <a:gd name="T15" fmla="*/ 47 h 896"/>
                <a:gd name="T16" fmla="*/ 472 w 896"/>
                <a:gd name="T17" fmla="*/ 78 h 896"/>
                <a:gd name="T18" fmla="*/ 523 w 896"/>
                <a:gd name="T19" fmla="*/ 123 h 896"/>
                <a:gd name="T20" fmla="*/ 563 w 896"/>
                <a:gd name="T21" fmla="*/ 178 h 896"/>
                <a:gd name="T22" fmla="*/ 588 w 896"/>
                <a:gd name="T23" fmla="*/ 242 h 896"/>
                <a:gd name="T24" fmla="*/ 597 w 896"/>
                <a:gd name="T25" fmla="*/ 313 h 896"/>
                <a:gd name="T26" fmla="*/ 588 w 896"/>
                <a:gd name="T27" fmla="*/ 384 h 896"/>
                <a:gd name="T28" fmla="*/ 563 w 896"/>
                <a:gd name="T29" fmla="*/ 448 h 896"/>
                <a:gd name="T30" fmla="*/ 523 w 896"/>
                <a:gd name="T31" fmla="*/ 503 h 896"/>
                <a:gd name="T32" fmla="*/ 472 w 896"/>
                <a:gd name="T33" fmla="*/ 548 h 896"/>
                <a:gd name="T34" fmla="*/ 411 w 896"/>
                <a:gd name="T35" fmla="*/ 579 h 896"/>
                <a:gd name="T36" fmla="*/ 342 w 896"/>
                <a:gd name="T37" fmla="*/ 595 h 896"/>
                <a:gd name="T38" fmla="*/ 271 w 896"/>
                <a:gd name="T39" fmla="*/ 593 h 896"/>
                <a:gd name="T40" fmla="*/ 203 w 896"/>
                <a:gd name="T41" fmla="*/ 575 h 896"/>
                <a:gd name="T42" fmla="*/ 143 w 896"/>
                <a:gd name="T43" fmla="*/ 541 h 896"/>
                <a:gd name="T44" fmla="*/ 94 w 896"/>
                <a:gd name="T45" fmla="*/ 494 h 896"/>
                <a:gd name="T46" fmla="*/ 58 w 896"/>
                <a:gd name="T47" fmla="*/ 436 h 896"/>
                <a:gd name="T48" fmla="*/ 35 w 896"/>
                <a:gd name="T49" fmla="*/ 370 h 896"/>
                <a:gd name="T50" fmla="*/ 892 w 896"/>
                <a:gd name="T51" fmla="*/ 870 h 896"/>
                <a:gd name="T52" fmla="*/ 580 w 896"/>
                <a:gd name="T53" fmla="*/ 479 h 896"/>
                <a:gd name="T54" fmla="*/ 611 w 896"/>
                <a:gd name="T55" fmla="*/ 415 h 896"/>
                <a:gd name="T56" fmla="*/ 626 w 896"/>
                <a:gd name="T57" fmla="*/ 343 h 896"/>
                <a:gd name="T58" fmla="*/ 624 w 896"/>
                <a:gd name="T59" fmla="*/ 265 h 896"/>
                <a:gd name="T60" fmla="*/ 602 w 896"/>
                <a:gd name="T61" fmla="*/ 191 h 896"/>
                <a:gd name="T62" fmla="*/ 565 w 896"/>
                <a:gd name="T63" fmla="*/ 125 h 896"/>
                <a:gd name="T64" fmla="*/ 513 w 896"/>
                <a:gd name="T65" fmla="*/ 71 h 896"/>
                <a:gd name="T66" fmla="*/ 449 w 896"/>
                <a:gd name="T67" fmla="*/ 31 h 896"/>
                <a:gd name="T68" fmla="*/ 376 w 896"/>
                <a:gd name="T69" fmla="*/ 6 h 896"/>
                <a:gd name="T70" fmla="*/ 297 w 896"/>
                <a:gd name="T71" fmla="*/ 0 h 896"/>
                <a:gd name="T72" fmla="*/ 220 w 896"/>
                <a:gd name="T73" fmla="*/ 14 h 896"/>
                <a:gd name="T74" fmla="*/ 151 w 896"/>
                <a:gd name="T75" fmla="*/ 45 h 896"/>
                <a:gd name="T76" fmla="*/ 92 w 896"/>
                <a:gd name="T77" fmla="*/ 92 h 896"/>
                <a:gd name="T78" fmla="*/ 45 w 896"/>
                <a:gd name="T79" fmla="*/ 150 h 896"/>
                <a:gd name="T80" fmla="*/ 14 w 896"/>
                <a:gd name="T81" fmla="*/ 220 h 896"/>
                <a:gd name="T82" fmla="*/ 0 w 896"/>
                <a:gd name="T83" fmla="*/ 297 h 896"/>
                <a:gd name="T84" fmla="*/ 6 w 896"/>
                <a:gd name="T85" fmla="*/ 376 h 896"/>
                <a:gd name="T86" fmla="*/ 31 w 896"/>
                <a:gd name="T87" fmla="*/ 449 h 896"/>
                <a:gd name="T88" fmla="*/ 72 w 896"/>
                <a:gd name="T89" fmla="*/ 512 h 896"/>
                <a:gd name="T90" fmla="*/ 126 w 896"/>
                <a:gd name="T91" fmla="*/ 564 h 896"/>
                <a:gd name="T92" fmla="*/ 191 w 896"/>
                <a:gd name="T93" fmla="*/ 602 h 896"/>
                <a:gd name="T94" fmla="*/ 265 w 896"/>
                <a:gd name="T95" fmla="*/ 623 h 896"/>
                <a:gd name="T96" fmla="*/ 343 w 896"/>
                <a:gd name="T97" fmla="*/ 625 h 896"/>
                <a:gd name="T98" fmla="*/ 415 w 896"/>
                <a:gd name="T99" fmla="*/ 609 h 896"/>
                <a:gd name="T100" fmla="*/ 479 w 896"/>
                <a:gd name="T101" fmla="*/ 579 h 896"/>
                <a:gd name="T102" fmla="*/ 871 w 896"/>
                <a:gd name="T103" fmla="*/ 891 h 896"/>
                <a:gd name="T104" fmla="*/ 885 w 896"/>
                <a:gd name="T105" fmla="*/ 896 h 896"/>
                <a:gd name="T106" fmla="*/ 895 w 896"/>
                <a:gd name="T107" fmla="*/ 886 h 896"/>
                <a:gd name="T108" fmla="*/ 894 w 896"/>
                <a:gd name="T109" fmla="*/ 87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6" h="896">
                  <a:moveTo>
                    <a:pt x="30" y="313"/>
                  </a:moveTo>
                  <a:lnTo>
                    <a:pt x="30" y="298"/>
                  </a:lnTo>
                  <a:lnTo>
                    <a:pt x="31" y="284"/>
                  </a:lnTo>
                  <a:lnTo>
                    <a:pt x="33" y="270"/>
                  </a:lnTo>
                  <a:lnTo>
                    <a:pt x="35" y="256"/>
                  </a:lnTo>
                  <a:lnTo>
                    <a:pt x="38" y="242"/>
                  </a:lnTo>
                  <a:lnTo>
                    <a:pt x="43" y="228"/>
                  </a:lnTo>
                  <a:lnTo>
                    <a:pt x="47" y="216"/>
                  </a:lnTo>
                  <a:lnTo>
                    <a:pt x="51" y="203"/>
                  </a:lnTo>
                  <a:lnTo>
                    <a:pt x="58" y="190"/>
                  </a:lnTo>
                  <a:lnTo>
                    <a:pt x="64" y="178"/>
                  </a:lnTo>
                  <a:lnTo>
                    <a:pt x="71" y="165"/>
                  </a:lnTo>
                  <a:lnTo>
                    <a:pt x="78" y="155"/>
                  </a:lnTo>
                  <a:lnTo>
                    <a:pt x="86" y="143"/>
                  </a:lnTo>
                  <a:lnTo>
                    <a:pt x="94" y="132"/>
                  </a:lnTo>
                  <a:lnTo>
                    <a:pt x="104" y="123"/>
                  </a:lnTo>
                  <a:lnTo>
                    <a:pt x="112" y="112"/>
                  </a:lnTo>
                  <a:lnTo>
                    <a:pt x="123" y="103"/>
                  </a:lnTo>
                  <a:lnTo>
                    <a:pt x="133" y="94"/>
                  </a:lnTo>
                  <a:lnTo>
                    <a:pt x="143" y="85"/>
                  </a:lnTo>
                  <a:lnTo>
                    <a:pt x="155" y="78"/>
                  </a:lnTo>
                  <a:lnTo>
                    <a:pt x="166" y="70"/>
                  </a:lnTo>
                  <a:lnTo>
                    <a:pt x="179" y="64"/>
                  </a:lnTo>
                  <a:lnTo>
                    <a:pt x="190" y="57"/>
                  </a:lnTo>
                  <a:lnTo>
                    <a:pt x="203" y="51"/>
                  </a:lnTo>
                  <a:lnTo>
                    <a:pt x="216" y="47"/>
                  </a:lnTo>
                  <a:lnTo>
                    <a:pt x="229" y="41"/>
                  </a:lnTo>
                  <a:lnTo>
                    <a:pt x="243" y="38"/>
                  </a:lnTo>
                  <a:lnTo>
                    <a:pt x="257" y="35"/>
                  </a:lnTo>
                  <a:lnTo>
                    <a:pt x="271" y="33"/>
                  </a:lnTo>
                  <a:lnTo>
                    <a:pt x="284" y="31"/>
                  </a:lnTo>
                  <a:lnTo>
                    <a:pt x="298" y="30"/>
                  </a:lnTo>
                  <a:lnTo>
                    <a:pt x="313" y="29"/>
                  </a:lnTo>
                  <a:lnTo>
                    <a:pt x="328" y="30"/>
                  </a:lnTo>
                  <a:lnTo>
                    <a:pt x="342" y="31"/>
                  </a:lnTo>
                  <a:lnTo>
                    <a:pt x="356" y="33"/>
                  </a:lnTo>
                  <a:lnTo>
                    <a:pt x="370" y="35"/>
                  </a:lnTo>
                  <a:lnTo>
                    <a:pt x="384" y="38"/>
                  </a:lnTo>
                  <a:lnTo>
                    <a:pt x="398" y="41"/>
                  </a:lnTo>
                  <a:lnTo>
                    <a:pt x="411" y="47"/>
                  </a:lnTo>
                  <a:lnTo>
                    <a:pt x="424" y="51"/>
                  </a:lnTo>
                  <a:lnTo>
                    <a:pt x="436" y="57"/>
                  </a:lnTo>
                  <a:lnTo>
                    <a:pt x="448" y="64"/>
                  </a:lnTo>
                  <a:lnTo>
                    <a:pt x="461" y="70"/>
                  </a:lnTo>
                  <a:lnTo>
                    <a:pt x="472" y="78"/>
                  </a:lnTo>
                  <a:lnTo>
                    <a:pt x="483" y="85"/>
                  </a:lnTo>
                  <a:lnTo>
                    <a:pt x="494" y="94"/>
                  </a:lnTo>
                  <a:lnTo>
                    <a:pt x="504" y="102"/>
                  </a:lnTo>
                  <a:lnTo>
                    <a:pt x="514" y="112"/>
                  </a:lnTo>
                  <a:lnTo>
                    <a:pt x="523" y="123"/>
                  </a:lnTo>
                  <a:lnTo>
                    <a:pt x="533" y="132"/>
                  </a:lnTo>
                  <a:lnTo>
                    <a:pt x="541" y="143"/>
                  </a:lnTo>
                  <a:lnTo>
                    <a:pt x="549" y="155"/>
                  </a:lnTo>
                  <a:lnTo>
                    <a:pt x="556" y="165"/>
                  </a:lnTo>
                  <a:lnTo>
                    <a:pt x="563" y="178"/>
                  </a:lnTo>
                  <a:lnTo>
                    <a:pt x="569" y="190"/>
                  </a:lnTo>
                  <a:lnTo>
                    <a:pt x="575" y="203"/>
                  </a:lnTo>
                  <a:lnTo>
                    <a:pt x="580" y="216"/>
                  </a:lnTo>
                  <a:lnTo>
                    <a:pt x="585" y="228"/>
                  </a:lnTo>
                  <a:lnTo>
                    <a:pt x="588" y="242"/>
                  </a:lnTo>
                  <a:lnTo>
                    <a:pt x="591" y="256"/>
                  </a:lnTo>
                  <a:lnTo>
                    <a:pt x="594" y="270"/>
                  </a:lnTo>
                  <a:lnTo>
                    <a:pt x="596" y="284"/>
                  </a:lnTo>
                  <a:lnTo>
                    <a:pt x="597" y="298"/>
                  </a:lnTo>
                  <a:lnTo>
                    <a:pt x="597" y="313"/>
                  </a:lnTo>
                  <a:lnTo>
                    <a:pt x="597" y="328"/>
                  </a:lnTo>
                  <a:lnTo>
                    <a:pt x="596" y="342"/>
                  </a:lnTo>
                  <a:lnTo>
                    <a:pt x="594" y="356"/>
                  </a:lnTo>
                  <a:lnTo>
                    <a:pt x="591" y="370"/>
                  </a:lnTo>
                  <a:lnTo>
                    <a:pt x="588" y="384"/>
                  </a:lnTo>
                  <a:lnTo>
                    <a:pt x="585" y="397"/>
                  </a:lnTo>
                  <a:lnTo>
                    <a:pt x="580" y="410"/>
                  </a:lnTo>
                  <a:lnTo>
                    <a:pt x="575" y="423"/>
                  </a:lnTo>
                  <a:lnTo>
                    <a:pt x="569" y="436"/>
                  </a:lnTo>
                  <a:lnTo>
                    <a:pt x="563" y="448"/>
                  </a:lnTo>
                  <a:lnTo>
                    <a:pt x="556" y="459"/>
                  </a:lnTo>
                  <a:lnTo>
                    <a:pt x="549" y="471"/>
                  </a:lnTo>
                  <a:lnTo>
                    <a:pt x="541" y="483"/>
                  </a:lnTo>
                  <a:lnTo>
                    <a:pt x="533" y="494"/>
                  </a:lnTo>
                  <a:lnTo>
                    <a:pt x="523" y="503"/>
                  </a:lnTo>
                  <a:lnTo>
                    <a:pt x="514" y="514"/>
                  </a:lnTo>
                  <a:lnTo>
                    <a:pt x="504" y="523"/>
                  </a:lnTo>
                  <a:lnTo>
                    <a:pt x="494" y="532"/>
                  </a:lnTo>
                  <a:lnTo>
                    <a:pt x="483" y="541"/>
                  </a:lnTo>
                  <a:lnTo>
                    <a:pt x="472" y="548"/>
                  </a:lnTo>
                  <a:lnTo>
                    <a:pt x="461" y="556"/>
                  </a:lnTo>
                  <a:lnTo>
                    <a:pt x="448" y="562"/>
                  </a:lnTo>
                  <a:lnTo>
                    <a:pt x="436" y="569"/>
                  </a:lnTo>
                  <a:lnTo>
                    <a:pt x="424" y="575"/>
                  </a:lnTo>
                  <a:lnTo>
                    <a:pt x="411" y="579"/>
                  </a:lnTo>
                  <a:lnTo>
                    <a:pt x="398" y="583"/>
                  </a:lnTo>
                  <a:lnTo>
                    <a:pt x="384" y="588"/>
                  </a:lnTo>
                  <a:lnTo>
                    <a:pt x="370" y="591"/>
                  </a:lnTo>
                  <a:lnTo>
                    <a:pt x="356" y="593"/>
                  </a:lnTo>
                  <a:lnTo>
                    <a:pt x="342" y="595"/>
                  </a:lnTo>
                  <a:lnTo>
                    <a:pt x="328" y="596"/>
                  </a:lnTo>
                  <a:lnTo>
                    <a:pt x="313" y="596"/>
                  </a:lnTo>
                  <a:lnTo>
                    <a:pt x="298" y="596"/>
                  </a:lnTo>
                  <a:lnTo>
                    <a:pt x="284" y="595"/>
                  </a:lnTo>
                  <a:lnTo>
                    <a:pt x="271" y="593"/>
                  </a:lnTo>
                  <a:lnTo>
                    <a:pt x="257" y="591"/>
                  </a:lnTo>
                  <a:lnTo>
                    <a:pt x="243" y="588"/>
                  </a:lnTo>
                  <a:lnTo>
                    <a:pt x="229" y="583"/>
                  </a:lnTo>
                  <a:lnTo>
                    <a:pt x="216" y="579"/>
                  </a:lnTo>
                  <a:lnTo>
                    <a:pt x="203" y="575"/>
                  </a:lnTo>
                  <a:lnTo>
                    <a:pt x="190" y="569"/>
                  </a:lnTo>
                  <a:lnTo>
                    <a:pt x="179" y="562"/>
                  </a:lnTo>
                  <a:lnTo>
                    <a:pt x="166" y="556"/>
                  </a:lnTo>
                  <a:lnTo>
                    <a:pt x="155" y="548"/>
                  </a:lnTo>
                  <a:lnTo>
                    <a:pt x="143" y="541"/>
                  </a:lnTo>
                  <a:lnTo>
                    <a:pt x="133" y="532"/>
                  </a:lnTo>
                  <a:lnTo>
                    <a:pt x="123" y="523"/>
                  </a:lnTo>
                  <a:lnTo>
                    <a:pt x="112" y="514"/>
                  </a:lnTo>
                  <a:lnTo>
                    <a:pt x="104" y="503"/>
                  </a:lnTo>
                  <a:lnTo>
                    <a:pt x="94" y="494"/>
                  </a:lnTo>
                  <a:lnTo>
                    <a:pt x="86" y="483"/>
                  </a:lnTo>
                  <a:lnTo>
                    <a:pt x="78" y="471"/>
                  </a:lnTo>
                  <a:lnTo>
                    <a:pt x="71" y="459"/>
                  </a:lnTo>
                  <a:lnTo>
                    <a:pt x="64" y="448"/>
                  </a:lnTo>
                  <a:lnTo>
                    <a:pt x="58" y="436"/>
                  </a:lnTo>
                  <a:lnTo>
                    <a:pt x="51" y="423"/>
                  </a:lnTo>
                  <a:lnTo>
                    <a:pt x="47" y="410"/>
                  </a:lnTo>
                  <a:lnTo>
                    <a:pt x="43" y="397"/>
                  </a:lnTo>
                  <a:lnTo>
                    <a:pt x="38" y="384"/>
                  </a:lnTo>
                  <a:lnTo>
                    <a:pt x="35" y="370"/>
                  </a:lnTo>
                  <a:lnTo>
                    <a:pt x="33" y="356"/>
                  </a:lnTo>
                  <a:lnTo>
                    <a:pt x="31" y="342"/>
                  </a:lnTo>
                  <a:lnTo>
                    <a:pt x="30" y="328"/>
                  </a:lnTo>
                  <a:lnTo>
                    <a:pt x="30" y="313"/>
                  </a:lnTo>
                  <a:close/>
                  <a:moveTo>
                    <a:pt x="892" y="870"/>
                  </a:moveTo>
                  <a:lnTo>
                    <a:pt x="545" y="524"/>
                  </a:lnTo>
                  <a:lnTo>
                    <a:pt x="554" y="513"/>
                  </a:lnTo>
                  <a:lnTo>
                    <a:pt x="564" y="502"/>
                  </a:lnTo>
                  <a:lnTo>
                    <a:pt x="571" y="490"/>
                  </a:lnTo>
                  <a:lnTo>
                    <a:pt x="580" y="479"/>
                  </a:lnTo>
                  <a:lnTo>
                    <a:pt x="587" y="466"/>
                  </a:lnTo>
                  <a:lnTo>
                    <a:pt x="594" y="454"/>
                  </a:lnTo>
                  <a:lnTo>
                    <a:pt x="600" y="441"/>
                  </a:lnTo>
                  <a:lnTo>
                    <a:pt x="605" y="427"/>
                  </a:lnTo>
                  <a:lnTo>
                    <a:pt x="611" y="415"/>
                  </a:lnTo>
                  <a:lnTo>
                    <a:pt x="615" y="401"/>
                  </a:lnTo>
                  <a:lnTo>
                    <a:pt x="618" y="387"/>
                  </a:lnTo>
                  <a:lnTo>
                    <a:pt x="621" y="372"/>
                  </a:lnTo>
                  <a:lnTo>
                    <a:pt x="624" y="358"/>
                  </a:lnTo>
                  <a:lnTo>
                    <a:pt x="626" y="343"/>
                  </a:lnTo>
                  <a:lnTo>
                    <a:pt x="627" y="328"/>
                  </a:lnTo>
                  <a:lnTo>
                    <a:pt x="627" y="313"/>
                  </a:lnTo>
                  <a:lnTo>
                    <a:pt x="627" y="297"/>
                  </a:lnTo>
                  <a:lnTo>
                    <a:pt x="626" y="281"/>
                  </a:lnTo>
                  <a:lnTo>
                    <a:pt x="624" y="265"/>
                  </a:lnTo>
                  <a:lnTo>
                    <a:pt x="620" y="250"/>
                  </a:lnTo>
                  <a:lnTo>
                    <a:pt x="617" y="235"/>
                  </a:lnTo>
                  <a:lnTo>
                    <a:pt x="613" y="220"/>
                  </a:lnTo>
                  <a:lnTo>
                    <a:pt x="609" y="205"/>
                  </a:lnTo>
                  <a:lnTo>
                    <a:pt x="602" y="191"/>
                  </a:lnTo>
                  <a:lnTo>
                    <a:pt x="596" y="177"/>
                  </a:lnTo>
                  <a:lnTo>
                    <a:pt x="589" y="163"/>
                  </a:lnTo>
                  <a:lnTo>
                    <a:pt x="582" y="150"/>
                  </a:lnTo>
                  <a:lnTo>
                    <a:pt x="573" y="138"/>
                  </a:lnTo>
                  <a:lnTo>
                    <a:pt x="565" y="125"/>
                  </a:lnTo>
                  <a:lnTo>
                    <a:pt x="555" y="113"/>
                  </a:lnTo>
                  <a:lnTo>
                    <a:pt x="545" y="102"/>
                  </a:lnTo>
                  <a:lnTo>
                    <a:pt x="535" y="92"/>
                  </a:lnTo>
                  <a:lnTo>
                    <a:pt x="524" y="81"/>
                  </a:lnTo>
                  <a:lnTo>
                    <a:pt x="513" y="71"/>
                  </a:lnTo>
                  <a:lnTo>
                    <a:pt x="501" y="62"/>
                  </a:lnTo>
                  <a:lnTo>
                    <a:pt x="489" y="53"/>
                  </a:lnTo>
                  <a:lnTo>
                    <a:pt x="476" y="45"/>
                  </a:lnTo>
                  <a:lnTo>
                    <a:pt x="463" y="37"/>
                  </a:lnTo>
                  <a:lnTo>
                    <a:pt x="449" y="31"/>
                  </a:lnTo>
                  <a:lnTo>
                    <a:pt x="435" y="24"/>
                  </a:lnTo>
                  <a:lnTo>
                    <a:pt x="421" y="18"/>
                  </a:lnTo>
                  <a:lnTo>
                    <a:pt x="406" y="14"/>
                  </a:lnTo>
                  <a:lnTo>
                    <a:pt x="391" y="9"/>
                  </a:lnTo>
                  <a:lnTo>
                    <a:pt x="376" y="6"/>
                  </a:lnTo>
                  <a:lnTo>
                    <a:pt x="361" y="3"/>
                  </a:lnTo>
                  <a:lnTo>
                    <a:pt x="345" y="1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297" y="0"/>
                  </a:lnTo>
                  <a:lnTo>
                    <a:pt x="281" y="1"/>
                  </a:lnTo>
                  <a:lnTo>
                    <a:pt x="265" y="3"/>
                  </a:lnTo>
                  <a:lnTo>
                    <a:pt x="250" y="5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5" y="18"/>
                  </a:lnTo>
                  <a:lnTo>
                    <a:pt x="191" y="24"/>
                  </a:lnTo>
                  <a:lnTo>
                    <a:pt x="178" y="30"/>
                  </a:lnTo>
                  <a:lnTo>
                    <a:pt x="164" y="37"/>
                  </a:lnTo>
                  <a:lnTo>
                    <a:pt x="151" y="45"/>
                  </a:lnTo>
                  <a:lnTo>
                    <a:pt x="138" y="53"/>
                  </a:lnTo>
                  <a:lnTo>
                    <a:pt x="126" y="62"/>
                  </a:lnTo>
                  <a:lnTo>
                    <a:pt x="114" y="71"/>
                  </a:lnTo>
                  <a:lnTo>
                    <a:pt x="103" y="81"/>
                  </a:lnTo>
                  <a:lnTo>
                    <a:pt x="92" y="92"/>
                  </a:lnTo>
                  <a:lnTo>
                    <a:pt x="81" y="102"/>
                  </a:lnTo>
                  <a:lnTo>
                    <a:pt x="72" y="113"/>
                  </a:lnTo>
                  <a:lnTo>
                    <a:pt x="62" y="125"/>
                  </a:lnTo>
                  <a:lnTo>
                    <a:pt x="53" y="138"/>
                  </a:lnTo>
                  <a:lnTo>
                    <a:pt x="45" y="150"/>
                  </a:lnTo>
                  <a:lnTo>
                    <a:pt x="37" y="163"/>
                  </a:lnTo>
                  <a:lnTo>
                    <a:pt x="31" y="177"/>
                  </a:lnTo>
                  <a:lnTo>
                    <a:pt x="25" y="191"/>
                  </a:lnTo>
                  <a:lnTo>
                    <a:pt x="18" y="205"/>
                  </a:lnTo>
                  <a:lnTo>
                    <a:pt x="14" y="220"/>
                  </a:lnTo>
                  <a:lnTo>
                    <a:pt x="10" y="235"/>
                  </a:lnTo>
                  <a:lnTo>
                    <a:pt x="6" y="250"/>
                  </a:lnTo>
                  <a:lnTo>
                    <a:pt x="3" y="265"/>
                  </a:lnTo>
                  <a:lnTo>
                    <a:pt x="1" y="281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329"/>
                  </a:lnTo>
                  <a:lnTo>
                    <a:pt x="1" y="345"/>
                  </a:lnTo>
                  <a:lnTo>
                    <a:pt x="3" y="361"/>
                  </a:lnTo>
                  <a:lnTo>
                    <a:pt x="6" y="376"/>
                  </a:lnTo>
                  <a:lnTo>
                    <a:pt x="10" y="391"/>
                  </a:lnTo>
                  <a:lnTo>
                    <a:pt x="14" y="406"/>
                  </a:lnTo>
                  <a:lnTo>
                    <a:pt x="18" y="421"/>
                  </a:lnTo>
                  <a:lnTo>
                    <a:pt x="25" y="435"/>
                  </a:lnTo>
                  <a:lnTo>
                    <a:pt x="31" y="449"/>
                  </a:lnTo>
                  <a:lnTo>
                    <a:pt x="37" y="463"/>
                  </a:lnTo>
                  <a:lnTo>
                    <a:pt x="45" y="475"/>
                  </a:lnTo>
                  <a:lnTo>
                    <a:pt x="53" y="488"/>
                  </a:lnTo>
                  <a:lnTo>
                    <a:pt x="62" y="500"/>
                  </a:lnTo>
                  <a:lnTo>
                    <a:pt x="72" y="512"/>
                  </a:lnTo>
                  <a:lnTo>
                    <a:pt x="81" y="524"/>
                  </a:lnTo>
                  <a:lnTo>
                    <a:pt x="92" y="534"/>
                  </a:lnTo>
                  <a:lnTo>
                    <a:pt x="103" y="545"/>
                  </a:lnTo>
                  <a:lnTo>
                    <a:pt x="114" y="555"/>
                  </a:lnTo>
                  <a:lnTo>
                    <a:pt x="126" y="564"/>
                  </a:lnTo>
                  <a:lnTo>
                    <a:pt x="138" y="573"/>
                  </a:lnTo>
                  <a:lnTo>
                    <a:pt x="151" y="581"/>
                  </a:lnTo>
                  <a:lnTo>
                    <a:pt x="164" y="589"/>
                  </a:lnTo>
                  <a:lnTo>
                    <a:pt x="178" y="595"/>
                  </a:lnTo>
                  <a:lnTo>
                    <a:pt x="191" y="602"/>
                  </a:lnTo>
                  <a:lnTo>
                    <a:pt x="205" y="608"/>
                  </a:lnTo>
                  <a:lnTo>
                    <a:pt x="220" y="612"/>
                  </a:lnTo>
                  <a:lnTo>
                    <a:pt x="235" y="617"/>
                  </a:lnTo>
                  <a:lnTo>
                    <a:pt x="250" y="620"/>
                  </a:lnTo>
                  <a:lnTo>
                    <a:pt x="265" y="623"/>
                  </a:lnTo>
                  <a:lnTo>
                    <a:pt x="281" y="625"/>
                  </a:lnTo>
                  <a:lnTo>
                    <a:pt x="297" y="626"/>
                  </a:lnTo>
                  <a:lnTo>
                    <a:pt x="313" y="626"/>
                  </a:lnTo>
                  <a:lnTo>
                    <a:pt x="328" y="626"/>
                  </a:lnTo>
                  <a:lnTo>
                    <a:pt x="343" y="625"/>
                  </a:lnTo>
                  <a:lnTo>
                    <a:pt x="358" y="623"/>
                  </a:lnTo>
                  <a:lnTo>
                    <a:pt x="372" y="621"/>
                  </a:lnTo>
                  <a:lnTo>
                    <a:pt x="387" y="618"/>
                  </a:lnTo>
                  <a:lnTo>
                    <a:pt x="401" y="614"/>
                  </a:lnTo>
                  <a:lnTo>
                    <a:pt x="415" y="609"/>
                  </a:lnTo>
                  <a:lnTo>
                    <a:pt x="428" y="605"/>
                  </a:lnTo>
                  <a:lnTo>
                    <a:pt x="442" y="600"/>
                  </a:lnTo>
                  <a:lnTo>
                    <a:pt x="455" y="593"/>
                  </a:lnTo>
                  <a:lnTo>
                    <a:pt x="467" y="587"/>
                  </a:lnTo>
                  <a:lnTo>
                    <a:pt x="479" y="579"/>
                  </a:lnTo>
                  <a:lnTo>
                    <a:pt x="491" y="571"/>
                  </a:lnTo>
                  <a:lnTo>
                    <a:pt x="503" y="563"/>
                  </a:lnTo>
                  <a:lnTo>
                    <a:pt x="513" y="554"/>
                  </a:lnTo>
                  <a:lnTo>
                    <a:pt x="524" y="545"/>
                  </a:lnTo>
                  <a:lnTo>
                    <a:pt x="871" y="891"/>
                  </a:lnTo>
                  <a:lnTo>
                    <a:pt x="873" y="893"/>
                  </a:lnTo>
                  <a:lnTo>
                    <a:pt x="876" y="895"/>
                  </a:lnTo>
                  <a:lnTo>
                    <a:pt x="878" y="896"/>
                  </a:lnTo>
                  <a:lnTo>
                    <a:pt x="881" y="896"/>
                  </a:lnTo>
                  <a:lnTo>
                    <a:pt x="885" y="896"/>
                  </a:lnTo>
                  <a:lnTo>
                    <a:pt x="887" y="895"/>
                  </a:lnTo>
                  <a:lnTo>
                    <a:pt x="890" y="894"/>
                  </a:lnTo>
                  <a:lnTo>
                    <a:pt x="892" y="891"/>
                  </a:lnTo>
                  <a:lnTo>
                    <a:pt x="894" y="889"/>
                  </a:lnTo>
                  <a:lnTo>
                    <a:pt x="895" y="886"/>
                  </a:lnTo>
                  <a:lnTo>
                    <a:pt x="896" y="884"/>
                  </a:lnTo>
                  <a:lnTo>
                    <a:pt x="896" y="881"/>
                  </a:lnTo>
                  <a:lnTo>
                    <a:pt x="896" y="878"/>
                  </a:lnTo>
                  <a:lnTo>
                    <a:pt x="895" y="875"/>
                  </a:lnTo>
                  <a:lnTo>
                    <a:pt x="894" y="872"/>
                  </a:lnTo>
                  <a:lnTo>
                    <a:pt x="892" y="870"/>
                  </a:lnTo>
                  <a:lnTo>
                    <a:pt x="892" y="8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363411" y="1554916"/>
              <a:ext cx="200025" cy="287338"/>
              <a:chOff x="10501313" y="2228850"/>
              <a:chExt cx="200025" cy="287338"/>
            </a:xfrm>
            <a:solidFill>
              <a:schemeClr val="bg1"/>
            </a:solidFill>
          </p:grpSpPr>
          <p:sp>
            <p:nvSpPr>
              <p:cNvPr id="177" name="Freeform 203"/>
              <p:cNvSpPr>
                <a:spLocks noEditPoints="1"/>
              </p:cNvSpPr>
              <p:nvPr/>
            </p:nvSpPr>
            <p:spPr bwMode="auto">
              <a:xfrm>
                <a:off x="10501313" y="2228850"/>
                <a:ext cx="200025" cy="201613"/>
              </a:xfrm>
              <a:custGeom>
                <a:avLst/>
                <a:gdLst>
                  <a:gd name="T0" fmla="*/ 373 w 632"/>
                  <a:gd name="T1" fmla="*/ 511 h 631"/>
                  <a:gd name="T2" fmla="*/ 447 w 632"/>
                  <a:gd name="T3" fmla="*/ 447 h 631"/>
                  <a:gd name="T4" fmla="*/ 450 w 632"/>
                  <a:gd name="T5" fmla="*/ 431 h 631"/>
                  <a:gd name="T6" fmla="*/ 436 w 632"/>
                  <a:gd name="T7" fmla="*/ 421 h 631"/>
                  <a:gd name="T8" fmla="*/ 327 w 632"/>
                  <a:gd name="T9" fmla="*/ 426 h 631"/>
                  <a:gd name="T10" fmla="*/ 310 w 632"/>
                  <a:gd name="T11" fmla="*/ 422 h 631"/>
                  <a:gd name="T12" fmla="*/ 202 w 632"/>
                  <a:gd name="T13" fmla="*/ 422 h 631"/>
                  <a:gd name="T14" fmla="*/ 184 w 632"/>
                  <a:gd name="T15" fmla="*/ 426 h 631"/>
                  <a:gd name="T16" fmla="*/ 181 w 632"/>
                  <a:gd name="T17" fmla="*/ 442 h 631"/>
                  <a:gd name="T18" fmla="*/ 253 w 632"/>
                  <a:gd name="T19" fmla="*/ 511 h 631"/>
                  <a:gd name="T20" fmla="*/ 301 w 632"/>
                  <a:gd name="T21" fmla="*/ 473 h 631"/>
                  <a:gd name="T22" fmla="*/ 233 w 632"/>
                  <a:gd name="T23" fmla="*/ 589 h 631"/>
                  <a:gd name="T24" fmla="*/ 160 w 632"/>
                  <a:gd name="T25" fmla="*/ 555 h 631"/>
                  <a:gd name="T26" fmla="*/ 100 w 632"/>
                  <a:gd name="T27" fmla="*/ 503 h 631"/>
                  <a:gd name="T28" fmla="*/ 57 w 632"/>
                  <a:gd name="T29" fmla="*/ 436 h 631"/>
                  <a:gd name="T30" fmla="*/ 33 w 632"/>
                  <a:gd name="T31" fmla="*/ 358 h 631"/>
                  <a:gd name="T32" fmla="*/ 33 w 632"/>
                  <a:gd name="T33" fmla="*/ 272 h 631"/>
                  <a:gd name="T34" fmla="*/ 58 w 632"/>
                  <a:gd name="T35" fmla="*/ 192 h 631"/>
                  <a:gd name="T36" fmla="*/ 104 w 632"/>
                  <a:gd name="T37" fmla="*/ 123 h 631"/>
                  <a:gd name="T38" fmla="*/ 167 w 632"/>
                  <a:gd name="T39" fmla="*/ 72 h 631"/>
                  <a:gd name="T40" fmla="*/ 244 w 632"/>
                  <a:gd name="T41" fmla="*/ 38 h 631"/>
                  <a:gd name="T42" fmla="*/ 330 w 632"/>
                  <a:gd name="T43" fmla="*/ 30 h 631"/>
                  <a:gd name="T44" fmla="*/ 414 w 632"/>
                  <a:gd name="T45" fmla="*/ 47 h 631"/>
                  <a:gd name="T46" fmla="*/ 487 w 632"/>
                  <a:gd name="T47" fmla="*/ 87 h 631"/>
                  <a:gd name="T48" fmla="*/ 545 w 632"/>
                  <a:gd name="T49" fmla="*/ 145 h 631"/>
                  <a:gd name="T50" fmla="*/ 584 w 632"/>
                  <a:gd name="T51" fmla="*/ 218 h 631"/>
                  <a:gd name="T52" fmla="*/ 602 w 632"/>
                  <a:gd name="T53" fmla="*/ 301 h 631"/>
                  <a:gd name="T54" fmla="*/ 593 w 632"/>
                  <a:gd name="T55" fmla="*/ 385 h 631"/>
                  <a:gd name="T56" fmla="*/ 563 w 632"/>
                  <a:gd name="T57" fmla="*/ 460 h 631"/>
                  <a:gd name="T58" fmla="*/ 514 w 632"/>
                  <a:gd name="T59" fmla="*/ 522 h 631"/>
                  <a:gd name="T60" fmla="*/ 449 w 632"/>
                  <a:gd name="T61" fmla="*/ 568 h 631"/>
                  <a:gd name="T62" fmla="*/ 372 w 632"/>
                  <a:gd name="T63" fmla="*/ 596 h 631"/>
                  <a:gd name="T64" fmla="*/ 283 w 632"/>
                  <a:gd name="T65" fmla="*/ 1 h 631"/>
                  <a:gd name="T66" fmla="*/ 193 w 632"/>
                  <a:gd name="T67" fmla="*/ 25 h 631"/>
                  <a:gd name="T68" fmla="*/ 115 w 632"/>
                  <a:gd name="T69" fmla="*/ 72 h 631"/>
                  <a:gd name="T70" fmla="*/ 54 w 632"/>
                  <a:gd name="T71" fmla="*/ 139 h 631"/>
                  <a:gd name="T72" fmla="*/ 14 w 632"/>
                  <a:gd name="T73" fmla="*/ 222 h 631"/>
                  <a:gd name="T74" fmla="*/ 0 w 632"/>
                  <a:gd name="T75" fmla="*/ 316 h 631"/>
                  <a:gd name="T76" fmla="*/ 14 w 632"/>
                  <a:gd name="T77" fmla="*/ 410 h 631"/>
                  <a:gd name="T78" fmla="*/ 54 w 632"/>
                  <a:gd name="T79" fmla="*/ 492 h 631"/>
                  <a:gd name="T80" fmla="*/ 115 w 632"/>
                  <a:gd name="T81" fmla="*/ 560 h 631"/>
                  <a:gd name="T82" fmla="*/ 193 w 632"/>
                  <a:gd name="T83" fmla="*/ 607 h 631"/>
                  <a:gd name="T84" fmla="*/ 283 w 632"/>
                  <a:gd name="T85" fmla="*/ 630 h 631"/>
                  <a:gd name="T86" fmla="*/ 380 w 632"/>
                  <a:gd name="T87" fmla="*/ 625 h 631"/>
                  <a:gd name="T88" fmla="*/ 466 w 632"/>
                  <a:gd name="T89" fmla="*/ 594 h 631"/>
                  <a:gd name="T90" fmla="*/ 539 w 632"/>
                  <a:gd name="T91" fmla="*/ 539 h 631"/>
                  <a:gd name="T92" fmla="*/ 594 w 632"/>
                  <a:gd name="T93" fmla="*/ 466 h 631"/>
                  <a:gd name="T94" fmla="*/ 625 w 632"/>
                  <a:gd name="T95" fmla="*/ 379 h 631"/>
                  <a:gd name="T96" fmla="*/ 631 w 632"/>
                  <a:gd name="T97" fmla="*/ 284 h 631"/>
                  <a:gd name="T98" fmla="*/ 607 w 632"/>
                  <a:gd name="T99" fmla="*/ 193 h 631"/>
                  <a:gd name="T100" fmla="*/ 560 w 632"/>
                  <a:gd name="T101" fmla="*/ 115 h 631"/>
                  <a:gd name="T102" fmla="*/ 492 w 632"/>
                  <a:gd name="T103" fmla="*/ 53 h 631"/>
                  <a:gd name="T104" fmla="*/ 410 w 632"/>
                  <a:gd name="T105" fmla="*/ 14 h 631"/>
                  <a:gd name="T106" fmla="*/ 316 w 632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631">
                    <a:moveTo>
                      <a:pt x="331" y="601"/>
                    </a:moveTo>
                    <a:lnTo>
                      <a:pt x="331" y="473"/>
                    </a:lnTo>
                    <a:lnTo>
                      <a:pt x="366" y="507"/>
                    </a:lnTo>
                    <a:lnTo>
                      <a:pt x="368" y="509"/>
                    </a:lnTo>
                    <a:lnTo>
                      <a:pt x="370" y="510"/>
                    </a:lnTo>
                    <a:lnTo>
                      <a:pt x="373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82" y="510"/>
                    </a:lnTo>
                    <a:lnTo>
                      <a:pt x="384" y="509"/>
                    </a:lnTo>
                    <a:lnTo>
                      <a:pt x="387" y="507"/>
                    </a:lnTo>
                    <a:lnTo>
                      <a:pt x="447" y="447"/>
                    </a:lnTo>
                    <a:lnTo>
                      <a:pt x="449" y="445"/>
                    </a:lnTo>
                    <a:lnTo>
                      <a:pt x="450" y="442"/>
                    </a:lnTo>
                    <a:lnTo>
                      <a:pt x="451" y="440"/>
                    </a:lnTo>
                    <a:lnTo>
                      <a:pt x="451" y="436"/>
                    </a:lnTo>
                    <a:lnTo>
                      <a:pt x="451" y="433"/>
                    </a:lnTo>
                    <a:lnTo>
                      <a:pt x="450" y="431"/>
                    </a:lnTo>
                    <a:lnTo>
                      <a:pt x="449" y="428"/>
                    </a:lnTo>
                    <a:lnTo>
                      <a:pt x="447" y="426"/>
                    </a:lnTo>
                    <a:lnTo>
                      <a:pt x="445" y="423"/>
                    </a:lnTo>
                    <a:lnTo>
                      <a:pt x="442" y="422"/>
                    </a:lnTo>
                    <a:lnTo>
                      <a:pt x="440" y="421"/>
                    </a:lnTo>
                    <a:lnTo>
                      <a:pt x="436" y="421"/>
                    </a:lnTo>
                    <a:lnTo>
                      <a:pt x="433" y="421"/>
                    </a:lnTo>
                    <a:lnTo>
                      <a:pt x="431" y="422"/>
                    </a:lnTo>
                    <a:lnTo>
                      <a:pt x="428" y="423"/>
                    </a:lnTo>
                    <a:lnTo>
                      <a:pt x="426" y="426"/>
                    </a:lnTo>
                    <a:lnTo>
                      <a:pt x="376" y="475"/>
                    </a:lnTo>
                    <a:lnTo>
                      <a:pt x="327" y="426"/>
                    </a:lnTo>
                    <a:lnTo>
                      <a:pt x="324" y="423"/>
                    </a:lnTo>
                    <a:lnTo>
                      <a:pt x="322" y="422"/>
                    </a:lnTo>
                    <a:lnTo>
                      <a:pt x="318" y="421"/>
                    </a:lnTo>
                    <a:lnTo>
                      <a:pt x="316" y="421"/>
                    </a:lnTo>
                    <a:lnTo>
                      <a:pt x="313" y="421"/>
                    </a:lnTo>
                    <a:lnTo>
                      <a:pt x="310" y="422"/>
                    </a:lnTo>
                    <a:lnTo>
                      <a:pt x="308" y="423"/>
                    </a:lnTo>
                    <a:lnTo>
                      <a:pt x="306" y="426"/>
                    </a:lnTo>
                    <a:lnTo>
                      <a:pt x="255" y="475"/>
                    </a:lnTo>
                    <a:lnTo>
                      <a:pt x="206" y="426"/>
                    </a:lnTo>
                    <a:lnTo>
                      <a:pt x="204" y="423"/>
                    </a:lnTo>
                    <a:lnTo>
                      <a:pt x="202" y="422"/>
                    </a:lnTo>
                    <a:lnTo>
                      <a:pt x="198" y="421"/>
                    </a:lnTo>
                    <a:lnTo>
                      <a:pt x="195" y="421"/>
                    </a:lnTo>
                    <a:lnTo>
                      <a:pt x="193" y="421"/>
                    </a:lnTo>
                    <a:lnTo>
                      <a:pt x="190" y="422"/>
                    </a:lnTo>
                    <a:lnTo>
                      <a:pt x="188" y="423"/>
                    </a:lnTo>
                    <a:lnTo>
                      <a:pt x="184" y="426"/>
                    </a:lnTo>
                    <a:lnTo>
                      <a:pt x="183" y="428"/>
                    </a:lnTo>
                    <a:lnTo>
                      <a:pt x="181" y="431"/>
                    </a:lnTo>
                    <a:lnTo>
                      <a:pt x="180" y="433"/>
                    </a:lnTo>
                    <a:lnTo>
                      <a:pt x="180" y="436"/>
                    </a:lnTo>
                    <a:lnTo>
                      <a:pt x="180" y="440"/>
                    </a:lnTo>
                    <a:lnTo>
                      <a:pt x="181" y="442"/>
                    </a:lnTo>
                    <a:lnTo>
                      <a:pt x="183" y="445"/>
                    </a:lnTo>
                    <a:lnTo>
                      <a:pt x="184" y="447"/>
                    </a:lnTo>
                    <a:lnTo>
                      <a:pt x="244" y="507"/>
                    </a:lnTo>
                    <a:lnTo>
                      <a:pt x="248" y="509"/>
                    </a:lnTo>
                    <a:lnTo>
                      <a:pt x="250" y="510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8" y="511"/>
                    </a:lnTo>
                    <a:lnTo>
                      <a:pt x="262" y="510"/>
                    </a:lnTo>
                    <a:lnTo>
                      <a:pt x="264" y="509"/>
                    </a:lnTo>
                    <a:lnTo>
                      <a:pt x="266" y="507"/>
                    </a:lnTo>
                    <a:lnTo>
                      <a:pt x="301" y="473"/>
                    </a:lnTo>
                    <a:lnTo>
                      <a:pt x="301" y="601"/>
                    </a:lnTo>
                    <a:lnTo>
                      <a:pt x="286" y="600"/>
                    </a:lnTo>
                    <a:lnTo>
                      <a:pt x="273" y="598"/>
                    </a:lnTo>
                    <a:lnTo>
                      <a:pt x="259" y="596"/>
                    </a:lnTo>
                    <a:lnTo>
                      <a:pt x="246" y="593"/>
                    </a:lnTo>
                    <a:lnTo>
                      <a:pt x="233" y="589"/>
                    </a:lnTo>
                    <a:lnTo>
                      <a:pt x="220" y="584"/>
                    </a:lnTo>
                    <a:lnTo>
                      <a:pt x="207" y="580"/>
                    </a:lnTo>
                    <a:lnTo>
                      <a:pt x="195" y="575"/>
                    </a:lnTo>
                    <a:lnTo>
                      <a:pt x="183" y="568"/>
                    </a:lnTo>
                    <a:lnTo>
                      <a:pt x="172" y="562"/>
                    </a:lnTo>
                    <a:lnTo>
                      <a:pt x="160" y="555"/>
                    </a:lnTo>
                    <a:lnTo>
                      <a:pt x="149" y="548"/>
                    </a:lnTo>
                    <a:lnTo>
                      <a:pt x="138" y="539"/>
                    </a:lnTo>
                    <a:lnTo>
                      <a:pt x="128" y="531"/>
                    </a:lnTo>
                    <a:lnTo>
                      <a:pt x="118" y="522"/>
                    </a:lnTo>
                    <a:lnTo>
                      <a:pt x="109" y="512"/>
                    </a:lnTo>
                    <a:lnTo>
                      <a:pt x="100" y="503"/>
                    </a:lnTo>
                    <a:lnTo>
                      <a:pt x="91" y="492"/>
                    </a:lnTo>
                    <a:lnTo>
                      <a:pt x="84" y="482"/>
                    </a:lnTo>
                    <a:lnTo>
                      <a:pt x="76" y="471"/>
                    </a:lnTo>
                    <a:lnTo>
                      <a:pt x="69" y="460"/>
                    </a:lnTo>
                    <a:lnTo>
                      <a:pt x="62" y="448"/>
                    </a:lnTo>
                    <a:lnTo>
                      <a:pt x="57" y="436"/>
                    </a:lnTo>
                    <a:lnTo>
                      <a:pt x="51" y="423"/>
                    </a:lnTo>
                    <a:lnTo>
                      <a:pt x="46" y="411"/>
                    </a:lnTo>
                    <a:lnTo>
                      <a:pt x="42" y="398"/>
                    </a:lnTo>
                    <a:lnTo>
                      <a:pt x="39" y="385"/>
                    </a:lnTo>
                    <a:lnTo>
                      <a:pt x="35" y="372"/>
                    </a:lnTo>
                    <a:lnTo>
                      <a:pt x="33" y="358"/>
                    </a:lnTo>
                    <a:lnTo>
                      <a:pt x="31" y="344"/>
                    </a:lnTo>
                    <a:lnTo>
                      <a:pt x="30" y="330"/>
                    </a:lnTo>
                    <a:lnTo>
                      <a:pt x="30" y="316"/>
                    </a:lnTo>
                    <a:lnTo>
                      <a:pt x="30" y="301"/>
                    </a:lnTo>
                    <a:lnTo>
                      <a:pt x="31" y="286"/>
                    </a:lnTo>
                    <a:lnTo>
                      <a:pt x="33" y="272"/>
                    </a:lnTo>
                    <a:lnTo>
                      <a:pt x="35" y="258"/>
                    </a:lnTo>
                    <a:lnTo>
                      <a:pt x="39" y="244"/>
                    </a:lnTo>
                    <a:lnTo>
                      <a:pt x="43" y="230"/>
                    </a:lnTo>
                    <a:lnTo>
                      <a:pt x="47" y="218"/>
                    </a:lnTo>
                    <a:lnTo>
                      <a:pt x="52" y="205"/>
                    </a:lnTo>
                    <a:lnTo>
                      <a:pt x="58" y="192"/>
                    </a:lnTo>
                    <a:lnTo>
                      <a:pt x="64" y="180"/>
                    </a:lnTo>
                    <a:lnTo>
                      <a:pt x="72" y="167"/>
                    </a:lnTo>
                    <a:lnTo>
                      <a:pt x="78" y="156"/>
                    </a:lnTo>
                    <a:lnTo>
                      <a:pt x="87" y="145"/>
                    </a:lnTo>
                    <a:lnTo>
                      <a:pt x="95" y="134"/>
                    </a:lnTo>
                    <a:lnTo>
                      <a:pt x="104" y="123"/>
                    </a:lnTo>
                    <a:lnTo>
                      <a:pt x="114" y="114"/>
                    </a:lnTo>
                    <a:lnTo>
                      <a:pt x="123" y="104"/>
                    </a:lnTo>
                    <a:lnTo>
                      <a:pt x="134" y="95"/>
                    </a:lnTo>
                    <a:lnTo>
                      <a:pt x="145" y="87"/>
                    </a:lnTo>
                    <a:lnTo>
                      <a:pt x="157" y="79"/>
                    </a:lnTo>
                    <a:lnTo>
                      <a:pt x="167" y="72"/>
                    </a:lnTo>
                    <a:lnTo>
                      <a:pt x="180" y="64"/>
                    </a:lnTo>
                    <a:lnTo>
                      <a:pt x="192" y="58"/>
                    </a:lnTo>
                    <a:lnTo>
                      <a:pt x="205" y="52"/>
                    </a:lnTo>
                    <a:lnTo>
                      <a:pt x="218" y="47"/>
                    </a:lnTo>
                    <a:lnTo>
                      <a:pt x="231" y="43"/>
                    </a:lnTo>
                    <a:lnTo>
                      <a:pt x="244" y="38"/>
                    </a:lnTo>
                    <a:lnTo>
                      <a:pt x="258" y="35"/>
                    </a:lnTo>
                    <a:lnTo>
                      <a:pt x="272" y="33"/>
                    </a:lnTo>
                    <a:lnTo>
                      <a:pt x="286" y="31"/>
                    </a:lnTo>
                    <a:lnTo>
                      <a:pt x="301" y="30"/>
                    </a:lnTo>
                    <a:lnTo>
                      <a:pt x="316" y="30"/>
                    </a:lnTo>
                    <a:lnTo>
                      <a:pt x="330" y="30"/>
                    </a:lnTo>
                    <a:lnTo>
                      <a:pt x="345" y="31"/>
                    </a:lnTo>
                    <a:lnTo>
                      <a:pt x="359" y="33"/>
                    </a:lnTo>
                    <a:lnTo>
                      <a:pt x="373" y="35"/>
                    </a:lnTo>
                    <a:lnTo>
                      <a:pt x="387" y="38"/>
                    </a:lnTo>
                    <a:lnTo>
                      <a:pt x="401" y="43"/>
                    </a:lnTo>
                    <a:lnTo>
                      <a:pt x="414" y="47"/>
                    </a:lnTo>
                    <a:lnTo>
                      <a:pt x="427" y="52"/>
                    </a:lnTo>
                    <a:lnTo>
                      <a:pt x="440" y="58"/>
                    </a:lnTo>
                    <a:lnTo>
                      <a:pt x="453" y="64"/>
                    </a:lnTo>
                    <a:lnTo>
                      <a:pt x="464" y="72"/>
                    </a:lnTo>
                    <a:lnTo>
                      <a:pt x="476" y="79"/>
                    </a:lnTo>
                    <a:lnTo>
                      <a:pt x="487" y="87"/>
                    </a:lnTo>
                    <a:lnTo>
                      <a:pt x="498" y="95"/>
                    </a:lnTo>
                    <a:lnTo>
                      <a:pt x="508" y="104"/>
                    </a:lnTo>
                    <a:lnTo>
                      <a:pt x="518" y="114"/>
                    </a:lnTo>
                    <a:lnTo>
                      <a:pt x="528" y="123"/>
                    </a:lnTo>
                    <a:lnTo>
                      <a:pt x="536" y="134"/>
                    </a:lnTo>
                    <a:lnTo>
                      <a:pt x="545" y="145"/>
                    </a:lnTo>
                    <a:lnTo>
                      <a:pt x="553" y="156"/>
                    </a:lnTo>
                    <a:lnTo>
                      <a:pt x="561" y="167"/>
                    </a:lnTo>
                    <a:lnTo>
                      <a:pt x="567" y="180"/>
                    </a:lnTo>
                    <a:lnTo>
                      <a:pt x="574" y="192"/>
                    </a:lnTo>
                    <a:lnTo>
                      <a:pt x="579" y="205"/>
                    </a:lnTo>
                    <a:lnTo>
                      <a:pt x="584" y="218"/>
                    </a:lnTo>
                    <a:lnTo>
                      <a:pt x="589" y="230"/>
                    </a:lnTo>
                    <a:lnTo>
                      <a:pt x="593" y="244"/>
                    </a:lnTo>
                    <a:lnTo>
                      <a:pt x="596" y="258"/>
                    </a:lnTo>
                    <a:lnTo>
                      <a:pt x="598" y="272"/>
                    </a:lnTo>
                    <a:lnTo>
                      <a:pt x="601" y="286"/>
                    </a:lnTo>
                    <a:lnTo>
                      <a:pt x="602" y="301"/>
                    </a:lnTo>
                    <a:lnTo>
                      <a:pt x="602" y="316"/>
                    </a:lnTo>
                    <a:lnTo>
                      <a:pt x="602" y="330"/>
                    </a:lnTo>
                    <a:lnTo>
                      <a:pt x="601" y="344"/>
                    </a:lnTo>
                    <a:lnTo>
                      <a:pt x="598" y="358"/>
                    </a:lnTo>
                    <a:lnTo>
                      <a:pt x="596" y="372"/>
                    </a:lnTo>
                    <a:lnTo>
                      <a:pt x="593" y="385"/>
                    </a:lnTo>
                    <a:lnTo>
                      <a:pt x="590" y="398"/>
                    </a:lnTo>
                    <a:lnTo>
                      <a:pt x="586" y="411"/>
                    </a:lnTo>
                    <a:lnTo>
                      <a:pt x="581" y="423"/>
                    </a:lnTo>
                    <a:lnTo>
                      <a:pt x="575" y="436"/>
                    </a:lnTo>
                    <a:lnTo>
                      <a:pt x="569" y="448"/>
                    </a:lnTo>
                    <a:lnTo>
                      <a:pt x="563" y="460"/>
                    </a:lnTo>
                    <a:lnTo>
                      <a:pt x="555" y="471"/>
                    </a:lnTo>
                    <a:lnTo>
                      <a:pt x="548" y="482"/>
                    </a:lnTo>
                    <a:lnTo>
                      <a:pt x="540" y="492"/>
                    </a:lnTo>
                    <a:lnTo>
                      <a:pt x="532" y="503"/>
                    </a:lnTo>
                    <a:lnTo>
                      <a:pt x="523" y="512"/>
                    </a:lnTo>
                    <a:lnTo>
                      <a:pt x="514" y="522"/>
                    </a:lnTo>
                    <a:lnTo>
                      <a:pt x="504" y="531"/>
                    </a:lnTo>
                    <a:lnTo>
                      <a:pt x="493" y="539"/>
                    </a:lnTo>
                    <a:lnTo>
                      <a:pt x="483" y="548"/>
                    </a:lnTo>
                    <a:lnTo>
                      <a:pt x="472" y="555"/>
                    </a:lnTo>
                    <a:lnTo>
                      <a:pt x="460" y="562"/>
                    </a:lnTo>
                    <a:lnTo>
                      <a:pt x="449" y="568"/>
                    </a:lnTo>
                    <a:lnTo>
                      <a:pt x="436" y="575"/>
                    </a:lnTo>
                    <a:lnTo>
                      <a:pt x="425" y="580"/>
                    </a:lnTo>
                    <a:lnTo>
                      <a:pt x="412" y="584"/>
                    </a:lnTo>
                    <a:lnTo>
                      <a:pt x="399" y="589"/>
                    </a:lnTo>
                    <a:lnTo>
                      <a:pt x="386" y="593"/>
                    </a:lnTo>
                    <a:lnTo>
                      <a:pt x="372" y="596"/>
                    </a:lnTo>
                    <a:lnTo>
                      <a:pt x="359" y="598"/>
                    </a:lnTo>
                    <a:lnTo>
                      <a:pt x="345" y="600"/>
                    </a:lnTo>
                    <a:lnTo>
                      <a:pt x="331" y="601"/>
                    </a:lnTo>
                    <a:close/>
                    <a:moveTo>
                      <a:pt x="316" y="0"/>
                    </a:moveTo>
                    <a:lnTo>
                      <a:pt x="299" y="0"/>
                    </a:lnTo>
                    <a:lnTo>
                      <a:pt x="283" y="1"/>
                    </a:lnTo>
                    <a:lnTo>
                      <a:pt x="268" y="3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2" y="14"/>
                    </a:lnTo>
                    <a:lnTo>
                      <a:pt x="207" y="19"/>
                    </a:lnTo>
                    <a:lnTo>
                      <a:pt x="193" y="25"/>
                    </a:lnTo>
                    <a:lnTo>
                      <a:pt x="179" y="31"/>
                    </a:lnTo>
                    <a:lnTo>
                      <a:pt x="165" y="38"/>
                    </a:lnTo>
                    <a:lnTo>
                      <a:pt x="152" y="46"/>
                    </a:lnTo>
                    <a:lnTo>
                      <a:pt x="139" y="53"/>
                    </a:lnTo>
                    <a:lnTo>
                      <a:pt x="126" y="63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2"/>
                    </a:lnTo>
                    <a:lnTo>
                      <a:pt x="81" y="104"/>
                    </a:lnTo>
                    <a:lnTo>
                      <a:pt x="72" y="115"/>
                    </a:lnTo>
                    <a:lnTo>
                      <a:pt x="62" y="126"/>
                    </a:lnTo>
                    <a:lnTo>
                      <a:pt x="54" y="139"/>
                    </a:lnTo>
                    <a:lnTo>
                      <a:pt x="46" y="152"/>
                    </a:lnTo>
                    <a:lnTo>
                      <a:pt x="37" y="165"/>
                    </a:lnTo>
                    <a:lnTo>
                      <a:pt x="31" y="179"/>
                    </a:lnTo>
                    <a:lnTo>
                      <a:pt x="25" y="193"/>
                    </a:lnTo>
                    <a:lnTo>
                      <a:pt x="19" y="207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2"/>
                    </a:lnTo>
                    <a:lnTo>
                      <a:pt x="3" y="268"/>
                    </a:lnTo>
                    <a:lnTo>
                      <a:pt x="1" y="284"/>
                    </a:lnTo>
                    <a:lnTo>
                      <a:pt x="0" y="299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8"/>
                    </a:lnTo>
                    <a:lnTo>
                      <a:pt x="3" y="363"/>
                    </a:lnTo>
                    <a:lnTo>
                      <a:pt x="6" y="379"/>
                    </a:lnTo>
                    <a:lnTo>
                      <a:pt x="10" y="394"/>
                    </a:lnTo>
                    <a:lnTo>
                      <a:pt x="14" y="410"/>
                    </a:lnTo>
                    <a:lnTo>
                      <a:pt x="19" y="425"/>
                    </a:lnTo>
                    <a:lnTo>
                      <a:pt x="25" y="438"/>
                    </a:lnTo>
                    <a:lnTo>
                      <a:pt x="31" y="452"/>
                    </a:lnTo>
                    <a:lnTo>
                      <a:pt x="37" y="466"/>
                    </a:lnTo>
                    <a:lnTo>
                      <a:pt x="46" y="479"/>
                    </a:lnTo>
                    <a:lnTo>
                      <a:pt x="54" y="492"/>
                    </a:lnTo>
                    <a:lnTo>
                      <a:pt x="62" y="505"/>
                    </a:lnTo>
                    <a:lnTo>
                      <a:pt x="72" y="517"/>
                    </a:lnTo>
                    <a:lnTo>
                      <a:pt x="81" y="529"/>
                    </a:lnTo>
                    <a:lnTo>
                      <a:pt x="92" y="539"/>
                    </a:lnTo>
                    <a:lnTo>
                      <a:pt x="103" y="550"/>
                    </a:lnTo>
                    <a:lnTo>
                      <a:pt x="115" y="560"/>
                    </a:lnTo>
                    <a:lnTo>
                      <a:pt x="126" y="569"/>
                    </a:lnTo>
                    <a:lnTo>
                      <a:pt x="139" y="578"/>
                    </a:lnTo>
                    <a:lnTo>
                      <a:pt x="152" y="586"/>
                    </a:lnTo>
                    <a:lnTo>
                      <a:pt x="165" y="594"/>
                    </a:lnTo>
                    <a:lnTo>
                      <a:pt x="179" y="600"/>
                    </a:lnTo>
                    <a:lnTo>
                      <a:pt x="193" y="607"/>
                    </a:lnTo>
                    <a:lnTo>
                      <a:pt x="207" y="612"/>
                    </a:lnTo>
                    <a:lnTo>
                      <a:pt x="222" y="618"/>
                    </a:lnTo>
                    <a:lnTo>
                      <a:pt x="237" y="622"/>
                    </a:lnTo>
                    <a:lnTo>
                      <a:pt x="252" y="625"/>
                    </a:lnTo>
                    <a:lnTo>
                      <a:pt x="268" y="628"/>
                    </a:lnTo>
                    <a:lnTo>
                      <a:pt x="283" y="630"/>
                    </a:lnTo>
                    <a:lnTo>
                      <a:pt x="299" y="631"/>
                    </a:lnTo>
                    <a:lnTo>
                      <a:pt x="316" y="631"/>
                    </a:lnTo>
                    <a:lnTo>
                      <a:pt x="332" y="631"/>
                    </a:lnTo>
                    <a:lnTo>
                      <a:pt x="348" y="630"/>
                    </a:lnTo>
                    <a:lnTo>
                      <a:pt x="364" y="628"/>
                    </a:lnTo>
                    <a:lnTo>
                      <a:pt x="380" y="625"/>
                    </a:lnTo>
                    <a:lnTo>
                      <a:pt x="395" y="622"/>
                    </a:lnTo>
                    <a:lnTo>
                      <a:pt x="410" y="618"/>
                    </a:lnTo>
                    <a:lnTo>
                      <a:pt x="425" y="612"/>
                    </a:lnTo>
                    <a:lnTo>
                      <a:pt x="439" y="607"/>
                    </a:lnTo>
                    <a:lnTo>
                      <a:pt x="453" y="600"/>
                    </a:lnTo>
                    <a:lnTo>
                      <a:pt x="466" y="594"/>
                    </a:lnTo>
                    <a:lnTo>
                      <a:pt x="479" y="586"/>
                    </a:lnTo>
                    <a:lnTo>
                      <a:pt x="492" y="578"/>
                    </a:lnTo>
                    <a:lnTo>
                      <a:pt x="505" y="569"/>
                    </a:lnTo>
                    <a:lnTo>
                      <a:pt x="517" y="560"/>
                    </a:lnTo>
                    <a:lnTo>
                      <a:pt x="529" y="550"/>
                    </a:lnTo>
                    <a:lnTo>
                      <a:pt x="539" y="539"/>
                    </a:lnTo>
                    <a:lnTo>
                      <a:pt x="550" y="529"/>
                    </a:lnTo>
                    <a:lnTo>
                      <a:pt x="560" y="517"/>
                    </a:lnTo>
                    <a:lnTo>
                      <a:pt x="569" y="505"/>
                    </a:lnTo>
                    <a:lnTo>
                      <a:pt x="578" y="492"/>
                    </a:lnTo>
                    <a:lnTo>
                      <a:pt x="587" y="479"/>
                    </a:lnTo>
                    <a:lnTo>
                      <a:pt x="594" y="466"/>
                    </a:lnTo>
                    <a:lnTo>
                      <a:pt x="601" y="452"/>
                    </a:lnTo>
                    <a:lnTo>
                      <a:pt x="607" y="438"/>
                    </a:lnTo>
                    <a:lnTo>
                      <a:pt x="612" y="425"/>
                    </a:lnTo>
                    <a:lnTo>
                      <a:pt x="618" y="410"/>
                    </a:lnTo>
                    <a:lnTo>
                      <a:pt x="622" y="394"/>
                    </a:lnTo>
                    <a:lnTo>
                      <a:pt x="625" y="379"/>
                    </a:lnTo>
                    <a:lnTo>
                      <a:pt x="628" y="363"/>
                    </a:lnTo>
                    <a:lnTo>
                      <a:pt x="631" y="348"/>
                    </a:lnTo>
                    <a:lnTo>
                      <a:pt x="632" y="332"/>
                    </a:lnTo>
                    <a:lnTo>
                      <a:pt x="632" y="316"/>
                    </a:lnTo>
                    <a:lnTo>
                      <a:pt x="632" y="299"/>
                    </a:lnTo>
                    <a:lnTo>
                      <a:pt x="631" y="284"/>
                    </a:lnTo>
                    <a:lnTo>
                      <a:pt x="628" y="268"/>
                    </a:lnTo>
                    <a:lnTo>
                      <a:pt x="625" y="252"/>
                    </a:lnTo>
                    <a:lnTo>
                      <a:pt x="622" y="237"/>
                    </a:lnTo>
                    <a:lnTo>
                      <a:pt x="618" y="222"/>
                    </a:lnTo>
                    <a:lnTo>
                      <a:pt x="612" y="207"/>
                    </a:lnTo>
                    <a:lnTo>
                      <a:pt x="607" y="193"/>
                    </a:lnTo>
                    <a:lnTo>
                      <a:pt x="601" y="179"/>
                    </a:lnTo>
                    <a:lnTo>
                      <a:pt x="594" y="165"/>
                    </a:lnTo>
                    <a:lnTo>
                      <a:pt x="587" y="152"/>
                    </a:lnTo>
                    <a:lnTo>
                      <a:pt x="578" y="139"/>
                    </a:lnTo>
                    <a:lnTo>
                      <a:pt x="569" y="126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2"/>
                    </a:lnTo>
                    <a:lnTo>
                      <a:pt x="529" y="82"/>
                    </a:lnTo>
                    <a:lnTo>
                      <a:pt x="517" y="72"/>
                    </a:lnTo>
                    <a:lnTo>
                      <a:pt x="505" y="63"/>
                    </a:lnTo>
                    <a:lnTo>
                      <a:pt x="492" y="53"/>
                    </a:lnTo>
                    <a:lnTo>
                      <a:pt x="479" y="46"/>
                    </a:lnTo>
                    <a:lnTo>
                      <a:pt x="466" y="38"/>
                    </a:lnTo>
                    <a:lnTo>
                      <a:pt x="453" y="31"/>
                    </a:lnTo>
                    <a:lnTo>
                      <a:pt x="439" y="25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5" y="10"/>
                    </a:lnTo>
                    <a:lnTo>
                      <a:pt x="380" y="6"/>
                    </a:lnTo>
                    <a:lnTo>
                      <a:pt x="364" y="3"/>
                    </a:lnTo>
                    <a:lnTo>
                      <a:pt x="348" y="1"/>
                    </a:lnTo>
                    <a:lnTo>
                      <a:pt x="332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8" name="Freeform 204"/>
              <p:cNvSpPr>
                <a:spLocks/>
              </p:cNvSpPr>
              <p:nvPr/>
            </p:nvSpPr>
            <p:spPr bwMode="auto">
              <a:xfrm>
                <a:off x="10567988" y="2449513"/>
                <a:ext cx="66675" cy="9525"/>
              </a:xfrm>
              <a:custGeom>
                <a:avLst/>
                <a:gdLst>
                  <a:gd name="T0" fmla="*/ 196 w 211"/>
                  <a:gd name="T1" fmla="*/ 0 h 31"/>
                  <a:gd name="T2" fmla="*/ 15 w 211"/>
                  <a:gd name="T3" fmla="*/ 0 h 31"/>
                  <a:gd name="T4" fmla="*/ 13 w 211"/>
                  <a:gd name="T5" fmla="*/ 1 h 31"/>
                  <a:gd name="T6" fmla="*/ 10 w 211"/>
                  <a:gd name="T7" fmla="*/ 2 h 31"/>
                  <a:gd name="T8" fmla="*/ 8 w 211"/>
                  <a:gd name="T9" fmla="*/ 3 h 31"/>
                  <a:gd name="T10" fmla="*/ 4 w 211"/>
                  <a:gd name="T11" fmla="*/ 5 h 31"/>
                  <a:gd name="T12" fmla="*/ 3 w 211"/>
                  <a:gd name="T13" fmla="*/ 7 h 31"/>
                  <a:gd name="T14" fmla="*/ 1 w 211"/>
                  <a:gd name="T15" fmla="*/ 9 h 31"/>
                  <a:gd name="T16" fmla="*/ 1 w 211"/>
                  <a:gd name="T17" fmla="*/ 12 h 31"/>
                  <a:gd name="T18" fmla="*/ 0 w 211"/>
                  <a:gd name="T19" fmla="*/ 16 h 31"/>
                  <a:gd name="T20" fmla="*/ 1 w 211"/>
                  <a:gd name="T21" fmla="*/ 18 h 31"/>
                  <a:gd name="T22" fmla="*/ 1 w 211"/>
                  <a:gd name="T23" fmla="*/ 21 h 31"/>
                  <a:gd name="T24" fmla="*/ 3 w 211"/>
                  <a:gd name="T25" fmla="*/ 23 h 31"/>
                  <a:gd name="T26" fmla="*/ 4 w 211"/>
                  <a:gd name="T27" fmla="*/ 25 h 31"/>
                  <a:gd name="T28" fmla="*/ 8 w 211"/>
                  <a:gd name="T29" fmla="*/ 27 h 31"/>
                  <a:gd name="T30" fmla="*/ 10 w 211"/>
                  <a:gd name="T31" fmla="*/ 28 h 31"/>
                  <a:gd name="T32" fmla="*/ 13 w 211"/>
                  <a:gd name="T33" fmla="*/ 30 h 31"/>
                  <a:gd name="T34" fmla="*/ 15 w 211"/>
                  <a:gd name="T35" fmla="*/ 31 h 31"/>
                  <a:gd name="T36" fmla="*/ 196 w 211"/>
                  <a:gd name="T37" fmla="*/ 31 h 31"/>
                  <a:gd name="T38" fmla="*/ 200 w 211"/>
                  <a:gd name="T39" fmla="*/ 30 h 31"/>
                  <a:gd name="T40" fmla="*/ 202 w 211"/>
                  <a:gd name="T41" fmla="*/ 28 h 31"/>
                  <a:gd name="T42" fmla="*/ 205 w 211"/>
                  <a:gd name="T43" fmla="*/ 27 h 31"/>
                  <a:gd name="T44" fmla="*/ 207 w 211"/>
                  <a:gd name="T45" fmla="*/ 25 h 31"/>
                  <a:gd name="T46" fmla="*/ 208 w 211"/>
                  <a:gd name="T47" fmla="*/ 23 h 31"/>
                  <a:gd name="T48" fmla="*/ 210 w 211"/>
                  <a:gd name="T49" fmla="*/ 21 h 31"/>
                  <a:gd name="T50" fmla="*/ 211 w 211"/>
                  <a:gd name="T51" fmla="*/ 18 h 31"/>
                  <a:gd name="T52" fmla="*/ 211 w 211"/>
                  <a:gd name="T53" fmla="*/ 16 h 31"/>
                  <a:gd name="T54" fmla="*/ 211 w 211"/>
                  <a:gd name="T55" fmla="*/ 12 h 31"/>
                  <a:gd name="T56" fmla="*/ 210 w 211"/>
                  <a:gd name="T57" fmla="*/ 9 h 31"/>
                  <a:gd name="T58" fmla="*/ 208 w 211"/>
                  <a:gd name="T59" fmla="*/ 7 h 31"/>
                  <a:gd name="T60" fmla="*/ 207 w 211"/>
                  <a:gd name="T61" fmla="*/ 5 h 31"/>
                  <a:gd name="T62" fmla="*/ 205 w 211"/>
                  <a:gd name="T63" fmla="*/ 3 h 31"/>
                  <a:gd name="T64" fmla="*/ 202 w 211"/>
                  <a:gd name="T65" fmla="*/ 2 h 31"/>
                  <a:gd name="T66" fmla="*/ 200 w 211"/>
                  <a:gd name="T67" fmla="*/ 1 h 31"/>
                  <a:gd name="T68" fmla="*/ 196 w 211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1">
                    <a:moveTo>
                      <a:pt x="196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1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1" y="12"/>
                    </a:lnTo>
                    <a:lnTo>
                      <a:pt x="210" y="9"/>
                    </a:lnTo>
                    <a:lnTo>
                      <a:pt x="208" y="7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9" name="Freeform 205"/>
              <p:cNvSpPr>
                <a:spLocks/>
              </p:cNvSpPr>
              <p:nvPr/>
            </p:nvSpPr>
            <p:spPr bwMode="auto">
              <a:xfrm>
                <a:off x="10567988" y="2468563"/>
                <a:ext cx="66675" cy="9525"/>
              </a:xfrm>
              <a:custGeom>
                <a:avLst/>
                <a:gdLst>
                  <a:gd name="T0" fmla="*/ 196 w 211"/>
                  <a:gd name="T1" fmla="*/ 0 h 30"/>
                  <a:gd name="T2" fmla="*/ 15 w 211"/>
                  <a:gd name="T3" fmla="*/ 0 h 30"/>
                  <a:gd name="T4" fmla="*/ 13 w 211"/>
                  <a:gd name="T5" fmla="*/ 0 h 30"/>
                  <a:gd name="T6" fmla="*/ 10 w 211"/>
                  <a:gd name="T7" fmla="*/ 1 h 30"/>
                  <a:gd name="T8" fmla="*/ 8 w 211"/>
                  <a:gd name="T9" fmla="*/ 2 h 30"/>
                  <a:gd name="T10" fmla="*/ 4 w 211"/>
                  <a:gd name="T11" fmla="*/ 4 h 30"/>
                  <a:gd name="T12" fmla="*/ 3 w 211"/>
                  <a:gd name="T13" fmla="*/ 6 h 30"/>
                  <a:gd name="T14" fmla="*/ 1 w 211"/>
                  <a:gd name="T15" fmla="*/ 8 h 30"/>
                  <a:gd name="T16" fmla="*/ 1 w 211"/>
                  <a:gd name="T17" fmla="*/ 11 h 30"/>
                  <a:gd name="T18" fmla="*/ 0 w 211"/>
                  <a:gd name="T19" fmla="*/ 15 h 30"/>
                  <a:gd name="T20" fmla="*/ 1 w 211"/>
                  <a:gd name="T21" fmla="*/ 17 h 30"/>
                  <a:gd name="T22" fmla="*/ 1 w 211"/>
                  <a:gd name="T23" fmla="*/ 20 h 30"/>
                  <a:gd name="T24" fmla="*/ 3 w 211"/>
                  <a:gd name="T25" fmla="*/ 22 h 30"/>
                  <a:gd name="T26" fmla="*/ 4 w 211"/>
                  <a:gd name="T27" fmla="*/ 25 h 30"/>
                  <a:gd name="T28" fmla="*/ 8 w 211"/>
                  <a:gd name="T29" fmla="*/ 26 h 30"/>
                  <a:gd name="T30" fmla="*/ 10 w 211"/>
                  <a:gd name="T31" fmla="*/ 29 h 30"/>
                  <a:gd name="T32" fmla="*/ 13 w 211"/>
                  <a:gd name="T33" fmla="*/ 29 h 30"/>
                  <a:gd name="T34" fmla="*/ 15 w 211"/>
                  <a:gd name="T35" fmla="*/ 30 h 30"/>
                  <a:gd name="T36" fmla="*/ 196 w 211"/>
                  <a:gd name="T37" fmla="*/ 30 h 30"/>
                  <a:gd name="T38" fmla="*/ 200 w 211"/>
                  <a:gd name="T39" fmla="*/ 29 h 30"/>
                  <a:gd name="T40" fmla="*/ 202 w 211"/>
                  <a:gd name="T41" fmla="*/ 29 h 30"/>
                  <a:gd name="T42" fmla="*/ 205 w 211"/>
                  <a:gd name="T43" fmla="*/ 26 h 30"/>
                  <a:gd name="T44" fmla="*/ 207 w 211"/>
                  <a:gd name="T45" fmla="*/ 25 h 30"/>
                  <a:gd name="T46" fmla="*/ 208 w 211"/>
                  <a:gd name="T47" fmla="*/ 22 h 30"/>
                  <a:gd name="T48" fmla="*/ 210 w 211"/>
                  <a:gd name="T49" fmla="*/ 20 h 30"/>
                  <a:gd name="T50" fmla="*/ 211 w 211"/>
                  <a:gd name="T51" fmla="*/ 17 h 30"/>
                  <a:gd name="T52" fmla="*/ 211 w 211"/>
                  <a:gd name="T53" fmla="*/ 15 h 30"/>
                  <a:gd name="T54" fmla="*/ 211 w 211"/>
                  <a:gd name="T55" fmla="*/ 11 h 30"/>
                  <a:gd name="T56" fmla="*/ 210 w 211"/>
                  <a:gd name="T57" fmla="*/ 8 h 30"/>
                  <a:gd name="T58" fmla="*/ 208 w 211"/>
                  <a:gd name="T59" fmla="*/ 6 h 30"/>
                  <a:gd name="T60" fmla="*/ 207 w 211"/>
                  <a:gd name="T61" fmla="*/ 4 h 30"/>
                  <a:gd name="T62" fmla="*/ 205 w 211"/>
                  <a:gd name="T63" fmla="*/ 2 h 30"/>
                  <a:gd name="T64" fmla="*/ 202 w 211"/>
                  <a:gd name="T65" fmla="*/ 1 h 30"/>
                  <a:gd name="T66" fmla="*/ 200 w 211"/>
                  <a:gd name="T67" fmla="*/ 0 h 30"/>
                  <a:gd name="T68" fmla="*/ 196 w 21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96" y="30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5" y="26"/>
                    </a:lnTo>
                    <a:lnTo>
                      <a:pt x="207" y="25"/>
                    </a:lnTo>
                    <a:lnTo>
                      <a:pt x="208" y="22"/>
                    </a:lnTo>
                    <a:lnTo>
                      <a:pt x="210" y="20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0" name="Freeform 206"/>
              <p:cNvSpPr>
                <a:spLocks/>
              </p:cNvSpPr>
              <p:nvPr/>
            </p:nvSpPr>
            <p:spPr bwMode="auto">
              <a:xfrm>
                <a:off x="10567988" y="2487613"/>
                <a:ext cx="66675" cy="28575"/>
              </a:xfrm>
              <a:custGeom>
                <a:avLst/>
                <a:gdLst>
                  <a:gd name="T0" fmla="*/ 196 w 211"/>
                  <a:gd name="T1" fmla="*/ 0 h 90"/>
                  <a:gd name="T2" fmla="*/ 15 w 211"/>
                  <a:gd name="T3" fmla="*/ 0 h 90"/>
                  <a:gd name="T4" fmla="*/ 13 w 211"/>
                  <a:gd name="T5" fmla="*/ 0 h 90"/>
                  <a:gd name="T6" fmla="*/ 10 w 211"/>
                  <a:gd name="T7" fmla="*/ 1 h 90"/>
                  <a:gd name="T8" fmla="*/ 8 w 211"/>
                  <a:gd name="T9" fmla="*/ 2 h 90"/>
                  <a:gd name="T10" fmla="*/ 4 w 211"/>
                  <a:gd name="T11" fmla="*/ 4 h 90"/>
                  <a:gd name="T12" fmla="*/ 3 w 211"/>
                  <a:gd name="T13" fmla="*/ 6 h 90"/>
                  <a:gd name="T14" fmla="*/ 1 w 211"/>
                  <a:gd name="T15" fmla="*/ 8 h 90"/>
                  <a:gd name="T16" fmla="*/ 1 w 211"/>
                  <a:gd name="T17" fmla="*/ 11 h 90"/>
                  <a:gd name="T18" fmla="*/ 0 w 211"/>
                  <a:gd name="T19" fmla="*/ 15 h 90"/>
                  <a:gd name="T20" fmla="*/ 1 w 211"/>
                  <a:gd name="T21" fmla="*/ 18 h 90"/>
                  <a:gd name="T22" fmla="*/ 1 w 211"/>
                  <a:gd name="T23" fmla="*/ 20 h 90"/>
                  <a:gd name="T24" fmla="*/ 3 w 211"/>
                  <a:gd name="T25" fmla="*/ 23 h 90"/>
                  <a:gd name="T26" fmla="*/ 4 w 211"/>
                  <a:gd name="T27" fmla="*/ 25 h 90"/>
                  <a:gd name="T28" fmla="*/ 8 w 211"/>
                  <a:gd name="T29" fmla="*/ 27 h 90"/>
                  <a:gd name="T30" fmla="*/ 10 w 211"/>
                  <a:gd name="T31" fmla="*/ 29 h 90"/>
                  <a:gd name="T32" fmla="*/ 13 w 211"/>
                  <a:gd name="T33" fmla="*/ 30 h 90"/>
                  <a:gd name="T34" fmla="*/ 15 w 211"/>
                  <a:gd name="T35" fmla="*/ 30 h 90"/>
                  <a:gd name="T36" fmla="*/ 91 w 211"/>
                  <a:gd name="T37" fmla="*/ 30 h 90"/>
                  <a:gd name="T38" fmla="*/ 91 w 211"/>
                  <a:gd name="T39" fmla="*/ 75 h 90"/>
                  <a:gd name="T40" fmla="*/ 91 w 211"/>
                  <a:gd name="T41" fmla="*/ 78 h 90"/>
                  <a:gd name="T42" fmla="*/ 92 w 211"/>
                  <a:gd name="T43" fmla="*/ 80 h 90"/>
                  <a:gd name="T44" fmla="*/ 93 w 211"/>
                  <a:gd name="T45" fmla="*/ 83 h 90"/>
                  <a:gd name="T46" fmla="*/ 96 w 211"/>
                  <a:gd name="T47" fmla="*/ 85 h 90"/>
                  <a:gd name="T48" fmla="*/ 98 w 211"/>
                  <a:gd name="T49" fmla="*/ 88 h 90"/>
                  <a:gd name="T50" fmla="*/ 100 w 211"/>
                  <a:gd name="T51" fmla="*/ 89 h 90"/>
                  <a:gd name="T52" fmla="*/ 103 w 211"/>
                  <a:gd name="T53" fmla="*/ 90 h 90"/>
                  <a:gd name="T54" fmla="*/ 106 w 211"/>
                  <a:gd name="T55" fmla="*/ 90 h 90"/>
                  <a:gd name="T56" fmla="*/ 108 w 211"/>
                  <a:gd name="T57" fmla="*/ 90 h 90"/>
                  <a:gd name="T58" fmla="*/ 112 w 211"/>
                  <a:gd name="T59" fmla="*/ 89 h 90"/>
                  <a:gd name="T60" fmla="*/ 114 w 211"/>
                  <a:gd name="T61" fmla="*/ 88 h 90"/>
                  <a:gd name="T62" fmla="*/ 116 w 211"/>
                  <a:gd name="T63" fmla="*/ 85 h 90"/>
                  <a:gd name="T64" fmla="*/ 118 w 211"/>
                  <a:gd name="T65" fmla="*/ 83 h 90"/>
                  <a:gd name="T66" fmla="*/ 119 w 211"/>
                  <a:gd name="T67" fmla="*/ 80 h 90"/>
                  <a:gd name="T68" fmla="*/ 120 w 211"/>
                  <a:gd name="T69" fmla="*/ 78 h 90"/>
                  <a:gd name="T70" fmla="*/ 121 w 211"/>
                  <a:gd name="T71" fmla="*/ 75 h 90"/>
                  <a:gd name="T72" fmla="*/ 121 w 211"/>
                  <a:gd name="T73" fmla="*/ 30 h 90"/>
                  <a:gd name="T74" fmla="*/ 196 w 211"/>
                  <a:gd name="T75" fmla="*/ 30 h 90"/>
                  <a:gd name="T76" fmla="*/ 200 w 211"/>
                  <a:gd name="T77" fmla="*/ 30 h 90"/>
                  <a:gd name="T78" fmla="*/ 202 w 211"/>
                  <a:gd name="T79" fmla="*/ 29 h 90"/>
                  <a:gd name="T80" fmla="*/ 205 w 211"/>
                  <a:gd name="T81" fmla="*/ 27 h 90"/>
                  <a:gd name="T82" fmla="*/ 207 w 211"/>
                  <a:gd name="T83" fmla="*/ 25 h 90"/>
                  <a:gd name="T84" fmla="*/ 208 w 211"/>
                  <a:gd name="T85" fmla="*/ 23 h 90"/>
                  <a:gd name="T86" fmla="*/ 210 w 211"/>
                  <a:gd name="T87" fmla="*/ 20 h 90"/>
                  <a:gd name="T88" fmla="*/ 211 w 211"/>
                  <a:gd name="T89" fmla="*/ 18 h 90"/>
                  <a:gd name="T90" fmla="*/ 211 w 211"/>
                  <a:gd name="T91" fmla="*/ 15 h 90"/>
                  <a:gd name="T92" fmla="*/ 211 w 211"/>
                  <a:gd name="T93" fmla="*/ 11 h 90"/>
                  <a:gd name="T94" fmla="*/ 210 w 211"/>
                  <a:gd name="T95" fmla="*/ 8 h 90"/>
                  <a:gd name="T96" fmla="*/ 208 w 211"/>
                  <a:gd name="T97" fmla="*/ 6 h 90"/>
                  <a:gd name="T98" fmla="*/ 207 w 211"/>
                  <a:gd name="T99" fmla="*/ 4 h 90"/>
                  <a:gd name="T100" fmla="*/ 205 w 211"/>
                  <a:gd name="T101" fmla="*/ 2 h 90"/>
                  <a:gd name="T102" fmla="*/ 202 w 211"/>
                  <a:gd name="T103" fmla="*/ 1 h 90"/>
                  <a:gd name="T104" fmla="*/ 200 w 211"/>
                  <a:gd name="T105" fmla="*/ 0 h 90"/>
                  <a:gd name="T106" fmla="*/ 196 w 211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9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91" y="30"/>
                    </a:lnTo>
                    <a:lnTo>
                      <a:pt x="91" y="75"/>
                    </a:lnTo>
                    <a:lnTo>
                      <a:pt x="91" y="78"/>
                    </a:lnTo>
                    <a:lnTo>
                      <a:pt x="92" y="80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8" y="88"/>
                    </a:lnTo>
                    <a:lnTo>
                      <a:pt x="100" y="89"/>
                    </a:lnTo>
                    <a:lnTo>
                      <a:pt x="103" y="90"/>
                    </a:lnTo>
                    <a:lnTo>
                      <a:pt x="106" y="90"/>
                    </a:lnTo>
                    <a:lnTo>
                      <a:pt x="108" y="90"/>
                    </a:lnTo>
                    <a:lnTo>
                      <a:pt x="112" y="89"/>
                    </a:lnTo>
                    <a:lnTo>
                      <a:pt x="114" y="88"/>
                    </a:lnTo>
                    <a:lnTo>
                      <a:pt x="116" y="85"/>
                    </a:lnTo>
                    <a:lnTo>
                      <a:pt x="118" y="83"/>
                    </a:lnTo>
                    <a:lnTo>
                      <a:pt x="119" y="80"/>
                    </a:lnTo>
                    <a:lnTo>
                      <a:pt x="120" y="78"/>
                    </a:lnTo>
                    <a:lnTo>
                      <a:pt x="121" y="75"/>
                    </a:lnTo>
                    <a:lnTo>
                      <a:pt x="121" y="30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81" name="Freeform 303"/>
            <p:cNvSpPr>
              <a:spLocks noEditPoints="1"/>
            </p:cNvSpPr>
            <p:nvPr/>
          </p:nvSpPr>
          <p:spPr bwMode="auto">
            <a:xfrm>
              <a:off x="5995888" y="1579523"/>
              <a:ext cx="192088" cy="238125"/>
            </a:xfrm>
            <a:custGeom>
              <a:avLst/>
              <a:gdLst>
                <a:gd name="T0" fmla="*/ 120 w 602"/>
                <a:gd name="T1" fmla="*/ 30 h 751"/>
                <a:gd name="T2" fmla="*/ 391 w 602"/>
                <a:gd name="T3" fmla="*/ 196 h 751"/>
                <a:gd name="T4" fmla="*/ 392 w 602"/>
                <a:gd name="T5" fmla="*/ 201 h 751"/>
                <a:gd name="T6" fmla="*/ 395 w 602"/>
                <a:gd name="T7" fmla="*/ 206 h 751"/>
                <a:gd name="T8" fmla="*/ 401 w 602"/>
                <a:gd name="T9" fmla="*/ 209 h 751"/>
                <a:gd name="T10" fmla="*/ 406 w 602"/>
                <a:gd name="T11" fmla="*/ 211 h 751"/>
                <a:gd name="T12" fmla="*/ 571 w 602"/>
                <a:gd name="T13" fmla="*/ 631 h 751"/>
                <a:gd name="T14" fmla="*/ 481 w 602"/>
                <a:gd name="T15" fmla="*/ 721 h 751"/>
                <a:gd name="T16" fmla="*/ 30 w 602"/>
                <a:gd name="T17" fmla="*/ 120 h 751"/>
                <a:gd name="T18" fmla="*/ 90 w 602"/>
                <a:gd name="T19" fmla="*/ 646 h 751"/>
                <a:gd name="T20" fmla="*/ 91 w 602"/>
                <a:gd name="T21" fmla="*/ 651 h 751"/>
                <a:gd name="T22" fmla="*/ 95 w 602"/>
                <a:gd name="T23" fmla="*/ 657 h 751"/>
                <a:gd name="T24" fmla="*/ 100 w 602"/>
                <a:gd name="T25" fmla="*/ 660 h 751"/>
                <a:gd name="T26" fmla="*/ 105 w 602"/>
                <a:gd name="T27" fmla="*/ 661 h 751"/>
                <a:gd name="T28" fmla="*/ 481 w 602"/>
                <a:gd name="T29" fmla="*/ 721 h 751"/>
                <a:gd name="T30" fmla="*/ 550 w 602"/>
                <a:gd name="T31" fmla="*/ 181 h 751"/>
                <a:gd name="T32" fmla="*/ 421 w 602"/>
                <a:gd name="T33" fmla="*/ 52 h 751"/>
                <a:gd name="T34" fmla="*/ 417 w 602"/>
                <a:gd name="T35" fmla="*/ 4 h 751"/>
                <a:gd name="T36" fmla="*/ 411 w 602"/>
                <a:gd name="T37" fmla="*/ 1 h 751"/>
                <a:gd name="T38" fmla="*/ 406 w 602"/>
                <a:gd name="T39" fmla="*/ 0 h 751"/>
                <a:gd name="T40" fmla="*/ 103 w 602"/>
                <a:gd name="T41" fmla="*/ 0 h 751"/>
                <a:gd name="T42" fmla="*/ 98 w 602"/>
                <a:gd name="T43" fmla="*/ 3 h 751"/>
                <a:gd name="T44" fmla="*/ 94 w 602"/>
                <a:gd name="T45" fmla="*/ 7 h 751"/>
                <a:gd name="T46" fmla="*/ 91 w 602"/>
                <a:gd name="T47" fmla="*/ 13 h 751"/>
                <a:gd name="T48" fmla="*/ 90 w 602"/>
                <a:gd name="T49" fmla="*/ 90 h 751"/>
                <a:gd name="T50" fmla="*/ 12 w 602"/>
                <a:gd name="T51" fmla="*/ 91 h 751"/>
                <a:gd name="T52" fmla="*/ 7 w 602"/>
                <a:gd name="T53" fmla="*/ 93 h 751"/>
                <a:gd name="T54" fmla="*/ 4 w 602"/>
                <a:gd name="T55" fmla="*/ 97 h 751"/>
                <a:gd name="T56" fmla="*/ 0 w 602"/>
                <a:gd name="T57" fmla="*/ 102 h 751"/>
                <a:gd name="T58" fmla="*/ 0 w 602"/>
                <a:gd name="T59" fmla="*/ 736 h 751"/>
                <a:gd name="T60" fmla="*/ 2 w 602"/>
                <a:gd name="T61" fmla="*/ 742 h 751"/>
                <a:gd name="T62" fmla="*/ 5 w 602"/>
                <a:gd name="T63" fmla="*/ 747 h 751"/>
                <a:gd name="T64" fmla="*/ 10 w 602"/>
                <a:gd name="T65" fmla="*/ 750 h 751"/>
                <a:gd name="T66" fmla="*/ 15 w 602"/>
                <a:gd name="T67" fmla="*/ 751 h 751"/>
                <a:gd name="T68" fmla="*/ 499 w 602"/>
                <a:gd name="T69" fmla="*/ 751 h 751"/>
                <a:gd name="T70" fmla="*/ 504 w 602"/>
                <a:gd name="T71" fmla="*/ 749 h 751"/>
                <a:gd name="T72" fmla="*/ 509 w 602"/>
                <a:gd name="T73" fmla="*/ 745 h 751"/>
                <a:gd name="T74" fmla="*/ 511 w 602"/>
                <a:gd name="T75" fmla="*/ 739 h 751"/>
                <a:gd name="T76" fmla="*/ 511 w 602"/>
                <a:gd name="T77" fmla="*/ 661 h 751"/>
                <a:gd name="T78" fmla="*/ 589 w 602"/>
                <a:gd name="T79" fmla="*/ 660 h 751"/>
                <a:gd name="T80" fmla="*/ 594 w 602"/>
                <a:gd name="T81" fmla="*/ 658 h 751"/>
                <a:gd name="T82" fmla="*/ 599 w 602"/>
                <a:gd name="T83" fmla="*/ 655 h 751"/>
                <a:gd name="T84" fmla="*/ 601 w 602"/>
                <a:gd name="T85" fmla="*/ 649 h 751"/>
                <a:gd name="T86" fmla="*/ 602 w 602"/>
                <a:gd name="T87" fmla="*/ 196 h 751"/>
                <a:gd name="T88" fmla="*/ 596 w 602"/>
                <a:gd name="T89" fmla="*/ 185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2" h="751">
                  <a:moveTo>
                    <a:pt x="120" y="631"/>
                  </a:moveTo>
                  <a:lnTo>
                    <a:pt x="120" y="30"/>
                  </a:lnTo>
                  <a:lnTo>
                    <a:pt x="391" y="30"/>
                  </a:lnTo>
                  <a:lnTo>
                    <a:pt x="391" y="196"/>
                  </a:lnTo>
                  <a:lnTo>
                    <a:pt x="391" y="199"/>
                  </a:lnTo>
                  <a:lnTo>
                    <a:pt x="392" y="201"/>
                  </a:lnTo>
                  <a:lnTo>
                    <a:pt x="393" y="204"/>
                  </a:lnTo>
                  <a:lnTo>
                    <a:pt x="395" y="206"/>
                  </a:lnTo>
                  <a:lnTo>
                    <a:pt x="397" y="207"/>
                  </a:lnTo>
                  <a:lnTo>
                    <a:pt x="401" y="209"/>
                  </a:lnTo>
                  <a:lnTo>
                    <a:pt x="403" y="209"/>
                  </a:lnTo>
                  <a:lnTo>
                    <a:pt x="406" y="211"/>
                  </a:lnTo>
                  <a:lnTo>
                    <a:pt x="571" y="211"/>
                  </a:lnTo>
                  <a:lnTo>
                    <a:pt x="571" y="631"/>
                  </a:lnTo>
                  <a:lnTo>
                    <a:pt x="120" y="631"/>
                  </a:lnTo>
                  <a:close/>
                  <a:moveTo>
                    <a:pt x="481" y="721"/>
                  </a:moveTo>
                  <a:lnTo>
                    <a:pt x="30" y="721"/>
                  </a:lnTo>
                  <a:lnTo>
                    <a:pt x="30" y="120"/>
                  </a:lnTo>
                  <a:lnTo>
                    <a:pt x="90" y="120"/>
                  </a:lnTo>
                  <a:lnTo>
                    <a:pt x="90" y="646"/>
                  </a:lnTo>
                  <a:lnTo>
                    <a:pt x="91" y="649"/>
                  </a:lnTo>
                  <a:lnTo>
                    <a:pt x="91" y="651"/>
                  </a:lnTo>
                  <a:lnTo>
                    <a:pt x="94" y="655"/>
                  </a:lnTo>
                  <a:lnTo>
                    <a:pt x="95" y="657"/>
                  </a:lnTo>
                  <a:lnTo>
                    <a:pt x="98" y="658"/>
                  </a:lnTo>
                  <a:lnTo>
                    <a:pt x="100" y="660"/>
                  </a:lnTo>
                  <a:lnTo>
                    <a:pt x="103" y="660"/>
                  </a:lnTo>
                  <a:lnTo>
                    <a:pt x="105" y="661"/>
                  </a:lnTo>
                  <a:lnTo>
                    <a:pt x="481" y="661"/>
                  </a:lnTo>
                  <a:lnTo>
                    <a:pt x="481" y="721"/>
                  </a:lnTo>
                  <a:close/>
                  <a:moveTo>
                    <a:pt x="421" y="52"/>
                  </a:moveTo>
                  <a:lnTo>
                    <a:pt x="550" y="181"/>
                  </a:lnTo>
                  <a:lnTo>
                    <a:pt x="421" y="181"/>
                  </a:lnTo>
                  <a:lnTo>
                    <a:pt x="421" y="52"/>
                  </a:lnTo>
                  <a:close/>
                  <a:moveTo>
                    <a:pt x="596" y="185"/>
                  </a:moveTo>
                  <a:lnTo>
                    <a:pt x="417" y="4"/>
                  </a:lnTo>
                  <a:lnTo>
                    <a:pt x="415" y="2"/>
                  </a:lnTo>
                  <a:lnTo>
                    <a:pt x="411" y="1"/>
                  </a:lnTo>
                  <a:lnTo>
                    <a:pt x="409" y="0"/>
                  </a:lnTo>
                  <a:lnTo>
                    <a:pt x="4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0" y="1"/>
                  </a:lnTo>
                  <a:lnTo>
                    <a:pt x="98" y="3"/>
                  </a:lnTo>
                  <a:lnTo>
                    <a:pt x="95" y="5"/>
                  </a:lnTo>
                  <a:lnTo>
                    <a:pt x="94" y="7"/>
                  </a:lnTo>
                  <a:lnTo>
                    <a:pt x="91" y="9"/>
                  </a:lnTo>
                  <a:lnTo>
                    <a:pt x="91" y="13"/>
                  </a:lnTo>
                  <a:lnTo>
                    <a:pt x="90" y="15"/>
                  </a:lnTo>
                  <a:lnTo>
                    <a:pt x="90" y="90"/>
                  </a:lnTo>
                  <a:lnTo>
                    <a:pt x="15" y="90"/>
                  </a:lnTo>
                  <a:lnTo>
                    <a:pt x="12" y="91"/>
                  </a:lnTo>
                  <a:lnTo>
                    <a:pt x="10" y="92"/>
                  </a:lnTo>
                  <a:lnTo>
                    <a:pt x="7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736"/>
                  </a:lnTo>
                  <a:lnTo>
                    <a:pt x="0" y="739"/>
                  </a:lnTo>
                  <a:lnTo>
                    <a:pt x="2" y="742"/>
                  </a:lnTo>
                  <a:lnTo>
                    <a:pt x="4" y="745"/>
                  </a:lnTo>
                  <a:lnTo>
                    <a:pt x="5" y="747"/>
                  </a:lnTo>
                  <a:lnTo>
                    <a:pt x="7" y="749"/>
                  </a:lnTo>
                  <a:lnTo>
                    <a:pt x="10" y="750"/>
                  </a:lnTo>
                  <a:lnTo>
                    <a:pt x="12" y="751"/>
                  </a:lnTo>
                  <a:lnTo>
                    <a:pt x="15" y="751"/>
                  </a:lnTo>
                  <a:lnTo>
                    <a:pt x="496" y="751"/>
                  </a:lnTo>
                  <a:lnTo>
                    <a:pt x="499" y="751"/>
                  </a:lnTo>
                  <a:lnTo>
                    <a:pt x="502" y="750"/>
                  </a:lnTo>
                  <a:lnTo>
                    <a:pt x="504" y="749"/>
                  </a:lnTo>
                  <a:lnTo>
                    <a:pt x="507" y="747"/>
                  </a:lnTo>
                  <a:lnTo>
                    <a:pt x="509" y="745"/>
                  </a:lnTo>
                  <a:lnTo>
                    <a:pt x="510" y="742"/>
                  </a:lnTo>
                  <a:lnTo>
                    <a:pt x="511" y="739"/>
                  </a:lnTo>
                  <a:lnTo>
                    <a:pt x="511" y="736"/>
                  </a:lnTo>
                  <a:lnTo>
                    <a:pt x="511" y="661"/>
                  </a:lnTo>
                  <a:lnTo>
                    <a:pt x="586" y="661"/>
                  </a:lnTo>
                  <a:lnTo>
                    <a:pt x="589" y="660"/>
                  </a:lnTo>
                  <a:lnTo>
                    <a:pt x="592" y="660"/>
                  </a:lnTo>
                  <a:lnTo>
                    <a:pt x="594" y="658"/>
                  </a:lnTo>
                  <a:lnTo>
                    <a:pt x="596" y="657"/>
                  </a:lnTo>
                  <a:lnTo>
                    <a:pt x="599" y="655"/>
                  </a:lnTo>
                  <a:lnTo>
                    <a:pt x="600" y="651"/>
                  </a:lnTo>
                  <a:lnTo>
                    <a:pt x="601" y="649"/>
                  </a:lnTo>
                  <a:lnTo>
                    <a:pt x="602" y="646"/>
                  </a:lnTo>
                  <a:lnTo>
                    <a:pt x="602" y="196"/>
                  </a:lnTo>
                  <a:lnTo>
                    <a:pt x="600" y="190"/>
                  </a:lnTo>
                  <a:lnTo>
                    <a:pt x="596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7761284" y="1558900"/>
              <a:ext cx="287338" cy="287338"/>
              <a:chOff x="8736013" y="1925638"/>
              <a:chExt cx="287338" cy="287338"/>
            </a:xfrm>
            <a:solidFill>
              <a:schemeClr val="bg1"/>
            </a:solidFill>
          </p:grpSpPr>
          <p:sp>
            <p:nvSpPr>
              <p:cNvPr id="200" name="Freeform 97"/>
              <p:cNvSpPr>
                <a:spLocks noEditPoints="1"/>
              </p:cNvSpPr>
              <p:nvPr/>
            </p:nvSpPr>
            <p:spPr bwMode="auto">
              <a:xfrm>
                <a:off x="8736013" y="1925638"/>
                <a:ext cx="287338" cy="287338"/>
              </a:xfrm>
              <a:custGeom>
                <a:avLst/>
                <a:gdLst>
                  <a:gd name="T0" fmla="*/ 481 w 902"/>
                  <a:gd name="T1" fmla="*/ 863 h 902"/>
                  <a:gd name="T2" fmla="*/ 872 w 902"/>
                  <a:gd name="T3" fmla="*/ 219 h 902"/>
                  <a:gd name="T4" fmla="*/ 30 w 902"/>
                  <a:gd name="T5" fmla="*/ 219 h 902"/>
                  <a:gd name="T6" fmla="*/ 451 w 902"/>
                  <a:gd name="T7" fmla="*/ 864 h 902"/>
                  <a:gd name="T8" fmla="*/ 30 w 902"/>
                  <a:gd name="T9" fmla="*/ 219 h 902"/>
                  <a:gd name="T10" fmla="*/ 54 w 902"/>
                  <a:gd name="T11" fmla="*/ 197 h 902"/>
                  <a:gd name="T12" fmla="*/ 648 w 902"/>
                  <a:gd name="T13" fmla="*/ 290 h 902"/>
                  <a:gd name="T14" fmla="*/ 466 w 902"/>
                  <a:gd name="T15" fmla="*/ 32 h 902"/>
                  <a:gd name="T16" fmla="*/ 683 w 902"/>
                  <a:gd name="T17" fmla="*/ 274 h 902"/>
                  <a:gd name="T18" fmla="*/ 466 w 902"/>
                  <a:gd name="T19" fmla="*/ 32 h 902"/>
                  <a:gd name="T20" fmla="*/ 902 w 902"/>
                  <a:gd name="T21" fmla="*/ 195 h 902"/>
                  <a:gd name="T22" fmla="*/ 901 w 902"/>
                  <a:gd name="T23" fmla="*/ 191 h 902"/>
                  <a:gd name="T24" fmla="*/ 901 w 902"/>
                  <a:gd name="T25" fmla="*/ 190 h 902"/>
                  <a:gd name="T26" fmla="*/ 898 w 902"/>
                  <a:gd name="T27" fmla="*/ 186 h 902"/>
                  <a:gd name="T28" fmla="*/ 898 w 902"/>
                  <a:gd name="T29" fmla="*/ 185 h 902"/>
                  <a:gd name="T30" fmla="*/ 896 w 902"/>
                  <a:gd name="T31" fmla="*/ 184 h 902"/>
                  <a:gd name="T32" fmla="*/ 893 w 902"/>
                  <a:gd name="T33" fmla="*/ 183 h 902"/>
                  <a:gd name="T34" fmla="*/ 892 w 902"/>
                  <a:gd name="T35" fmla="*/ 182 h 902"/>
                  <a:gd name="T36" fmla="*/ 469 w 902"/>
                  <a:gd name="T37" fmla="*/ 0 h 902"/>
                  <a:gd name="T38" fmla="*/ 463 w 902"/>
                  <a:gd name="T39" fmla="*/ 0 h 902"/>
                  <a:gd name="T40" fmla="*/ 10 w 902"/>
                  <a:gd name="T41" fmla="*/ 182 h 902"/>
                  <a:gd name="T42" fmla="*/ 9 w 902"/>
                  <a:gd name="T43" fmla="*/ 183 h 902"/>
                  <a:gd name="T44" fmla="*/ 6 w 902"/>
                  <a:gd name="T45" fmla="*/ 184 h 902"/>
                  <a:gd name="T46" fmla="*/ 4 w 902"/>
                  <a:gd name="T47" fmla="*/ 185 h 902"/>
                  <a:gd name="T48" fmla="*/ 4 w 902"/>
                  <a:gd name="T49" fmla="*/ 186 h 902"/>
                  <a:gd name="T50" fmla="*/ 1 w 902"/>
                  <a:gd name="T51" fmla="*/ 189 h 902"/>
                  <a:gd name="T52" fmla="*/ 1 w 902"/>
                  <a:gd name="T53" fmla="*/ 190 h 902"/>
                  <a:gd name="T54" fmla="*/ 0 w 902"/>
                  <a:gd name="T55" fmla="*/ 195 h 902"/>
                  <a:gd name="T56" fmla="*/ 0 w 902"/>
                  <a:gd name="T57" fmla="*/ 195 h 902"/>
                  <a:gd name="T58" fmla="*/ 0 w 902"/>
                  <a:gd name="T59" fmla="*/ 195 h 902"/>
                  <a:gd name="T60" fmla="*/ 0 w 902"/>
                  <a:gd name="T61" fmla="*/ 681 h 902"/>
                  <a:gd name="T62" fmla="*/ 5 w 902"/>
                  <a:gd name="T63" fmla="*/ 688 h 902"/>
                  <a:gd name="T64" fmla="*/ 460 w 902"/>
                  <a:gd name="T65" fmla="*/ 901 h 902"/>
                  <a:gd name="T66" fmla="*/ 461 w 902"/>
                  <a:gd name="T67" fmla="*/ 901 h 902"/>
                  <a:gd name="T68" fmla="*/ 466 w 902"/>
                  <a:gd name="T69" fmla="*/ 902 h 902"/>
                  <a:gd name="T70" fmla="*/ 472 w 902"/>
                  <a:gd name="T71" fmla="*/ 901 h 902"/>
                  <a:gd name="T72" fmla="*/ 472 w 902"/>
                  <a:gd name="T73" fmla="*/ 900 h 902"/>
                  <a:gd name="T74" fmla="*/ 897 w 902"/>
                  <a:gd name="T75" fmla="*/ 688 h 902"/>
                  <a:gd name="T76" fmla="*/ 901 w 902"/>
                  <a:gd name="T77" fmla="*/ 681 h 902"/>
                  <a:gd name="T78" fmla="*/ 902 w 902"/>
                  <a:gd name="T79" fmla="*/ 195 h 902"/>
                  <a:gd name="T80" fmla="*/ 902 w 902"/>
                  <a:gd name="T81" fmla="*/ 195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2" h="902">
                    <a:moveTo>
                      <a:pt x="872" y="668"/>
                    </a:moveTo>
                    <a:lnTo>
                      <a:pt x="481" y="863"/>
                    </a:lnTo>
                    <a:lnTo>
                      <a:pt x="481" y="401"/>
                    </a:lnTo>
                    <a:lnTo>
                      <a:pt x="872" y="219"/>
                    </a:lnTo>
                    <a:lnTo>
                      <a:pt x="872" y="668"/>
                    </a:lnTo>
                    <a:close/>
                    <a:moveTo>
                      <a:pt x="30" y="219"/>
                    </a:moveTo>
                    <a:lnTo>
                      <a:pt x="451" y="401"/>
                    </a:lnTo>
                    <a:lnTo>
                      <a:pt x="451" y="864"/>
                    </a:lnTo>
                    <a:lnTo>
                      <a:pt x="30" y="667"/>
                    </a:lnTo>
                    <a:lnTo>
                      <a:pt x="30" y="219"/>
                    </a:lnTo>
                    <a:close/>
                    <a:moveTo>
                      <a:pt x="466" y="374"/>
                    </a:moveTo>
                    <a:lnTo>
                      <a:pt x="54" y="197"/>
                    </a:lnTo>
                    <a:lnTo>
                      <a:pt x="266" y="112"/>
                    </a:lnTo>
                    <a:lnTo>
                      <a:pt x="648" y="290"/>
                    </a:lnTo>
                    <a:lnTo>
                      <a:pt x="466" y="374"/>
                    </a:lnTo>
                    <a:close/>
                    <a:moveTo>
                      <a:pt x="466" y="32"/>
                    </a:moveTo>
                    <a:lnTo>
                      <a:pt x="851" y="197"/>
                    </a:lnTo>
                    <a:lnTo>
                      <a:pt x="683" y="274"/>
                    </a:lnTo>
                    <a:lnTo>
                      <a:pt x="304" y="97"/>
                    </a:lnTo>
                    <a:lnTo>
                      <a:pt x="466" y="32"/>
                    </a:lnTo>
                    <a:close/>
                    <a:moveTo>
                      <a:pt x="902" y="195"/>
                    </a:moveTo>
                    <a:lnTo>
                      <a:pt x="902" y="195"/>
                    </a:lnTo>
                    <a:lnTo>
                      <a:pt x="902" y="193"/>
                    </a:lnTo>
                    <a:lnTo>
                      <a:pt x="901" y="191"/>
                    </a:lnTo>
                    <a:lnTo>
                      <a:pt x="901" y="190"/>
                    </a:lnTo>
                    <a:lnTo>
                      <a:pt x="901" y="190"/>
                    </a:lnTo>
                    <a:lnTo>
                      <a:pt x="900" y="188"/>
                    </a:lnTo>
                    <a:lnTo>
                      <a:pt x="898" y="186"/>
                    </a:lnTo>
                    <a:lnTo>
                      <a:pt x="898" y="186"/>
                    </a:lnTo>
                    <a:lnTo>
                      <a:pt x="898" y="185"/>
                    </a:lnTo>
                    <a:lnTo>
                      <a:pt x="897" y="184"/>
                    </a:lnTo>
                    <a:lnTo>
                      <a:pt x="896" y="184"/>
                    </a:lnTo>
                    <a:lnTo>
                      <a:pt x="895" y="183"/>
                    </a:lnTo>
                    <a:lnTo>
                      <a:pt x="893" y="183"/>
                    </a:lnTo>
                    <a:lnTo>
                      <a:pt x="893" y="183"/>
                    </a:lnTo>
                    <a:lnTo>
                      <a:pt x="892" y="182"/>
                    </a:lnTo>
                    <a:lnTo>
                      <a:pt x="471" y="2"/>
                    </a:lnTo>
                    <a:lnTo>
                      <a:pt x="469" y="0"/>
                    </a:lnTo>
                    <a:lnTo>
                      <a:pt x="466" y="0"/>
                    </a:lnTo>
                    <a:lnTo>
                      <a:pt x="463" y="0"/>
                    </a:lnTo>
                    <a:lnTo>
                      <a:pt x="461" y="2"/>
                    </a:lnTo>
                    <a:lnTo>
                      <a:pt x="10" y="182"/>
                    </a:lnTo>
                    <a:lnTo>
                      <a:pt x="9" y="182"/>
                    </a:lnTo>
                    <a:lnTo>
                      <a:pt x="9" y="183"/>
                    </a:lnTo>
                    <a:lnTo>
                      <a:pt x="8" y="183"/>
                    </a:lnTo>
                    <a:lnTo>
                      <a:pt x="6" y="184"/>
                    </a:lnTo>
                    <a:lnTo>
                      <a:pt x="5" y="184"/>
                    </a:lnTo>
                    <a:lnTo>
                      <a:pt x="4" y="185"/>
                    </a:lnTo>
                    <a:lnTo>
                      <a:pt x="4" y="185"/>
                    </a:lnTo>
                    <a:lnTo>
                      <a:pt x="4" y="186"/>
                    </a:lnTo>
                    <a:lnTo>
                      <a:pt x="2" y="187"/>
                    </a:lnTo>
                    <a:lnTo>
                      <a:pt x="1" y="189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676"/>
                    </a:lnTo>
                    <a:lnTo>
                      <a:pt x="0" y="681"/>
                    </a:lnTo>
                    <a:lnTo>
                      <a:pt x="2" y="685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460" y="901"/>
                    </a:lnTo>
                    <a:lnTo>
                      <a:pt x="460" y="901"/>
                    </a:lnTo>
                    <a:lnTo>
                      <a:pt x="461" y="901"/>
                    </a:lnTo>
                    <a:lnTo>
                      <a:pt x="463" y="902"/>
                    </a:lnTo>
                    <a:lnTo>
                      <a:pt x="466" y="902"/>
                    </a:lnTo>
                    <a:lnTo>
                      <a:pt x="469" y="902"/>
                    </a:lnTo>
                    <a:lnTo>
                      <a:pt x="472" y="901"/>
                    </a:lnTo>
                    <a:lnTo>
                      <a:pt x="472" y="901"/>
                    </a:lnTo>
                    <a:lnTo>
                      <a:pt x="472" y="900"/>
                    </a:lnTo>
                    <a:lnTo>
                      <a:pt x="893" y="690"/>
                    </a:lnTo>
                    <a:lnTo>
                      <a:pt x="897" y="688"/>
                    </a:lnTo>
                    <a:lnTo>
                      <a:pt x="900" y="685"/>
                    </a:lnTo>
                    <a:lnTo>
                      <a:pt x="901" y="681"/>
                    </a:lnTo>
                    <a:lnTo>
                      <a:pt x="902" y="676"/>
                    </a:lnTo>
                    <a:lnTo>
                      <a:pt x="902" y="195"/>
                    </a:lnTo>
                    <a:lnTo>
                      <a:pt x="902" y="195"/>
                    </a:lnTo>
                    <a:lnTo>
                      <a:pt x="902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1" name="Freeform 98"/>
              <p:cNvSpPr>
                <a:spLocks noEditPoints="1"/>
              </p:cNvSpPr>
              <p:nvPr/>
            </p:nvSpPr>
            <p:spPr bwMode="auto">
              <a:xfrm>
                <a:off x="8774113" y="2041525"/>
                <a:ext cx="77788" cy="100013"/>
              </a:xfrm>
              <a:custGeom>
                <a:avLst/>
                <a:gdLst>
                  <a:gd name="T0" fmla="*/ 211 w 241"/>
                  <a:gd name="T1" fmla="*/ 278 h 315"/>
                  <a:gd name="T2" fmla="*/ 30 w 241"/>
                  <a:gd name="T3" fmla="*/ 201 h 315"/>
                  <a:gd name="T4" fmla="*/ 30 w 241"/>
                  <a:gd name="T5" fmla="*/ 38 h 315"/>
                  <a:gd name="T6" fmla="*/ 211 w 241"/>
                  <a:gd name="T7" fmla="*/ 115 h 315"/>
                  <a:gd name="T8" fmla="*/ 211 w 241"/>
                  <a:gd name="T9" fmla="*/ 278 h 315"/>
                  <a:gd name="T10" fmla="*/ 231 w 241"/>
                  <a:gd name="T11" fmla="*/ 92 h 315"/>
                  <a:gd name="T12" fmla="*/ 21 w 241"/>
                  <a:gd name="T13" fmla="*/ 2 h 315"/>
                  <a:gd name="T14" fmla="*/ 17 w 241"/>
                  <a:gd name="T15" fmla="*/ 0 h 315"/>
                  <a:gd name="T16" fmla="*/ 14 w 241"/>
                  <a:gd name="T17" fmla="*/ 0 h 315"/>
                  <a:gd name="T18" fmla="*/ 11 w 241"/>
                  <a:gd name="T19" fmla="*/ 0 h 315"/>
                  <a:gd name="T20" fmla="*/ 6 w 241"/>
                  <a:gd name="T21" fmla="*/ 3 h 315"/>
                  <a:gd name="T22" fmla="*/ 4 w 241"/>
                  <a:gd name="T23" fmla="*/ 5 h 315"/>
                  <a:gd name="T24" fmla="*/ 2 w 241"/>
                  <a:gd name="T25" fmla="*/ 8 h 315"/>
                  <a:gd name="T26" fmla="*/ 1 w 241"/>
                  <a:gd name="T27" fmla="*/ 11 h 315"/>
                  <a:gd name="T28" fmla="*/ 0 w 241"/>
                  <a:gd name="T29" fmla="*/ 15 h 315"/>
                  <a:gd name="T30" fmla="*/ 0 w 241"/>
                  <a:gd name="T31" fmla="*/ 210 h 315"/>
                  <a:gd name="T32" fmla="*/ 1 w 241"/>
                  <a:gd name="T33" fmla="*/ 215 h 315"/>
                  <a:gd name="T34" fmla="*/ 2 w 241"/>
                  <a:gd name="T35" fmla="*/ 219 h 315"/>
                  <a:gd name="T36" fmla="*/ 5 w 241"/>
                  <a:gd name="T37" fmla="*/ 222 h 315"/>
                  <a:gd name="T38" fmla="*/ 10 w 241"/>
                  <a:gd name="T39" fmla="*/ 224 h 315"/>
                  <a:gd name="T40" fmla="*/ 220 w 241"/>
                  <a:gd name="T41" fmla="*/ 314 h 315"/>
                  <a:gd name="T42" fmla="*/ 223 w 241"/>
                  <a:gd name="T43" fmla="*/ 315 h 315"/>
                  <a:gd name="T44" fmla="*/ 226 w 241"/>
                  <a:gd name="T45" fmla="*/ 315 h 315"/>
                  <a:gd name="T46" fmla="*/ 230 w 241"/>
                  <a:gd name="T47" fmla="*/ 315 h 315"/>
                  <a:gd name="T48" fmla="*/ 234 w 241"/>
                  <a:gd name="T49" fmla="*/ 313 h 315"/>
                  <a:gd name="T50" fmla="*/ 237 w 241"/>
                  <a:gd name="T51" fmla="*/ 311 h 315"/>
                  <a:gd name="T52" fmla="*/ 239 w 241"/>
                  <a:gd name="T53" fmla="*/ 308 h 315"/>
                  <a:gd name="T54" fmla="*/ 240 w 241"/>
                  <a:gd name="T55" fmla="*/ 305 h 315"/>
                  <a:gd name="T56" fmla="*/ 241 w 241"/>
                  <a:gd name="T57" fmla="*/ 300 h 315"/>
                  <a:gd name="T58" fmla="*/ 241 w 241"/>
                  <a:gd name="T59" fmla="*/ 105 h 315"/>
                  <a:gd name="T60" fmla="*/ 240 w 241"/>
                  <a:gd name="T61" fmla="*/ 101 h 315"/>
                  <a:gd name="T62" fmla="*/ 238 w 241"/>
                  <a:gd name="T63" fmla="*/ 97 h 315"/>
                  <a:gd name="T64" fmla="*/ 236 w 241"/>
                  <a:gd name="T65" fmla="*/ 94 h 315"/>
                  <a:gd name="T66" fmla="*/ 231 w 241"/>
                  <a:gd name="T67" fmla="*/ 92 h 315"/>
                  <a:gd name="T68" fmla="*/ 231 w 241"/>
                  <a:gd name="T69" fmla="*/ 9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1" h="315">
                    <a:moveTo>
                      <a:pt x="211" y="278"/>
                    </a:moveTo>
                    <a:lnTo>
                      <a:pt x="30" y="201"/>
                    </a:lnTo>
                    <a:lnTo>
                      <a:pt x="30" y="38"/>
                    </a:lnTo>
                    <a:lnTo>
                      <a:pt x="211" y="115"/>
                    </a:lnTo>
                    <a:lnTo>
                      <a:pt x="211" y="278"/>
                    </a:lnTo>
                    <a:close/>
                    <a:moveTo>
                      <a:pt x="231" y="92"/>
                    </a:moveTo>
                    <a:lnTo>
                      <a:pt x="21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210"/>
                    </a:lnTo>
                    <a:lnTo>
                      <a:pt x="1" y="215"/>
                    </a:lnTo>
                    <a:lnTo>
                      <a:pt x="2" y="219"/>
                    </a:lnTo>
                    <a:lnTo>
                      <a:pt x="5" y="222"/>
                    </a:lnTo>
                    <a:lnTo>
                      <a:pt x="10" y="224"/>
                    </a:lnTo>
                    <a:lnTo>
                      <a:pt x="220" y="314"/>
                    </a:lnTo>
                    <a:lnTo>
                      <a:pt x="223" y="315"/>
                    </a:lnTo>
                    <a:lnTo>
                      <a:pt x="226" y="315"/>
                    </a:lnTo>
                    <a:lnTo>
                      <a:pt x="230" y="315"/>
                    </a:lnTo>
                    <a:lnTo>
                      <a:pt x="234" y="313"/>
                    </a:lnTo>
                    <a:lnTo>
                      <a:pt x="237" y="311"/>
                    </a:lnTo>
                    <a:lnTo>
                      <a:pt x="239" y="308"/>
                    </a:lnTo>
                    <a:lnTo>
                      <a:pt x="240" y="305"/>
                    </a:lnTo>
                    <a:lnTo>
                      <a:pt x="241" y="300"/>
                    </a:lnTo>
                    <a:lnTo>
                      <a:pt x="241" y="105"/>
                    </a:lnTo>
                    <a:lnTo>
                      <a:pt x="240" y="101"/>
                    </a:lnTo>
                    <a:lnTo>
                      <a:pt x="238" y="97"/>
                    </a:lnTo>
                    <a:lnTo>
                      <a:pt x="236" y="94"/>
                    </a:lnTo>
                    <a:lnTo>
                      <a:pt x="231" y="92"/>
                    </a:lnTo>
                    <a:lnTo>
                      <a:pt x="23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575104" y="1597779"/>
              <a:ext cx="285750" cy="201613"/>
              <a:chOff x="8164513" y="2584450"/>
              <a:chExt cx="285750" cy="201613"/>
            </a:xfrm>
            <a:solidFill>
              <a:schemeClr val="bg1"/>
            </a:solidFill>
          </p:grpSpPr>
          <p:sp>
            <p:nvSpPr>
              <p:cNvPr id="203" name="Freeform 106"/>
              <p:cNvSpPr>
                <a:spLocks noEditPoints="1"/>
              </p:cNvSpPr>
              <p:nvPr/>
            </p:nvSpPr>
            <p:spPr bwMode="auto">
              <a:xfrm>
                <a:off x="8164513" y="2584450"/>
                <a:ext cx="285750" cy="201613"/>
              </a:xfrm>
              <a:custGeom>
                <a:avLst/>
                <a:gdLst>
                  <a:gd name="T0" fmla="*/ 806 w 902"/>
                  <a:gd name="T1" fmla="*/ 508 h 631"/>
                  <a:gd name="T2" fmla="*/ 872 w 902"/>
                  <a:gd name="T3" fmla="*/ 481 h 631"/>
                  <a:gd name="T4" fmla="*/ 709 w 902"/>
                  <a:gd name="T5" fmla="*/ 600 h 631"/>
                  <a:gd name="T6" fmla="*/ 683 w 902"/>
                  <a:gd name="T7" fmla="*/ 587 h 631"/>
                  <a:gd name="T8" fmla="*/ 666 w 902"/>
                  <a:gd name="T9" fmla="*/ 565 h 631"/>
                  <a:gd name="T10" fmla="*/ 661 w 902"/>
                  <a:gd name="T11" fmla="*/ 535 h 631"/>
                  <a:gd name="T12" fmla="*/ 672 w 902"/>
                  <a:gd name="T13" fmla="*/ 508 h 631"/>
                  <a:gd name="T14" fmla="*/ 693 w 902"/>
                  <a:gd name="T15" fmla="*/ 489 h 631"/>
                  <a:gd name="T16" fmla="*/ 721 w 902"/>
                  <a:gd name="T17" fmla="*/ 481 h 631"/>
                  <a:gd name="T18" fmla="*/ 750 w 902"/>
                  <a:gd name="T19" fmla="*/ 489 h 631"/>
                  <a:gd name="T20" fmla="*/ 771 w 902"/>
                  <a:gd name="T21" fmla="*/ 508 h 631"/>
                  <a:gd name="T22" fmla="*/ 781 w 902"/>
                  <a:gd name="T23" fmla="*/ 535 h 631"/>
                  <a:gd name="T24" fmla="*/ 777 w 902"/>
                  <a:gd name="T25" fmla="*/ 565 h 631"/>
                  <a:gd name="T26" fmla="*/ 760 w 902"/>
                  <a:gd name="T27" fmla="*/ 587 h 631"/>
                  <a:gd name="T28" fmla="*/ 734 w 902"/>
                  <a:gd name="T29" fmla="*/ 600 h 631"/>
                  <a:gd name="T30" fmla="*/ 269 w 902"/>
                  <a:gd name="T31" fmla="*/ 524 h 631"/>
                  <a:gd name="T32" fmla="*/ 252 w 902"/>
                  <a:gd name="T33" fmla="*/ 488 h 631"/>
                  <a:gd name="T34" fmla="*/ 641 w 902"/>
                  <a:gd name="T35" fmla="*/ 501 h 631"/>
                  <a:gd name="T36" fmla="*/ 631 w 902"/>
                  <a:gd name="T37" fmla="*/ 541 h 631"/>
                  <a:gd name="T38" fmla="*/ 162 w 902"/>
                  <a:gd name="T39" fmla="*/ 599 h 631"/>
                  <a:gd name="T40" fmla="*/ 137 w 902"/>
                  <a:gd name="T41" fmla="*/ 584 h 631"/>
                  <a:gd name="T42" fmla="*/ 122 w 902"/>
                  <a:gd name="T43" fmla="*/ 560 h 631"/>
                  <a:gd name="T44" fmla="*/ 121 w 902"/>
                  <a:gd name="T45" fmla="*/ 530 h 631"/>
                  <a:gd name="T46" fmla="*/ 134 w 902"/>
                  <a:gd name="T47" fmla="*/ 503 h 631"/>
                  <a:gd name="T48" fmla="*/ 156 w 902"/>
                  <a:gd name="T49" fmla="*/ 486 h 631"/>
                  <a:gd name="T50" fmla="*/ 186 w 902"/>
                  <a:gd name="T51" fmla="*/ 481 h 631"/>
                  <a:gd name="T52" fmla="*/ 213 w 902"/>
                  <a:gd name="T53" fmla="*/ 491 h 631"/>
                  <a:gd name="T54" fmla="*/ 232 w 902"/>
                  <a:gd name="T55" fmla="*/ 512 h 631"/>
                  <a:gd name="T56" fmla="*/ 240 w 902"/>
                  <a:gd name="T57" fmla="*/ 541 h 631"/>
                  <a:gd name="T58" fmla="*/ 232 w 902"/>
                  <a:gd name="T59" fmla="*/ 570 h 631"/>
                  <a:gd name="T60" fmla="*/ 213 w 902"/>
                  <a:gd name="T61" fmla="*/ 591 h 631"/>
                  <a:gd name="T62" fmla="*/ 186 w 902"/>
                  <a:gd name="T63" fmla="*/ 601 h 631"/>
                  <a:gd name="T64" fmla="*/ 108 w 902"/>
                  <a:gd name="T65" fmla="*/ 488 h 631"/>
                  <a:gd name="T66" fmla="*/ 91 w 902"/>
                  <a:gd name="T67" fmla="*/ 524 h 631"/>
                  <a:gd name="T68" fmla="*/ 117 w 902"/>
                  <a:gd name="T69" fmla="*/ 265 h 631"/>
                  <a:gd name="T70" fmla="*/ 30 w 902"/>
                  <a:gd name="T71" fmla="*/ 451 h 631"/>
                  <a:gd name="T72" fmla="*/ 872 w 902"/>
                  <a:gd name="T73" fmla="*/ 451 h 631"/>
                  <a:gd name="T74" fmla="*/ 887 w 902"/>
                  <a:gd name="T75" fmla="*/ 0 h 631"/>
                  <a:gd name="T76" fmla="*/ 365 w 902"/>
                  <a:gd name="T77" fmla="*/ 5 h 631"/>
                  <a:gd name="T78" fmla="*/ 361 w 902"/>
                  <a:gd name="T79" fmla="*/ 90 h 631"/>
                  <a:gd name="T80" fmla="*/ 182 w 902"/>
                  <a:gd name="T81" fmla="*/ 98 h 631"/>
                  <a:gd name="T82" fmla="*/ 0 w 902"/>
                  <a:gd name="T83" fmla="*/ 327 h 631"/>
                  <a:gd name="T84" fmla="*/ 2 w 902"/>
                  <a:gd name="T85" fmla="*/ 565 h 631"/>
                  <a:gd name="T86" fmla="*/ 15 w 902"/>
                  <a:gd name="T87" fmla="*/ 571 h 631"/>
                  <a:gd name="T88" fmla="*/ 128 w 902"/>
                  <a:gd name="T89" fmla="*/ 614 h 631"/>
                  <a:gd name="T90" fmla="*/ 172 w 902"/>
                  <a:gd name="T91" fmla="*/ 631 h 631"/>
                  <a:gd name="T92" fmla="*/ 208 w 902"/>
                  <a:gd name="T93" fmla="*/ 627 h 631"/>
                  <a:gd name="T94" fmla="*/ 259 w 902"/>
                  <a:gd name="T95" fmla="*/ 584 h 631"/>
                  <a:gd name="T96" fmla="*/ 659 w 902"/>
                  <a:gd name="T97" fmla="*/ 606 h 631"/>
                  <a:gd name="T98" fmla="*/ 707 w 902"/>
                  <a:gd name="T99" fmla="*/ 630 h 631"/>
                  <a:gd name="T100" fmla="*/ 742 w 902"/>
                  <a:gd name="T101" fmla="*/ 629 h 631"/>
                  <a:gd name="T102" fmla="*/ 793 w 902"/>
                  <a:gd name="T103" fmla="*/ 596 h 631"/>
                  <a:gd name="T104" fmla="*/ 892 w 902"/>
                  <a:gd name="T105" fmla="*/ 570 h 631"/>
                  <a:gd name="T106" fmla="*/ 901 w 902"/>
                  <a:gd name="T107" fmla="*/ 560 h 631"/>
                  <a:gd name="T108" fmla="*/ 899 w 902"/>
                  <a:gd name="T109" fmla="*/ 7 h 631"/>
                  <a:gd name="T110" fmla="*/ 887 w 902"/>
                  <a:gd name="T111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2" h="631">
                    <a:moveTo>
                      <a:pt x="812" y="541"/>
                    </a:moveTo>
                    <a:lnTo>
                      <a:pt x="811" y="533"/>
                    </a:lnTo>
                    <a:lnTo>
                      <a:pt x="810" y="524"/>
                    </a:lnTo>
                    <a:lnTo>
                      <a:pt x="808" y="517"/>
                    </a:lnTo>
                    <a:lnTo>
                      <a:pt x="806" y="508"/>
                    </a:lnTo>
                    <a:lnTo>
                      <a:pt x="802" y="501"/>
                    </a:lnTo>
                    <a:lnTo>
                      <a:pt x="798" y="494"/>
                    </a:lnTo>
                    <a:lnTo>
                      <a:pt x="794" y="488"/>
                    </a:lnTo>
                    <a:lnTo>
                      <a:pt x="788" y="481"/>
                    </a:lnTo>
                    <a:lnTo>
                      <a:pt x="872" y="481"/>
                    </a:lnTo>
                    <a:lnTo>
                      <a:pt x="872" y="541"/>
                    </a:lnTo>
                    <a:lnTo>
                      <a:pt x="812" y="541"/>
                    </a:lnTo>
                    <a:close/>
                    <a:moveTo>
                      <a:pt x="721" y="601"/>
                    </a:moveTo>
                    <a:lnTo>
                      <a:pt x="716" y="601"/>
                    </a:lnTo>
                    <a:lnTo>
                      <a:pt x="709" y="600"/>
                    </a:lnTo>
                    <a:lnTo>
                      <a:pt x="704" y="599"/>
                    </a:lnTo>
                    <a:lnTo>
                      <a:pt x="697" y="597"/>
                    </a:lnTo>
                    <a:lnTo>
                      <a:pt x="693" y="594"/>
                    </a:lnTo>
                    <a:lnTo>
                      <a:pt x="688" y="591"/>
                    </a:lnTo>
                    <a:lnTo>
                      <a:pt x="683" y="587"/>
                    </a:lnTo>
                    <a:lnTo>
                      <a:pt x="679" y="584"/>
                    </a:lnTo>
                    <a:lnTo>
                      <a:pt x="675" y="580"/>
                    </a:lnTo>
                    <a:lnTo>
                      <a:pt x="672" y="575"/>
                    </a:lnTo>
                    <a:lnTo>
                      <a:pt x="668" y="570"/>
                    </a:lnTo>
                    <a:lnTo>
                      <a:pt x="666" y="565"/>
                    </a:lnTo>
                    <a:lnTo>
                      <a:pt x="664" y="560"/>
                    </a:lnTo>
                    <a:lnTo>
                      <a:pt x="662" y="553"/>
                    </a:lnTo>
                    <a:lnTo>
                      <a:pt x="661" y="548"/>
                    </a:lnTo>
                    <a:lnTo>
                      <a:pt x="661" y="541"/>
                    </a:lnTo>
                    <a:lnTo>
                      <a:pt x="661" y="535"/>
                    </a:lnTo>
                    <a:lnTo>
                      <a:pt x="662" y="530"/>
                    </a:lnTo>
                    <a:lnTo>
                      <a:pt x="664" y="523"/>
                    </a:lnTo>
                    <a:lnTo>
                      <a:pt x="666" y="518"/>
                    </a:lnTo>
                    <a:lnTo>
                      <a:pt x="668" y="512"/>
                    </a:lnTo>
                    <a:lnTo>
                      <a:pt x="672" y="508"/>
                    </a:lnTo>
                    <a:lnTo>
                      <a:pt x="675" y="503"/>
                    </a:lnTo>
                    <a:lnTo>
                      <a:pt x="679" y="499"/>
                    </a:lnTo>
                    <a:lnTo>
                      <a:pt x="683" y="495"/>
                    </a:lnTo>
                    <a:lnTo>
                      <a:pt x="688" y="491"/>
                    </a:lnTo>
                    <a:lnTo>
                      <a:pt x="693" y="489"/>
                    </a:lnTo>
                    <a:lnTo>
                      <a:pt x="697" y="486"/>
                    </a:lnTo>
                    <a:lnTo>
                      <a:pt x="704" y="484"/>
                    </a:lnTo>
                    <a:lnTo>
                      <a:pt x="709" y="482"/>
                    </a:lnTo>
                    <a:lnTo>
                      <a:pt x="716" y="481"/>
                    </a:lnTo>
                    <a:lnTo>
                      <a:pt x="721" y="481"/>
                    </a:lnTo>
                    <a:lnTo>
                      <a:pt x="727" y="481"/>
                    </a:lnTo>
                    <a:lnTo>
                      <a:pt x="734" y="482"/>
                    </a:lnTo>
                    <a:lnTo>
                      <a:pt x="739" y="484"/>
                    </a:lnTo>
                    <a:lnTo>
                      <a:pt x="745" y="486"/>
                    </a:lnTo>
                    <a:lnTo>
                      <a:pt x="750" y="489"/>
                    </a:lnTo>
                    <a:lnTo>
                      <a:pt x="755" y="491"/>
                    </a:lnTo>
                    <a:lnTo>
                      <a:pt x="760" y="495"/>
                    </a:lnTo>
                    <a:lnTo>
                      <a:pt x="764" y="499"/>
                    </a:lnTo>
                    <a:lnTo>
                      <a:pt x="768" y="503"/>
                    </a:lnTo>
                    <a:lnTo>
                      <a:pt x="771" y="508"/>
                    </a:lnTo>
                    <a:lnTo>
                      <a:pt x="775" y="512"/>
                    </a:lnTo>
                    <a:lnTo>
                      <a:pt x="777" y="518"/>
                    </a:lnTo>
                    <a:lnTo>
                      <a:pt x="779" y="523"/>
                    </a:lnTo>
                    <a:lnTo>
                      <a:pt x="780" y="530"/>
                    </a:lnTo>
                    <a:lnTo>
                      <a:pt x="781" y="535"/>
                    </a:lnTo>
                    <a:lnTo>
                      <a:pt x="781" y="541"/>
                    </a:lnTo>
                    <a:lnTo>
                      <a:pt x="781" y="548"/>
                    </a:lnTo>
                    <a:lnTo>
                      <a:pt x="780" y="553"/>
                    </a:lnTo>
                    <a:lnTo>
                      <a:pt x="779" y="560"/>
                    </a:lnTo>
                    <a:lnTo>
                      <a:pt x="777" y="565"/>
                    </a:lnTo>
                    <a:lnTo>
                      <a:pt x="775" y="570"/>
                    </a:lnTo>
                    <a:lnTo>
                      <a:pt x="771" y="575"/>
                    </a:lnTo>
                    <a:lnTo>
                      <a:pt x="768" y="580"/>
                    </a:lnTo>
                    <a:lnTo>
                      <a:pt x="764" y="584"/>
                    </a:lnTo>
                    <a:lnTo>
                      <a:pt x="760" y="587"/>
                    </a:lnTo>
                    <a:lnTo>
                      <a:pt x="755" y="591"/>
                    </a:lnTo>
                    <a:lnTo>
                      <a:pt x="750" y="594"/>
                    </a:lnTo>
                    <a:lnTo>
                      <a:pt x="745" y="597"/>
                    </a:lnTo>
                    <a:lnTo>
                      <a:pt x="739" y="599"/>
                    </a:lnTo>
                    <a:lnTo>
                      <a:pt x="734" y="600"/>
                    </a:lnTo>
                    <a:lnTo>
                      <a:pt x="727" y="601"/>
                    </a:lnTo>
                    <a:lnTo>
                      <a:pt x="721" y="601"/>
                    </a:lnTo>
                    <a:close/>
                    <a:moveTo>
                      <a:pt x="270" y="541"/>
                    </a:moveTo>
                    <a:lnTo>
                      <a:pt x="270" y="533"/>
                    </a:lnTo>
                    <a:lnTo>
                      <a:pt x="269" y="524"/>
                    </a:lnTo>
                    <a:lnTo>
                      <a:pt x="267" y="517"/>
                    </a:lnTo>
                    <a:lnTo>
                      <a:pt x="264" y="508"/>
                    </a:lnTo>
                    <a:lnTo>
                      <a:pt x="260" y="501"/>
                    </a:lnTo>
                    <a:lnTo>
                      <a:pt x="257" y="494"/>
                    </a:lnTo>
                    <a:lnTo>
                      <a:pt x="252" y="488"/>
                    </a:lnTo>
                    <a:lnTo>
                      <a:pt x="247" y="481"/>
                    </a:lnTo>
                    <a:lnTo>
                      <a:pt x="655" y="481"/>
                    </a:lnTo>
                    <a:lnTo>
                      <a:pt x="649" y="488"/>
                    </a:lnTo>
                    <a:lnTo>
                      <a:pt x="645" y="494"/>
                    </a:lnTo>
                    <a:lnTo>
                      <a:pt x="641" y="501"/>
                    </a:lnTo>
                    <a:lnTo>
                      <a:pt x="637" y="508"/>
                    </a:lnTo>
                    <a:lnTo>
                      <a:pt x="634" y="517"/>
                    </a:lnTo>
                    <a:lnTo>
                      <a:pt x="633" y="524"/>
                    </a:lnTo>
                    <a:lnTo>
                      <a:pt x="632" y="533"/>
                    </a:lnTo>
                    <a:lnTo>
                      <a:pt x="631" y="541"/>
                    </a:lnTo>
                    <a:lnTo>
                      <a:pt x="270" y="541"/>
                    </a:lnTo>
                    <a:close/>
                    <a:moveTo>
                      <a:pt x="180" y="601"/>
                    </a:moveTo>
                    <a:lnTo>
                      <a:pt x="174" y="601"/>
                    </a:lnTo>
                    <a:lnTo>
                      <a:pt x="168" y="600"/>
                    </a:lnTo>
                    <a:lnTo>
                      <a:pt x="162" y="599"/>
                    </a:lnTo>
                    <a:lnTo>
                      <a:pt x="156" y="597"/>
                    </a:lnTo>
                    <a:lnTo>
                      <a:pt x="151" y="594"/>
                    </a:lnTo>
                    <a:lnTo>
                      <a:pt x="147" y="591"/>
                    </a:lnTo>
                    <a:lnTo>
                      <a:pt x="141" y="587"/>
                    </a:lnTo>
                    <a:lnTo>
                      <a:pt x="137" y="584"/>
                    </a:lnTo>
                    <a:lnTo>
                      <a:pt x="134" y="580"/>
                    </a:lnTo>
                    <a:lnTo>
                      <a:pt x="131" y="575"/>
                    </a:lnTo>
                    <a:lnTo>
                      <a:pt x="128" y="570"/>
                    </a:lnTo>
                    <a:lnTo>
                      <a:pt x="124" y="565"/>
                    </a:lnTo>
                    <a:lnTo>
                      <a:pt x="122" y="560"/>
                    </a:lnTo>
                    <a:lnTo>
                      <a:pt x="121" y="553"/>
                    </a:lnTo>
                    <a:lnTo>
                      <a:pt x="120" y="548"/>
                    </a:lnTo>
                    <a:lnTo>
                      <a:pt x="120" y="541"/>
                    </a:lnTo>
                    <a:lnTo>
                      <a:pt x="120" y="535"/>
                    </a:lnTo>
                    <a:lnTo>
                      <a:pt x="121" y="530"/>
                    </a:lnTo>
                    <a:lnTo>
                      <a:pt x="122" y="523"/>
                    </a:lnTo>
                    <a:lnTo>
                      <a:pt x="124" y="518"/>
                    </a:lnTo>
                    <a:lnTo>
                      <a:pt x="128" y="512"/>
                    </a:lnTo>
                    <a:lnTo>
                      <a:pt x="131" y="508"/>
                    </a:lnTo>
                    <a:lnTo>
                      <a:pt x="134" y="503"/>
                    </a:lnTo>
                    <a:lnTo>
                      <a:pt x="137" y="499"/>
                    </a:lnTo>
                    <a:lnTo>
                      <a:pt x="141" y="495"/>
                    </a:lnTo>
                    <a:lnTo>
                      <a:pt x="147" y="491"/>
                    </a:lnTo>
                    <a:lnTo>
                      <a:pt x="151" y="489"/>
                    </a:lnTo>
                    <a:lnTo>
                      <a:pt x="156" y="486"/>
                    </a:lnTo>
                    <a:lnTo>
                      <a:pt x="162" y="484"/>
                    </a:lnTo>
                    <a:lnTo>
                      <a:pt x="168" y="482"/>
                    </a:lnTo>
                    <a:lnTo>
                      <a:pt x="174" y="481"/>
                    </a:lnTo>
                    <a:lnTo>
                      <a:pt x="180" y="481"/>
                    </a:lnTo>
                    <a:lnTo>
                      <a:pt x="186" y="481"/>
                    </a:lnTo>
                    <a:lnTo>
                      <a:pt x="192" y="482"/>
                    </a:lnTo>
                    <a:lnTo>
                      <a:pt x="198" y="484"/>
                    </a:lnTo>
                    <a:lnTo>
                      <a:pt x="204" y="486"/>
                    </a:lnTo>
                    <a:lnTo>
                      <a:pt x="209" y="489"/>
                    </a:lnTo>
                    <a:lnTo>
                      <a:pt x="213" y="491"/>
                    </a:lnTo>
                    <a:lnTo>
                      <a:pt x="219" y="495"/>
                    </a:lnTo>
                    <a:lnTo>
                      <a:pt x="223" y="499"/>
                    </a:lnTo>
                    <a:lnTo>
                      <a:pt x="226" y="503"/>
                    </a:lnTo>
                    <a:lnTo>
                      <a:pt x="230" y="508"/>
                    </a:lnTo>
                    <a:lnTo>
                      <a:pt x="232" y="512"/>
                    </a:lnTo>
                    <a:lnTo>
                      <a:pt x="236" y="518"/>
                    </a:lnTo>
                    <a:lnTo>
                      <a:pt x="238" y="523"/>
                    </a:lnTo>
                    <a:lnTo>
                      <a:pt x="239" y="530"/>
                    </a:lnTo>
                    <a:lnTo>
                      <a:pt x="240" y="535"/>
                    </a:lnTo>
                    <a:lnTo>
                      <a:pt x="240" y="541"/>
                    </a:lnTo>
                    <a:lnTo>
                      <a:pt x="240" y="548"/>
                    </a:lnTo>
                    <a:lnTo>
                      <a:pt x="239" y="553"/>
                    </a:lnTo>
                    <a:lnTo>
                      <a:pt x="238" y="560"/>
                    </a:lnTo>
                    <a:lnTo>
                      <a:pt x="236" y="565"/>
                    </a:lnTo>
                    <a:lnTo>
                      <a:pt x="232" y="570"/>
                    </a:lnTo>
                    <a:lnTo>
                      <a:pt x="230" y="575"/>
                    </a:lnTo>
                    <a:lnTo>
                      <a:pt x="226" y="580"/>
                    </a:lnTo>
                    <a:lnTo>
                      <a:pt x="223" y="584"/>
                    </a:lnTo>
                    <a:lnTo>
                      <a:pt x="219" y="587"/>
                    </a:lnTo>
                    <a:lnTo>
                      <a:pt x="213" y="591"/>
                    </a:lnTo>
                    <a:lnTo>
                      <a:pt x="209" y="594"/>
                    </a:lnTo>
                    <a:lnTo>
                      <a:pt x="204" y="597"/>
                    </a:lnTo>
                    <a:lnTo>
                      <a:pt x="198" y="599"/>
                    </a:lnTo>
                    <a:lnTo>
                      <a:pt x="192" y="600"/>
                    </a:lnTo>
                    <a:lnTo>
                      <a:pt x="186" y="601"/>
                    </a:lnTo>
                    <a:lnTo>
                      <a:pt x="180" y="601"/>
                    </a:lnTo>
                    <a:close/>
                    <a:moveTo>
                      <a:pt x="30" y="541"/>
                    </a:moveTo>
                    <a:lnTo>
                      <a:pt x="30" y="481"/>
                    </a:lnTo>
                    <a:lnTo>
                      <a:pt x="113" y="481"/>
                    </a:lnTo>
                    <a:lnTo>
                      <a:pt x="108" y="488"/>
                    </a:lnTo>
                    <a:lnTo>
                      <a:pt x="103" y="494"/>
                    </a:lnTo>
                    <a:lnTo>
                      <a:pt x="100" y="501"/>
                    </a:lnTo>
                    <a:lnTo>
                      <a:pt x="96" y="508"/>
                    </a:lnTo>
                    <a:lnTo>
                      <a:pt x="93" y="517"/>
                    </a:lnTo>
                    <a:lnTo>
                      <a:pt x="91" y="524"/>
                    </a:lnTo>
                    <a:lnTo>
                      <a:pt x="90" y="533"/>
                    </a:lnTo>
                    <a:lnTo>
                      <a:pt x="90" y="541"/>
                    </a:lnTo>
                    <a:lnTo>
                      <a:pt x="30" y="541"/>
                    </a:lnTo>
                    <a:close/>
                    <a:moveTo>
                      <a:pt x="115" y="267"/>
                    </a:moveTo>
                    <a:lnTo>
                      <a:pt x="117" y="265"/>
                    </a:lnTo>
                    <a:lnTo>
                      <a:pt x="118" y="264"/>
                    </a:lnTo>
                    <a:lnTo>
                      <a:pt x="204" y="120"/>
                    </a:lnTo>
                    <a:lnTo>
                      <a:pt x="361" y="120"/>
                    </a:lnTo>
                    <a:lnTo>
                      <a:pt x="361" y="451"/>
                    </a:lnTo>
                    <a:lnTo>
                      <a:pt x="30" y="451"/>
                    </a:lnTo>
                    <a:lnTo>
                      <a:pt x="30" y="338"/>
                    </a:lnTo>
                    <a:lnTo>
                      <a:pt x="115" y="267"/>
                    </a:lnTo>
                    <a:close/>
                    <a:moveTo>
                      <a:pt x="391" y="30"/>
                    </a:moveTo>
                    <a:lnTo>
                      <a:pt x="872" y="30"/>
                    </a:lnTo>
                    <a:lnTo>
                      <a:pt x="872" y="451"/>
                    </a:lnTo>
                    <a:lnTo>
                      <a:pt x="391" y="451"/>
                    </a:lnTo>
                    <a:lnTo>
                      <a:pt x="391" y="105"/>
                    </a:lnTo>
                    <a:lnTo>
                      <a:pt x="391" y="90"/>
                    </a:lnTo>
                    <a:lnTo>
                      <a:pt x="391" y="30"/>
                    </a:lnTo>
                    <a:close/>
                    <a:moveTo>
                      <a:pt x="887" y="0"/>
                    </a:moveTo>
                    <a:lnTo>
                      <a:pt x="376" y="0"/>
                    </a:lnTo>
                    <a:lnTo>
                      <a:pt x="373" y="0"/>
                    </a:lnTo>
                    <a:lnTo>
                      <a:pt x="370" y="1"/>
                    </a:lnTo>
                    <a:lnTo>
                      <a:pt x="367" y="3"/>
                    </a:lnTo>
                    <a:lnTo>
                      <a:pt x="365" y="5"/>
                    </a:lnTo>
                    <a:lnTo>
                      <a:pt x="363" y="7"/>
                    </a:lnTo>
                    <a:lnTo>
                      <a:pt x="362" y="9"/>
                    </a:lnTo>
                    <a:lnTo>
                      <a:pt x="361" y="12"/>
                    </a:lnTo>
                    <a:lnTo>
                      <a:pt x="360" y="15"/>
                    </a:lnTo>
                    <a:lnTo>
                      <a:pt x="361" y="90"/>
                    </a:lnTo>
                    <a:lnTo>
                      <a:pt x="195" y="90"/>
                    </a:lnTo>
                    <a:lnTo>
                      <a:pt x="192" y="90"/>
                    </a:lnTo>
                    <a:lnTo>
                      <a:pt x="187" y="93"/>
                    </a:lnTo>
                    <a:lnTo>
                      <a:pt x="184" y="95"/>
                    </a:lnTo>
                    <a:lnTo>
                      <a:pt x="182" y="98"/>
                    </a:lnTo>
                    <a:lnTo>
                      <a:pt x="93" y="246"/>
                    </a:lnTo>
                    <a:lnTo>
                      <a:pt x="5" y="320"/>
                    </a:lnTo>
                    <a:lnTo>
                      <a:pt x="3" y="322"/>
                    </a:lnTo>
                    <a:lnTo>
                      <a:pt x="1" y="324"/>
                    </a:lnTo>
                    <a:lnTo>
                      <a:pt x="0" y="327"/>
                    </a:lnTo>
                    <a:lnTo>
                      <a:pt x="0" y="330"/>
                    </a:lnTo>
                    <a:lnTo>
                      <a:pt x="0" y="556"/>
                    </a:lnTo>
                    <a:lnTo>
                      <a:pt x="0" y="560"/>
                    </a:lnTo>
                    <a:lnTo>
                      <a:pt x="1" y="562"/>
                    </a:lnTo>
                    <a:lnTo>
                      <a:pt x="2" y="565"/>
                    </a:lnTo>
                    <a:lnTo>
                      <a:pt x="4" y="567"/>
                    </a:lnTo>
                    <a:lnTo>
                      <a:pt x="6" y="569"/>
                    </a:lnTo>
                    <a:lnTo>
                      <a:pt x="9" y="570"/>
                    </a:lnTo>
                    <a:lnTo>
                      <a:pt x="12" y="571"/>
                    </a:lnTo>
                    <a:lnTo>
                      <a:pt x="15" y="571"/>
                    </a:lnTo>
                    <a:lnTo>
                      <a:pt x="95" y="571"/>
                    </a:lnTo>
                    <a:lnTo>
                      <a:pt x="101" y="584"/>
                    </a:lnTo>
                    <a:lnTo>
                      <a:pt x="108" y="596"/>
                    </a:lnTo>
                    <a:lnTo>
                      <a:pt x="117" y="606"/>
                    </a:lnTo>
                    <a:lnTo>
                      <a:pt x="128" y="614"/>
                    </a:lnTo>
                    <a:lnTo>
                      <a:pt x="139" y="622"/>
                    </a:lnTo>
                    <a:lnTo>
                      <a:pt x="152" y="627"/>
                    </a:lnTo>
                    <a:lnTo>
                      <a:pt x="159" y="629"/>
                    </a:lnTo>
                    <a:lnTo>
                      <a:pt x="166" y="630"/>
                    </a:lnTo>
                    <a:lnTo>
                      <a:pt x="172" y="631"/>
                    </a:lnTo>
                    <a:lnTo>
                      <a:pt x="180" y="631"/>
                    </a:lnTo>
                    <a:lnTo>
                      <a:pt x="187" y="631"/>
                    </a:lnTo>
                    <a:lnTo>
                      <a:pt x="195" y="630"/>
                    </a:lnTo>
                    <a:lnTo>
                      <a:pt x="201" y="629"/>
                    </a:lnTo>
                    <a:lnTo>
                      <a:pt x="208" y="627"/>
                    </a:lnTo>
                    <a:lnTo>
                      <a:pt x="221" y="622"/>
                    </a:lnTo>
                    <a:lnTo>
                      <a:pt x="232" y="614"/>
                    </a:lnTo>
                    <a:lnTo>
                      <a:pt x="243" y="606"/>
                    </a:lnTo>
                    <a:lnTo>
                      <a:pt x="252" y="596"/>
                    </a:lnTo>
                    <a:lnTo>
                      <a:pt x="259" y="584"/>
                    </a:lnTo>
                    <a:lnTo>
                      <a:pt x="265" y="571"/>
                    </a:lnTo>
                    <a:lnTo>
                      <a:pt x="636" y="571"/>
                    </a:lnTo>
                    <a:lnTo>
                      <a:pt x="642" y="584"/>
                    </a:lnTo>
                    <a:lnTo>
                      <a:pt x="649" y="596"/>
                    </a:lnTo>
                    <a:lnTo>
                      <a:pt x="659" y="606"/>
                    </a:lnTo>
                    <a:lnTo>
                      <a:pt x="668" y="614"/>
                    </a:lnTo>
                    <a:lnTo>
                      <a:pt x="680" y="622"/>
                    </a:lnTo>
                    <a:lnTo>
                      <a:pt x="693" y="627"/>
                    </a:lnTo>
                    <a:lnTo>
                      <a:pt x="700" y="629"/>
                    </a:lnTo>
                    <a:lnTo>
                      <a:pt x="707" y="630"/>
                    </a:lnTo>
                    <a:lnTo>
                      <a:pt x="715" y="631"/>
                    </a:lnTo>
                    <a:lnTo>
                      <a:pt x="721" y="631"/>
                    </a:lnTo>
                    <a:lnTo>
                      <a:pt x="728" y="631"/>
                    </a:lnTo>
                    <a:lnTo>
                      <a:pt x="736" y="630"/>
                    </a:lnTo>
                    <a:lnTo>
                      <a:pt x="742" y="629"/>
                    </a:lnTo>
                    <a:lnTo>
                      <a:pt x="750" y="627"/>
                    </a:lnTo>
                    <a:lnTo>
                      <a:pt x="762" y="622"/>
                    </a:lnTo>
                    <a:lnTo>
                      <a:pt x="773" y="614"/>
                    </a:lnTo>
                    <a:lnTo>
                      <a:pt x="784" y="606"/>
                    </a:lnTo>
                    <a:lnTo>
                      <a:pt x="793" y="596"/>
                    </a:lnTo>
                    <a:lnTo>
                      <a:pt x="800" y="584"/>
                    </a:lnTo>
                    <a:lnTo>
                      <a:pt x="807" y="571"/>
                    </a:lnTo>
                    <a:lnTo>
                      <a:pt x="887" y="571"/>
                    </a:lnTo>
                    <a:lnTo>
                      <a:pt x="890" y="571"/>
                    </a:lnTo>
                    <a:lnTo>
                      <a:pt x="892" y="570"/>
                    </a:lnTo>
                    <a:lnTo>
                      <a:pt x="896" y="569"/>
                    </a:lnTo>
                    <a:lnTo>
                      <a:pt x="898" y="567"/>
                    </a:lnTo>
                    <a:lnTo>
                      <a:pt x="899" y="565"/>
                    </a:lnTo>
                    <a:lnTo>
                      <a:pt x="901" y="562"/>
                    </a:lnTo>
                    <a:lnTo>
                      <a:pt x="901" y="560"/>
                    </a:lnTo>
                    <a:lnTo>
                      <a:pt x="902" y="556"/>
                    </a:lnTo>
                    <a:lnTo>
                      <a:pt x="902" y="15"/>
                    </a:lnTo>
                    <a:lnTo>
                      <a:pt x="901" y="12"/>
                    </a:lnTo>
                    <a:lnTo>
                      <a:pt x="901" y="9"/>
                    </a:lnTo>
                    <a:lnTo>
                      <a:pt x="899" y="7"/>
                    </a:lnTo>
                    <a:lnTo>
                      <a:pt x="898" y="5"/>
                    </a:lnTo>
                    <a:lnTo>
                      <a:pt x="896" y="3"/>
                    </a:lnTo>
                    <a:lnTo>
                      <a:pt x="892" y="1"/>
                    </a:lnTo>
                    <a:lnTo>
                      <a:pt x="890" y="0"/>
                    </a:lnTo>
                    <a:lnTo>
                      <a:pt x="887" y="0"/>
                    </a:ln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4" name="Freeform 107"/>
              <p:cNvSpPr>
                <a:spLocks/>
              </p:cNvSpPr>
              <p:nvPr/>
            </p:nvSpPr>
            <p:spPr bwMode="auto">
              <a:xfrm>
                <a:off x="8216900" y="2632075"/>
                <a:ext cx="38100" cy="47625"/>
              </a:xfrm>
              <a:custGeom>
                <a:avLst/>
                <a:gdLst>
                  <a:gd name="T0" fmla="*/ 9 w 120"/>
                  <a:gd name="T1" fmla="*/ 149 h 150"/>
                  <a:gd name="T2" fmla="*/ 12 w 120"/>
                  <a:gd name="T3" fmla="*/ 150 h 150"/>
                  <a:gd name="T4" fmla="*/ 15 w 120"/>
                  <a:gd name="T5" fmla="*/ 150 h 150"/>
                  <a:gd name="T6" fmla="*/ 19 w 120"/>
                  <a:gd name="T7" fmla="*/ 150 h 150"/>
                  <a:gd name="T8" fmla="*/ 22 w 120"/>
                  <a:gd name="T9" fmla="*/ 148 h 150"/>
                  <a:gd name="T10" fmla="*/ 26 w 120"/>
                  <a:gd name="T11" fmla="*/ 146 h 150"/>
                  <a:gd name="T12" fmla="*/ 29 w 120"/>
                  <a:gd name="T13" fmla="*/ 143 h 150"/>
                  <a:gd name="T14" fmla="*/ 85 w 120"/>
                  <a:gd name="T15" fmla="*/ 30 h 150"/>
                  <a:gd name="T16" fmla="*/ 105 w 120"/>
                  <a:gd name="T17" fmla="*/ 30 h 150"/>
                  <a:gd name="T18" fmla="*/ 108 w 120"/>
                  <a:gd name="T19" fmla="*/ 30 h 150"/>
                  <a:gd name="T20" fmla="*/ 111 w 120"/>
                  <a:gd name="T21" fmla="*/ 29 h 150"/>
                  <a:gd name="T22" fmla="*/ 114 w 120"/>
                  <a:gd name="T23" fmla="*/ 28 h 150"/>
                  <a:gd name="T24" fmla="*/ 116 w 120"/>
                  <a:gd name="T25" fmla="*/ 26 h 150"/>
                  <a:gd name="T26" fmla="*/ 118 w 120"/>
                  <a:gd name="T27" fmla="*/ 24 h 150"/>
                  <a:gd name="T28" fmla="*/ 119 w 120"/>
                  <a:gd name="T29" fmla="*/ 22 h 150"/>
                  <a:gd name="T30" fmla="*/ 120 w 120"/>
                  <a:gd name="T31" fmla="*/ 19 h 150"/>
                  <a:gd name="T32" fmla="*/ 120 w 120"/>
                  <a:gd name="T33" fmla="*/ 15 h 150"/>
                  <a:gd name="T34" fmla="*/ 120 w 120"/>
                  <a:gd name="T35" fmla="*/ 12 h 150"/>
                  <a:gd name="T36" fmla="*/ 119 w 120"/>
                  <a:gd name="T37" fmla="*/ 10 h 150"/>
                  <a:gd name="T38" fmla="*/ 118 w 120"/>
                  <a:gd name="T39" fmla="*/ 7 h 150"/>
                  <a:gd name="T40" fmla="*/ 116 w 120"/>
                  <a:gd name="T41" fmla="*/ 5 h 150"/>
                  <a:gd name="T42" fmla="*/ 114 w 120"/>
                  <a:gd name="T43" fmla="*/ 3 h 150"/>
                  <a:gd name="T44" fmla="*/ 111 w 120"/>
                  <a:gd name="T45" fmla="*/ 1 h 150"/>
                  <a:gd name="T46" fmla="*/ 108 w 120"/>
                  <a:gd name="T47" fmla="*/ 0 h 150"/>
                  <a:gd name="T48" fmla="*/ 105 w 120"/>
                  <a:gd name="T49" fmla="*/ 0 h 150"/>
                  <a:gd name="T50" fmla="*/ 75 w 120"/>
                  <a:gd name="T51" fmla="*/ 0 h 150"/>
                  <a:gd name="T52" fmla="*/ 71 w 120"/>
                  <a:gd name="T53" fmla="*/ 1 h 150"/>
                  <a:gd name="T54" fmla="*/ 67 w 120"/>
                  <a:gd name="T55" fmla="*/ 3 h 150"/>
                  <a:gd name="T56" fmla="*/ 64 w 120"/>
                  <a:gd name="T57" fmla="*/ 6 h 150"/>
                  <a:gd name="T58" fmla="*/ 62 w 120"/>
                  <a:gd name="T59" fmla="*/ 9 h 150"/>
                  <a:gd name="T60" fmla="*/ 1 w 120"/>
                  <a:gd name="T61" fmla="*/ 129 h 150"/>
                  <a:gd name="T62" fmla="*/ 0 w 120"/>
                  <a:gd name="T63" fmla="*/ 132 h 150"/>
                  <a:gd name="T64" fmla="*/ 0 w 120"/>
                  <a:gd name="T65" fmla="*/ 134 h 150"/>
                  <a:gd name="T66" fmla="*/ 0 w 120"/>
                  <a:gd name="T67" fmla="*/ 137 h 150"/>
                  <a:gd name="T68" fmla="*/ 1 w 120"/>
                  <a:gd name="T69" fmla="*/ 141 h 150"/>
                  <a:gd name="T70" fmla="*/ 2 w 120"/>
                  <a:gd name="T71" fmla="*/ 143 h 150"/>
                  <a:gd name="T72" fmla="*/ 3 w 120"/>
                  <a:gd name="T73" fmla="*/ 145 h 150"/>
                  <a:gd name="T74" fmla="*/ 5 w 120"/>
                  <a:gd name="T75" fmla="*/ 147 h 150"/>
                  <a:gd name="T76" fmla="*/ 9 w 120"/>
                  <a:gd name="T77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0" h="150">
                    <a:moveTo>
                      <a:pt x="9" y="149"/>
                    </a:moveTo>
                    <a:lnTo>
                      <a:pt x="12" y="150"/>
                    </a:lnTo>
                    <a:lnTo>
                      <a:pt x="15" y="150"/>
                    </a:lnTo>
                    <a:lnTo>
                      <a:pt x="19" y="150"/>
                    </a:lnTo>
                    <a:lnTo>
                      <a:pt x="22" y="148"/>
                    </a:lnTo>
                    <a:lnTo>
                      <a:pt x="26" y="146"/>
                    </a:lnTo>
                    <a:lnTo>
                      <a:pt x="29" y="143"/>
                    </a:lnTo>
                    <a:lnTo>
                      <a:pt x="85" y="30"/>
                    </a:lnTo>
                    <a:lnTo>
                      <a:pt x="105" y="30"/>
                    </a:lnTo>
                    <a:lnTo>
                      <a:pt x="108" y="30"/>
                    </a:lnTo>
                    <a:lnTo>
                      <a:pt x="111" y="29"/>
                    </a:lnTo>
                    <a:lnTo>
                      <a:pt x="114" y="28"/>
                    </a:lnTo>
                    <a:lnTo>
                      <a:pt x="116" y="26"/>
                    </a:lnTo>
                    <a:lnTo>
                      <a:pt x="118" y="24"/>
                    </a:lnTo>
                    <a:lnTo>
                      <a:pt x="119" y="22"/>
                    </a:lnTo>
                    <a:lnTo>
                      <a:pt x="120" y="19"/>
                    </a:lnTo>
                    <a:lnTo>
                      <a:pt x="120" y="15"/>
                    </a:lnTo>
                    <a:lnTo>
                      <a:pt x="120" y="12"/>
                    </a:lnTo>
                    <a:lnTo>
                      <a:pt x="119" y="10"/>
                    </a:lnTo>
                    <a:lnTo>
                      <a:pt x="118" y="7"/>
                    </a:lnTo>
                    <a:lnTo>
                      <a:pt x="116" y="5"/>
                    </a:lnTo>
                    <a:lnTo>
                      <a:pt x="114" y="3"/>
                    </a:lnTo>
                    <a:lnTo>
                      <a:pt x="111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75" y="0"/>
                    </a:lnTo>
                    <a:lnTo>
                      <a:pt x="71" y="1"/>
                    </a:lnTo>
                    <a:lnTo>
                      <a:pt x="67" y="3"/>
                    </a:lnTo>
                    <a:lnTo>
                      <a:pt x="64" y="6"/>
                    </a:lnTo>
                    <a:lnTo>
                      <a:pt x="62" y="9"/>
                    </a:lnTo>
                    <a:lnTo>
                      <a:pt x="1" y="129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1" y="141"/>
                    </a:lnTo>
                    <a:lnTo>
                      <a:pt x="2" y="143"/>
                    </a:lnTo>
                    <a:lnTo>
                      <a:pt x="3" y="145"/>
                    </a:lnTo>
                    <a:lnTo>
                      <a:pt x="5" y="147"/>
                    </a:lnTo>
                    <a:lnTo>
                      <a:pt x="9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810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20905" y="0"/>
            <a:ext cx="51689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0" name="Title 1"/>
          <p:cNvSpPr txBox="1">
            <a:spLocks/>
          </p:cNvSpPr>
          <p:nvPr/>
        </p:nvSpPr>
        <p:spPr>
          <a:xfrm>
            <a:off x="8965982" y="2411113"/>
            <a:ext cx="799571" cy="615553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83D"/>
                </a:solidFill>
                <a:effectLst/>
                <a:uLnTx/>
                <a:uFillTx/>
                <a:latin typeface="Calibri Light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211" name="Title 1"/>
          <p:cNvSpPr txBox="1">
            <a:spLocks/>
          </p:cNvSpPr>
          <p:nvPr/>
        </p:nvSpPr>
        <p:spPr>
          <a:xfrm>
            <a:off x="2652531" y="4355505"/>
            <a:ext cx="799571" cy="615553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83D"/>
                </a:solidFill>
                <a:effectLst/>
                <a:uLnTx/>
                <a:uFillTx/>
                <a:latin typeface="Calibri Light"/>
                <a:ea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8739896" y="4355505"/>
            <a:ext cx="799571" cy="615553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CC7C4"/>
                </a:solidFill>
                <a:effectLst/>
                <a:uLnTx/>
                <a:uFillTx/>
                <a:latin typeface="Calibri Light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2426445" y="2411113"/>
            <a:ext cx="799571" cy="615553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CC7C4"/>
                </a:solidFill>
                <a:effectLst/>
                <a:uLnTx/>
                <a:uFillTx/>
                <a:latin typeface="Calibri Light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214" name="Freeform 213"/>
          <p:cNvSpPr>
            <a:spLocks/>
          </p:cNvSpPr>
          <p:nvPr/>
        </p:nvSpPr>
        <p:spPr bwMode="auto">
          <a:xfrm>
            <a:off x="6176718" y="4379500"/>
            <a:ext cx="660999" cy="665632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>
            <a:off x="6751611" y="3411964"/>
            <a:ext cx="1051018" cy="1058385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4CC7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6" name="Freeform 215"/>
          <p:cNvSpPr>
            <a:spLocks/>
          </p:cNvSpPr>
          <p:nvPr/>
        </p:nvSpPr>
        <p:spPr bwMode="auto">
          <a:xfrm>
            <a:off x="6751609" y="2146342"/>
            <a:ext cx="1137124" cy="1145097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E2583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7" name="Freeform 216"/>
          <p:cNvSpPr>
            <a:spLocks/>
          </p:cNvSpPr>
          <p:nvPr/>
        </p:nvSpPr>
        <p:spPr bwMode="auto">
          <a:xfrm>
            <a:off x="5406258" y="1300713"/>
            <a:ext cx="1341130" cy="1350533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3B393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8" name="Freeform 217"/>
          <p:cNvSpPr>
            <a:spLocks/>
          </p:cNvSpPr>
          <p:nvPr/>
        </p:nvSpPr>
        <p:spPr bwMode="auto">
          <a:xfrm flipH="1">
            <a:off x="5348602" y="4379500"/>
            <a:ext cx="660999" cy="665632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9" name="Freeform 218"/>
          <p:cNvSpPr>
            <a:spLocks/>
          </p:cNvSpPr>
          <p:nvPr/>
        </p:nvSpPr>
        <p:spPr bwMode="auto">
          <a:xfrm flipH="1">
            <a:off x="4383689" y="3411964"/>
            <a:ext cx="1051018" cy="1058385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E2583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0" name="Freeform 219"/>
          <p:cNvSpPr>
            <a:spLocks/>
          </p:cNvSpPr>
          <p:nvPr/>
        </p:nvSpPr>
        <p:spPr bwMode="auto">
          <a:xfrm flipH="1">
            <a:off x="4297583" y="2146342"/>
            <a:ext cx="1137124" cy="1145097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78D2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1" name="Freeform 220"/>
          <p:cNvSpPr>
            <a:spLocks/>
          </p:cNvSpPr>
          <p:nvPr/>
        </p:nvSpPr>
        <p:spPr bwMode="auto">
          <a:xfrm>
            <a:off x="7588868" y="3181364"/>
            <a:ext cx="381164" cy="383836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2" name="Freeform 221"/>
          <p:cNvSpPr>
            <a:spLocks/>
          </p:cNvSpPr>
          <p:nvPr/>
        </p:nvSpPr>
        <p:spPr bwMode="auto">
          <a:xfrm>
            <a:off x="4221966" y="3181364"/>
            <a:ext cx="381164" cy="383836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3" name="Freeform 23"/>
          <p:cNvSpPr>
            <a:spLocks noEditPoints="1"/>
          </p:cNvSpPr>
          <p:nvPr/>
        </p:nvSpPr>
        <p:spPr bwMode="auto">
          <a:xfrm>
            <a:off x="6837720" y="1717188"/>
            <a:ext cx="382631" cy="383470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4" name="Freeform 23"/>
          <p:cNvSpPr>
            <a:spLocks noEditPoints="1"/>
          </p:cNvSpPr>
          <p:nvPr/>
        </p:nvSpPr>
        <p:spPr bwMode="auto">
          <a:xfrm>
            <a:off x="4909955" y="1717188"/>
            <a:ext cx="382631" cy="383470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5" name="Freeform 23"/>
          <p:cNvSpPr>
            <a:spLocks noEditPoints="1"/>
          </p:cNvSpPr>
          <p:nvPr/>
        </p:nvSpPr>
        <p:spPr bwMode="auto">
          <a:xfrm>
            <a:off x="5432435" y="2689814"/>
            <a:ext cx="802185" cy="803946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6" name="Freeform 23"/>
          <p:cNvSpPr>
            <a:spLocks noEditPoints="1"/>
          </p:cNvSpPr>
          <p:nvPr/>
        </p:nvSpPr>
        <p:spPr bwMode="auto">
          <a:xfrm>
            <a:off x="6241544" y="2651160"/>
            <a:ext cx="439662" cy="440628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7" name="Freeform 23"/>
          <p:cNvSpPr>
            <a:spLocks noEditPoints="1"/>
          </p:cNvSpPr>
          <p:nvPr/>
        </p:nvSpPr>
        <p:spPr bwMode="auto">
          <a:xfrm>
            <a:off x="5735728" y="3465310"/>
            <a:ext cx="912187" cy="914189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8" name="Freeform 227"/>
          <p:cNvSpPr>
            <a:spLocks/>
          </p:cNvSpPr>
          <p:nvPr/>
        </p:nvSpPr>
        <p:spPr bwMode="auto">
          <a:xfrm>
            <a:off x="6378975" y="3145205"/>
            <a:ext cx="381164" cy="383836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9" name="Freeform 6"/>
          <p:cNvSpPr>
            <a:spLocks/>
          </p:cNvSpPr>
          <p:nvPr/>
        </p:nvSpPr>
        <p:spPr bwMode="auto">
          <a:xfrm>
            <a:off x="5443759" y="5243255"/>
            <a:ext cx="1289034" cy="182998"/>
          </a:xfrm>
          <a:custGeom>
            <a:avLst/>
            <a:gdLst>
              <a:gd name="T0" fmla="*/ 52 w 56"/>
              <a:gd name="T1" fmla="*/ 0 h 8"/>
              <a:gd name="T2" fmla="*/ 4 w 56"/>
              <a:gd name="T3" fmla="*/ 0 h 8"/>
              <a:gd name="T4" fmla="*/ 0 w 56"/>
              <a:gd name="T5" fmla="*/ 4 h 8"/>
              <a:gd name="T6" fmla="*/ 4 w 56"/>
              <a:gd name="T7" fmla="*/ 8 h 8"/>
              <a:gd name="T8" fmla="*/ 52 w 56"/>
              <a:gd name="T9" fmla="*/ 8 h 8"/>
              <a:gd name="T10" fmla="*/ 56 w 56"/>
              <a:gd name="T11" fmla="*/ 4 h 8"/>
              <a:gd name="T12" fmla="*/ 52 w 5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8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0" name="Freeform 7"/>
          <p:cNvSpPr>
            <a:spLocks/>
          </p:cNvSpPr>
          <p:nvPr/>
        </p:nvSpPr>
        <p:spPr bwMode="auto">
          <a:xfrm>
            <a:off x="5443759" y="5609252"/>
            <a:ext cx="1289034" cy="182998"/>
          </a:xfrm>
          <a:custGeom>
            <a:avLst/>
            <a:gdLst>
              <a:gd name="T0" fmla="*/ 52 w 56"/>
              <a:gd name="T1" fmla="*/ 0 h 8"/>
              <a:gd name="T2" fmla="*/ 4 w 56"/>
              <a:gd name="T3" fmla="*/ 0 h 8"/>
              <a:gd name="T4" fmla="*/ 0 w 56"/>
              <a:gd name="T5" fmla="*/ 4 h 8"/>
              <a:gd name="T6" fmla="*/ 4 w 56"/>
              <a:gd name="T7" fmla="*/ 8 h 8"/>
              <a:gd name="T8" fmla="*/ 52 w 56"/>
              <a:gd name="T9" fmla="*/ 8 h 8"/>
              <a:gd name="T10" fmla="*/ 56 w 56"/>
              <a:gd name="T11" fmla="*/ 4 h 8"/>
              <a:gd name="T12" fmla="*/ 52 w 5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8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1" name="Freeform 8"/>
          <p:cNvSpPr>
            <a:spLocks/>
          </p:cNvSpPr>
          <p:nvPr/>
        </p:nvSpPr>
        <p:spPr bwMode="auto">
          <a:xfrm>
            <a:off x="5443759" y="5977261"/>
            <a:ext cx="1289034" cy="548994"/>
          </a:xfrm>
          <a:custGeom>
            <a:avLst/>
            <a:gdLst>
              <a:gd name="T0" fmla="*/ 52 w 56"/>
              <a:gd name="T1" fmla="*/ 0 h 24"/>
              <a:gd name="T2" fmla="*/ 4 w 56"/>
              <a:gd name="T3" fmla="*/ 0 h 24"/>
              <a:gd name="T4" fmla="*/ 0 w 56"/>
              <a:gd name="T5" fmla="*/ 4 h 24"/>
              <a:gd name="T6" fmla="*/ 4 w 56"/>
              <a:gd name="T7" fmla="*/ 8 h 24"/>
              <a:gd name="T8" fmla="*/ 24 w 56"/>
              <a:gd name="T9" fmla="*/ 8 h 24"/>
              <a:gd name="T10" fmla="*/ 24 w 56"/>
              <a:gd name="T11" fmla="*/ 20 h 24"/>
              <a:gd name="T12" fmla="*/ 28 w 56"/>
              <a:gd name="T13" fmla="*/ 24 h 24"/>
              <a:gd name="T14" fmla="*/ 32 w 56"/>
              <a:gd name="T15" fmla="*/ 20 h 24"/>
              <a:gd name="T16" fmla="*/ 32 w 56"/>
              <a:gd name="T17" fmla="*/ 8 h 24"/>
              <a:gd name="T18" fmla="*/ 52 w 56"/>
              <a:gd name="T19" fmla="*/ 8 h 24"/>
              <a:gd name="T20" fmla="*/ 56 w 56"/>
              <a:gd name="T21" fmla="*/ 4 h 24"/>
              <a:gd name="T22" fmla="*/ 52 w 56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24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2"/>
                  <a:pt x="26" y="24"/>
                  <a:pt x="28" y="24"/>
                </a:cubicBezTo>
                <a:cubicBezTo>
                  <a:pt x="30" y="24"/>
                  <a:pt x="32" y="22"/>
                  <a:pt x="32" y="20"/>
                </a:cubicBezTo>
                <a:cubicBezTo>
                  <a:pt x="32" y="8"/>
                  <a:pt x="32" y="8"/>
                  <a:pt x="3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8" name="Rectangle 247"/>
          <p:cNvSpPr/>
          <p:nvPr>
            <p:custDataLst>
              <p:tags r:id="rId1"/>
            </p:custDataLst>
          </p:nvPr>
        </p:nvSpPr>
        <p:spPr>
          <a:xfrm>
            <a:off x="5690338" y="1745148"/>
            <a:ext cx="811323" cy="461665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</a:t>
            </a:r>
          </a:p>
        </p:txBody>
      </p:sp>
      <p:sp>
        <p:nvSpPr>
          <p:cNvPr id="249" name="Rectangle 248"/>
          <p:cNvSpPr/>
          <p:nvPr>
            <p:custDataLst>
              <p:tags r:id="rId2"/>
            </p:custDataLst>
          </p:nvPr>
        </p:nvSpPr>
        <p:spPr>
          <a:xfrm>
            <a:off x="1497234" y="2337039"/>
            <a:ext cx="265799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1500s.</a:t>
            </a:r>
          </a:p>
        </p:txBody>
      </p:sp>
      <p:sp>
        <p:nvSpPr>
          <p:cNvPr id="250" name="Rectangle 249"/>
          <p:cNvSpPr/>
          <p:nvPr>
            <p:custDataLst>
              <p:tags r:id="rId3"/>
            </p:custDataLst>
          </p:nvPr>
        </p:nvSpPr>
        <p:spPr>
          <a:xfrm>
            <a:off x="8036771" y="2337039"/>
            <a:ext cx="265799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1500s.</a:t>
            </a:r>
          </a:p>
        </p:txBody>
      </p:sp>
      <p:sp>
        <p:nvSpPr>
          <p:cNvPr id="251" name="Rectangle 250"/>
          <p:cNvSpPr/>
          <p:nvPr>
            <p:custDataLst>
              <p:tags r:id="rId4"/>
            </p:custDataLst>
          </p:nvPr>
        </p:nvSpPr>
        <p:spPr>
          <a:xfrm>
            <a:off x="1723320" y="4281433"/>
            <a:ext cx="265799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1500s.</a:t>
            </a:r>
          </a:p>
        </p:txBody>
      </p:sp>
      <p:sp>
        <p:nvSpPr>
          <p:cNvPr id="252" name="Rectangle 251"/>
          <p:cNvSpPr/>
          <p:nvPr>
            <p:custDataLst>
              <p:tags r:id="rId5"/>
            </p:custDataLst>
          </p:nvPr>
        </p:nvSpPr>
        <p:spPr>
          <a:xfrm>
            <a:off x="7810685" y="4281433"/>
            <a:ext cx="265799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has been the industry's standard dummy text ever since the 1500s.</a:t>
            </a:r>
          </a:p>
        </p:txBody>
      </p:sp>
      <p:grpSp>
        <p:nvGrpSpPr>
          <p:cNvPr id="254" name="Group 253"/>
          <p:cNvGrpSpPr/>
          <p:nvPr/>
        </p:nvGrpSpPr>
        <p:grpSpPr>
          <a:xfrm>
            <a:off x="4723270" y="2576015"/>
            <a:ext cx="285750" cy="285750"/>
            <a:chOff x="2046288" y="2765425"/>
            <a:chExt cx="285750" cy="285750"/>
          </a:xfrm>
          <a:solidFill>
            <a:schemeClr val="bg1"/>
          </a:solidFill>
        </p:grpSpPr>
        <p:sp>
          <p:nvSpPr>
            <p:cNvPr id="255" name="Freeform 114"/>
            <p:cNvSpPr>
              <a:spLocks noEditPoints="1"/>
            </p:cNvSpPr>
            <p:nvPr/>
          </p:nvSpPr>
          <p:spPr bwMode="auto">
            <a:xfrm>
              <a:off x="2141538" y="2784475"/>
              <a:ext cx="95250" cy="38100"/>
            </a:xfrm>
            <a:custGeom>
              <a:avLst/>
              <a:gdLst>
                <a:gd name="T0" fmla="*/ 30 w 298"/>
                <a:gd name="T1" fmla="*/ 30 h 120"/>
                <a:gd name="T2" fmla="*/ 268 w 298"/>
                <a:gd name="T3" fmla="*/ 30 h 120"/>
                <a:gd name="T4" fmla="*/ 268 w 298"/>
                <a:gd name="T5" fmla="*/ 90 h 120"/>
                <a:gd name="T6" fmla="*/ 30 w 298"/>
                <a:gd name="T7" fmla="*/ 90 h 120"/>
                <a:gd name="T8" fmla="*/ 30 w 298"/>
                <a:gd name="T9" fmla="*/ 30 h 120"/>
                <a:gd name="T10" fmla="*/ 15 w 298"/>
                <a:gd name="T11" fmla="*/ 120 h 120"/>
                <a:gd name="T12" fmla="*/ 283 w 298"/>
                <a:gd name="T13" fmla="*/ 120 h 120"/>
                <a:gd name="T14" fmla="*/ 287 w 298"/>
                <a:gd name="T15" fmla="*/ 119 h 120"/>
                <a:gd name="T16" fmla="*/ 290 w 298"/>
                <a:gd name="T17" fmla="*/ 119 h 120"/>
                <a:gd name="T18" fmla="*/ 292 w 298"/>
                <a:gd name="T19" fmla="*/ 116 h 120"/>
                <a:gd name="T20" fmla="*/ 294 w 298"/>
                <a:gd name="T21" fmla="*/ 115 h 120"/>
                <a:gd name="T22" fmla="*/ 296 w 298"/>
                <a:gd name="T23" fmla="*/ 113 h 120"/>
                <a:gd name="T24" fmla="*/ 297 w 298"/>
                <a:gd name="T25" fmla="*/ 110 h 120"/>
                <a:gd name="T26" fmla="*/ 298 w 298"/>
                <a:gd name="T27" fmla="*/ 108 h 120"/>
                <a:gd name="T28" fmla="*/ 298 w 298"/>
                <a:gd name="T29" fmla="*/ 105 h 120"/>
                <a:gd name="T30" fmla="*/ 298 w 298"/>
                <a:gd name="T31" fmla="*/ 15 h 120"/>
                <a:gd name="T32" fmla="*/ 298 w 298"/>
                <a:gd name="T33" fmla="*/ 12 h 120"/>
                <a:gd name="T34" fmla="*/ 297 w 298"/>
                <a:gd name="T35" fmla="*/ 9 h 120"/>
                <a:gd name="T36" fmla="*/ 296 w 298"/>
                <a:gd name="T37" fmla="*/ 6 h 120"/>
                <a:gd name="T38" fmla="*/ 294 w 298"/>
                <a:gd name="T39" fmla="*/ 4 h 120"/>
                <a:gd name="T40" fmla="*/ 292 w 298"/>
                <a:gd name="T41" fmla="*/ 2 h 120"/>
                <a:gd name="T42" fmla="*/ 290 w 298"/>
                <a:gd name="T43" fmla="*/ 1 h 120"/>
                <a:gd name="T44" fmla="*/ 287 w 298"/>
                <a:gd name="T45" fmla="*/ 0 h 120"/>
                <a:gd name="T46" fmla="*/ 283 w 298"/>
                <a:gd name="T47" fmla="*/ 0 h 120"/>
                <a:gd name="T48" fmla="*/ 15 w 298"/>
                <a:gd name="T49" fmla="*/ 0 h 120"/>
                <a:gd name="T50" fmla="*/ 11 w 298"/>
                <a:gd name="T51" fmla="*/ 0 h 120"/>
                <a:gd name="T52" fmla="*/ 8 w 298"/>
                <a:gd name="T53" fmla="*/ 1 h 120"/>
                <a:gd name="T54" fmla="*/ 6 w 298"/>
                <a:gd name="T55" fmla="*/ 2 h 120"/>
                <a:gd name="T56" fmla="*/ 4 w 298"/>
                <a:gd name="T57" fmla="*/ 4 h 120"/>
                <a:gd name="T58" fmla="*/ 2 w 298"/>
                <a:gd name="T59" fmla="*/ 6 h 120"/>
                <a:gd name="T60" fmla="*/ 1 w 298"/>
                <a:gd name="T61" fmla="*/ 9 h 120"/>
                <a:gd name="T62" fmla="*/ 0 w 298"/>
                <a:gd name="T63" fmla="*/ 12 h 120"/>
                <a:gd name="T64" fmla="*/ 0 w 298"/>
                <a:gd name="T65" fmla="*/ 15 h 120"/>
                <a:gd name="T66" fmla="*/ 0 w 298"/>
                <a:gd name="T67" fmla="*/ 105 h 120"/>
                <a:gd name="T68" fmla="*/ 0 w 298"/>
                <a:gd name="T69" fmla="*/ 108 h 120"/>
                <a:gd name="T70" fmla="*/ 1 w 298"/>
                <a:gd name="T71" fmla="*/ 110 h 120"/>
                <a:gd name="T72" fmla="*/ 2 w 298"/>
                <a:gd name="T73" fmla="*/ 113 h 120"/>
                <a:gd name="T74" fmla="*/ 4 w 298"/>
                <a:gd name="T75" fmla="*/ 115 h 120"/>
                <a:gd name="T76" fmla="*/ 6 w 298"/>
                <a:gd name="T77" fmla="*/ 116 h 120"/>
                <a:gd name="T78" fmla="*/ 8 w 298"/>
                <a:gd name="T79" fmla="*/ 119 h 120"/>
                <a:gd name="T80" fmla="*/ 11 w 298"/>
                <a:gd name="T81" fmla="*/ 119 h 120"/>
                <a:gd name="T82" fmla="*/ 15 w 298"/>
                <a:gd name="T8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8" h="120">
                  <a:moveTo>
                    <a:pt x="30" y="30"/>
                  </a:moveTo>
                  <a:lnTo>
                    <a:pt x="268" y="30"/>
                  </a:lnTo>
                  <a:lnTo>
                    <a:pt x="268" y="90"/>
                  </a:lnTo>
                  <a:lnTo>
                    <a:pt x="30" y="90"/>
                  </a:lnTo>
                  <a:lnTo>
                    <a:pt x="30" y="30"/>
                  </a:lnTo>
                  <a:close/>
                  <a:moveTo>
                    <a:pt x="15" y="120"/>
                  </a:moveTo>
                  <a:lnTo>
                    <a:pt x="283" y="120"/>
                  </a:lnTo>
                  <a:lnTo>
                    <a:pt x="287" y="119"/>
                  </a:lnTo>
                  <a:lnTo>
                    <a:pt x="290" y="119"/>
                  </a:lnTo>
                  <a:lnTo>
                    <a:pt x="292" y="116"/>
                  </a:lnTo>
                  <a:lnTo>
                    <a:pt x="294" y="115"/>
                  </a:lnTo>
                  <a:lnTo>
                    <a:pt x="296" y="113"/>
                  </a:lnTo>
                  <a:lnTo>
                    <a:pt x="297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8" y="15"/>
                  </a:lnTo>
                  <a:lnTo>
                    <a:pt x="298" y="12"/>
                  </a:lnTo>
                  <a:lnTo>
                    <a:pt x="297" y="9"/>
                  </a:lnTo>
                  <a:lnTo>
                    <a:pt x="296" y="6"/>
                  </a:lnTo>
                  <a:lnTo>
                    <a:pt x="294" y="4"/>
                  </a:lnTo>
                  <a:lnTo>
                    <a:pt x="292" y="2"/>
                  </a:lnTo>
                  <a:lnTo>
                    <a:pt x="290" y="1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8" y="119"/>
                  </a:lnTo>
                  <a:lnTo>
                    <a:pt x="11" y="119"/>
                  </a:lnTo>
                  <a:lnTo>
                    <a:pt x="1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6" name="Freeform 115"/>
            <p:cNvSpPr>
              <a:spLocks/>
            </p:cNvSpPr>
            <p:nvPr/>
          </p:nvSpPr>
          <p:spPr bwMode="auto">
            <a:xfrm>
              <a:off x="2122488" y="2984500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1 w 120"/>
                <a:gd name="T5" fmla="*/ 0 h 30"/>
                <a:gd name="T6" fmla="*/ 8 w 120"/>
                <a:gd name="T7" fmla="*/ 1 h 30"/>
                <a:gd name="T8" fmla="*/ 6 w 120"/>
                <a:gd name="T9" fmla="*/ 2 h 30"/>
                <a:gd name="T10" fmla="*/ 4 w 120"/>
                <a:gd name="T11" fmla="*/ 4 h 30"/>
                <a:gd name="T12" fmla="*/ 2 w 120"/>
                <a:gd name="T13" fmla="*/ 6 h 30"/>
                <a:gd name="T14" fmla="*/ 1 w 120"/>
                <a:gd name="T15" fmla="*/ 10 h 30"/>
                <a:gd name="T16" fmla="*/ 0 w 120"/>
                <a:gd name="T17" fmla="*/ 12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1 h 30"/>
                <a:gd name="T24" fmla="*/ 2 w 120"/>
                <a:gd name="T25" fmla="*/ 24 h 30"/>
                <a:gd name="T26" fmla="*/ 4 w 120"/>
                <a:gd name="T27" fmla="*/ 26 h 30"/>
                <a:gd name="T28" fmla="*/ 6 w 120"/>
                <a:gd name="T29" fmla="*/ 28 h 30"/>
                <a:gd name="T30" fmla="*/ 8 w 120"/>
                <a:gd name="T31" fmla="*/ 29 h 30"/>
                <a:gd name="T32" fmla="*/ 11 w 120"/>
                <a:gd name="T33" fmla="*/ 30 h 30"/>
                <a:gd name="T34" fmla="*/ 15 w 120"/>
                <a:gd name="T35" fmla="*/ 30 h 30"/>
                <a:gd name="T36" fmla="*/ 105 w 120"/>
                <a:gd name="T37" fmla="*/ 30 h 30"/>
                <a:gd name="T38" fmla="*/ 107 w 120"/>
                <a:gd name="T39" fmla="*/ 30 h 30"/>
                <a:gd name="T40" fmla="*/ 110 w 120"/>
                <a:gd name="T41" fmla="*/ 29 h 30"/>
                <a:gd name="T42" fmla="*/ 112 w 120"/>
                <a:gd name="T43" fmla="*/ 28 h 30"/>
                <a:gd name="T44" fmla="*/ 114 w 120"/>
                <a:gd name="T45" fmla="*/ 26 h 30"/>
                <a:gd name="T46" fmla="*/ 116 w 120"/>
                <a:gd name="T47" fmla="*/ 24 h 30"/>
                <a:gd name="T48" fmla="*/ 117 w 120"/>
                <a:gd name="T49" fmla="*/ 21 h 30"/>
                <a:gd name="T50" fmla="*/ 118 w 120"/>
                <a:gd name="T51" fmla="*/ 18 h 30"/>
                <a:gd name="T52" fmla="*/ 120 w 120"/>
                <a:gd name="T53" fmla="*/ 15 h 30"/>
                <a:gd name="T54" fmla="*/ 118 w 120"/>
                <a:gd name="T55" fmla="*/ 12 h 30"/>
                <a:gd name="T56" fmla="*/ 117 w 120"/>
                <a:gd name="T57" fmla="*/ 10 h 30"/>
                <a:gd name="T58" fmla="*/ 116 w 120"/>
                <a:gd name="T59" fmla="*/ 6 h 30"/>
                <a:gd name="T60" fmla="*/ 114 w 120"/>
                <a:gd name="T61" fmla="*/ 4 h 30"/>
                <a:gd name="T62" fmla="*/ 112 w 120"/>
                <a:gd name="T63" fmla="*/ 2 h 30"/>
                <a:gd name="T64" fmla="*/ 110 w 120"/>
                <a:gd name="T65" fmla="*/ 1 h 30"/>
                <a:gd name="T66" fmla="*/ 107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7" y="30"/>
                  </a:lnTo>
                  <a:lnTo>
                    <a:pt x="110" y="29"/>
                  </a:lnTo>
                  <a:lnTo>
                    <a:pt x="112" y="28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7" y="21"/>
                  </a:lnTo>
                  <a:lnTo>
                    <a:pt x="118" y="18"/>
                  </a:lnTo>
                  <a:lnTo>
                    <a:pt x="120" y="15"/>
                  </a:lnTo>
                  <a:lnTo>
                    <a:pt x="118" y="12"/>
                  </a:lnTo>
                  <a:lnTo>
                    <a:pt x="117" y="10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12" y="2"/>
                  </a:lnTo>
                  <a:lnTo>
                    <a:pt x="110" y="1"/>
                  </a:lnTo>
                  <a:lnTo>
                    <a:pt x="107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7" name="Freeform 116"/>
            <p:cNvSpPr>
              <a:spLocks/>
            </p:cNvSpPr>
            <p:nvPr/>
          </p:nvSpPr>
          <p:spPr bwMode="auto">
            <a:xfrm>
              <a:off x="2217738" y="2984500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10 w 120"/>
                <a:gd name="T7" fmla="*/ 1 h 30"/>
                <a:gd name="T8" fmla="*/ 7 w 120"/>
                <a:gd name="T9" fmla="*/ 2 h 30"/>
                <a:gd name="T10" fmla="*/ 5 w 120"/>
                <a:gd name="T11" fmla="*/ 4 h 30"/>
                <a:gd name="T12" fmla="*/ 4 w 120"/>
                <a:gd name="T13" fmla="*/ 6 h 30"/>
                <a:gd name="T14" fmla="*/ 1 w 120"/>
                <a:gd name="T15" fmla="*/ 10 h 30"/>
                <a:gd name="T16" fmla="*/ 1 w 120"/>
                <a:gd name="T17" fmla="*/ 12 h 30"/>
                <a:gd name="T18" fmla="*/ 0 w 120"/>
                <a:gd name="T19" fmla="*/ 15 h 30"/>
                <a:gd name="T20" fmla="*/ 1 w 120"/>
                <a:gd name="T21" fmla="*/ 18 h 30"/>
                <a:gd name="T22" fmla="*/ 1 w 120"/>
                <a:gd name="T23" fmla="*/ 21 h 30"/>
                <a:gd name="T24" fmla="*/ 4 w 120"/>
                <a:gd name="T25" fmla="*/ 24 h 30"/>
                <a:gd name="T26" fmla="*/ 5 w 120"/>
                <a:gd name="T27" fmla="*/ 26 h 30"/>
                <a:gd name="T28" fmla="*/ 7 w 120"/>
                <a:gd name="T29" fmla="*/ 28 h 30"/>
                <a:gd name="T30" fmla="*/ 10 w 120"/>
                <a:gd name="T31" fmla="*/ 29 h 30"/>
                <a:gd name="T32" fmla="*/ 12 w 120"/>
                <a:gd name="T33" fmla="*/ 30 h 30"/>
                <a:gd name="T34" fmla="*/ 15 w 120"/>
                <a:gd name="T35" fmla="*/ 30 h 30"/>
                <a:gd name="T36" fmla="*/ 105 w 120"/>
                <a:gd name="T37" fmla="*/ 30 h 30"/>
                <a:gd name="T38" fmla="*/ 108 w 120"/>
                <a:gd name="T39" fmla="*/ 30 h 30"/>
                <a:gd name="T40" fmla="*/ 112 w 120"/>
                <a:gd name="T41" fmla="*/ 29 h 30"/>
                <a:gd name="T42" fmla="*/ 114 w 120"/>
                <a:gd name="T43" fmla="*/ 28 h 30"/>
                <a:gd name="T44" fmla="*/ 116 w 120"/>
                <a:gd name="T45" fmla="*/ 26 h 30"/>
                <a:gd name="T46" fmla="*/ 118 w 120"/>
                <a:gd name="T47" fmla="*/ 24 h 30"/>
                <a:gd name="T48" fmla="*/ 119 w 120"/>
                <a:gd name="T49" fmla="*/ 21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2 h 30"/>
                <a:gd name="T56" fmla="*/ 119 w 120"/>
                <a:gd name="T57" fmla="*/ 10 h 30"/>
                <a:gd name="T58" fmla="*/ 118 w 120"/>
                <a:gd name="T59" fmla="*/ 6 h 30"/>
                <a:gd name="T60" fmla="*/ 116 w 120"/>
                <a:gd name="T61" fmla="*/ 4 h 30"/>
                <a:gd name="T62" fmla="*/ 114 w 120"/>
                <a:gd name="T63" fmla="*/ 2 h 30"/>
                <a:gd name="T64" fmla="*/ 112 w 120"/>
                <a:gd name="T65" fmla="*/ 1 h 30"/>
                <a:gd name="T66" fmla="*/ 108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2" y="1"/>
                  </a:lnTo>
                  <a:lnTo>
                    <a:pt x="108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8" name="Freeform 117"/>
            <p:cNvSpPr>
              <a:spLocks noEditPoints="1"/>
            </p:cNvSpPr>
            <p:nvPr/>
          </p:nvSpPr>
          <p:spPr bwMode="auto">
            <a:xfrm>
              <a:off x="2046288" y="2765425"/>
              <a:ext cx="285750" cy="285750"/>
            </a:xfrm>
            <a:custGeom>
              <a:avLst/>
              <a:gdLst>
                <a:gd name="T0" fmla="*/ 868 w 898"/>
                <a:gd name="T1" fmla="*/ 268 h 898"/>
                <a:gd name="T2" fmla="*/ 204 w 898"/>
                <a:gd name="T3" fmla="*/ 807 h 898"/>
                <a:gd name="T4" fmla="*/ 186 w 898"/>
                <a:gd name="T5" fmla="*/ 793 h 898"/>
                <a:gd name="T6" fmla="*/ 180 w 898"/>
                <a:gd name="T7" fmla="*/ 598 h 898"/>
                <a:gd name="T8" fmla="*/ 715 w 898"/>
                <a:gd name="T9" fmla="*/ 788 h 898"/>
                <a:gd name="T10" fmla="*/ 698 w 898"/>
                <a:gd name="T11" fmla="*/ 805 h 898"/>
                <a:gd name="T12" fmla="*/ 598 w 898"/>
                <a:gd name="T13" fmla="*/ 868 h 898"/>
                <a:gd name="T14" fmla="*/ 300 w 898"/>
                <a:gd name="T15" fmla="*/ 868 h 898"/>
                <a:gd name="T16" fmla="*/ 300 w 898"/>
                <a:gd name="T17" fmla="*/ 868 h 898"/>
                <a:gd name="T18" fmla="*/ 622 w 898"/>
                <a:gd name="T19" fmla="*/ 32 h 898"/>
                <a:gd name="T20" fmla="*/ 665 w 898"/>
                <a:gd name="T21" fmla="*/ 50 h 898"/>
                <a:gd name="T22" fmla="*/ 698 w 898"/>
                <a:gd name="T23" fmla="*/ 83 h 898"/>
                <a:gd name="T24" fmla="*/ 716 w 898"/>
                <a:gd name="T25" fmla="*/ 126 h 898"/>
                <a:gd name="T26" fmla="*/ 180 w 898"/>
                <a:gd name="T27" fmla="*/ 210 h 898"/>
                <a:gd name="T28" fmla="*/ 185 w 898"/>
                <a:gd name="T29" fmla="*/ 114 h 898"/>
                <a:gd name="T30" fmla="*/ 208 w 898"/>
                <a:gd name="T31" fmla="*/ 74 h 898"/>
                <a:gd name="T32" fmla="*/ 243 w 898"/>
                <a:gd name="T33" fmla="*/ 45 h 898"/>
                <a:gd name="T34" fmla="*/ 287 w 898"/>
                <a:gd name="T35" fmla="*/ 30 h 898"/>
                <a:gd name="T36" fmla="*/ 718 w 898"/>
                <a:gd name="T37" fmla="*/ 568 h 898"/>
                <a:gd name="T38" fmla="*/ 30 w 898"/>
                <a:gd name="T39" fmla="*/ 508 h 898"/>
                <a:gd name="T40" fmla="*/ 883 w 898"/>
                <a:gd name="T41" fmla="*/ 239 h 898"/>
                <a:gd name="T42" fmla="*/ 747 w 898"/>
                <a:gd name="T43" fmla="*/ 135 h 898"/>
                <a:gd name="T44" fmla="*/ 730 w 898"/>
                <a:gd name="T45" fmla="*/ 79 h 898"/>
                <a:gd name="T46" fmla="*/ 694 w 898"/>
                <a:gd name="T47" fmla="*/ 34 h 898"/>
                <a:gd name="T48" fmla="*/ 642 w 898"/>
                <a:gd name="T49" fmla="*/ 6 h 898"/>
                <a:gd name="T50" fmla="*/ 300 w 898"/>
                <a:gd name="T51" fmla="*/ 0 h 898"/>
                <a:gd name="T52" fmla="*/ 242 w 898"/>
                <a:gd name="T53" fmla="*/ 12 h 898"/>
                <a:gd name="T54" fmla="*/ 194 w 898"/>
                <a:gd name="T55" fmla="*/ 44 h 898"/>
                <a:gd name="T56" fmla="*/ 161 w 898"/>
                <a:gd name="T57" fmla="*/ 92 h 898"/>
                <a:gd name="T58" fmla="*/ 150 w 898"/>
                <a:gd name="T59" fmla="*/ 150 h 898"/>
                <a:gd name="T60" fmla="*/ 12 w 898"/>
                <a:gd name="T61" fmla="*/ 240 h 898"/>
                <a:gd name="T62" fmla="*/ 2 w 898"/>
                <a:gd name="T63" fmla="*/ 246 h 898"/>
                <a:gd name="T64" fmla="*/ 0 w 898"/>
                <a:gd name="T65" fmla="*/ 523 h 898"/>
                <a:gd name="T66" fmla="*/ 4 w 898"/>
                <a:gd name="T67" fmla="*/ 534 h 898"/>
                <a:gd name="T68" fmla="*/ 15 w 898"/>
                <a:gd name="T69" fmla="*/ 538 h 898"/>
                <a:gd name="T70" fmla="*/ 113 w 898"/>
                <a:gd name="T71" fmla="*/ 536 h 898"/>
                <a:gd name="T72" fmla="*/ 120 w 898"/>
                <a:gd name="T73" fmla="*/ 526 h 898"/>
                <a:gd name="T74" fmla="*/ 150 w 898"/>
                <a:gd name="T75" fmla="*/ 778 h 898"/>
                <a:gd name="T76" fmla="*/ 155 w 898"/>
                <a:gd name="T77" fmla="*/ 799 h 898"/>
                <a:gd name="T78" fmla="*/ 187 w 898"/>
                <a:gd name="T79" fmla="*/ 833 h 898"/>
                <a:gd name="T80" fmla="*/ 210 w 898"/>
                <a:gd name="T81" fmla="*/ 838 h 898"/>
                <a:gd name="T82" fmla="*/ 212 w 898"/>
                <a:gd name="T83" fmla="*/ 891 h 898"/>
                <a:gd name="T84" fmla="*/ 221 w 898"/>
                <a:gd name="T85" fmla="*/ 897 h 898"/>
                <a:gd name="T86" fmla="*/ 320 w 898"/>
                <a:gd name="T87" fmla="*/ 897 h 898"/>
                <a:gd name="T88" fmla="*/ 327 w 898"/>
                <a:gd name="T89" fmla="*/ 888 h 898"/>
                <a:gd name="T90" fmla="*/ 568 w 898"/>
                <a:gd name="T91" fmla="*/ 838 h 898"/>
                <a:gd name="T92" fmla="*/ 572 w 898"/>
                <a:gd name="T93" fmla="*/ 891 h 898"/>
                <a:gd name="T94" fmla="*/ 580 w 898"/>
                <a:gd name="T95" fmla="*/ 897 h 898"/>
                <a:gd name="T96" fmla="*/ 680 w 898"/>
                <a:gd name="T97" fmla="*/ 897 h 898"/>
                <a:gd name="T98" fmla="*/ 687 w 898"/>
                <a:gd name="T99" fmla="*/ 888 h 898"/>
                <a:gd name="T100" fmla="*/ 694 w 898"/>
                <a:gd name="T101" fmla="*/ 837 h 898"/>
                <a:gd name="T102" fmla="*/ 720 w 898"/>
                <a:gd name="T103" fmla="*/ 826 h 898"/>
                <a:gd name="T104" fmla="*/ 745 w 898"/>
                <a:gd name="T105" fmla="*/ 794 h 898"/>
                <a:gd name="T106" fmla="*/ 748 w 898"/>
                <a:gd name="T107" fmla="*/ 268 h 898"/>
                <a:gd name="T108" fmla="*/ 779 w 898"/>
                <a:gd name="T109" fmla="*/ 530 h 898"/>
                <a:gd name="T110" fmla="*/ 788 w 898"/>
                <a:gd name="T111" fmla="*/ 537 h 898"/>
                <a:gd name="T112" fmla="*/ 886 w 898"/>
                <a:gd name="T113" fmla="*/ 538 h 898"/>
                <a:gd name="T114" fmla="*/ 895 w 898"/>
                <a:gd name="T115" fmla="*/ 532 h 898"/>
                <a:gd name="T116" fmla="*/ 898 w 898"/>
                <a:gd name="T117" fmla="*/ 253 h 898"/>
                <a:gd name="T118" fmla="*/ 894 w 898"/>
                <a:gd name="T119" fmla="*/ 244 h 898"/>
                <a:gd name="T120" fmla="*/ 883 w 898"/>
                <a:gd name="T121" fmla="*/ 239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8" h="898">
                  <a:moveTo>
                    <a:pt x="868" y="508"/>
                  </a:moveTo>
                  <a:lnTo>
                    <a:pt x="808" y="508"/>
                  </a:lnTo>
                  <a:lnTo>
                    <a:pt x="808" y="268"/>
                  </a:lnTo>
                  <a:lnTo>
                    <a:pt x="868" y="268"/>
                  </a:lnTo>
                  <a:lnTo>
                    <a:pt x="868" y="508"/>
                  </a:lnTo>
                  <a:close/>
                  <a:moveTo>
                    <a:pt x="688" y="808"/>
                  </a:moveTo>
                  <a:lnTo>
                    <a:pt x="210" y="808"/>
                  </a:lnTo>
                  <a:lnTo>
                    <a:pt x="204" y="807"/>
                  </a:lnTo>
                  <a:lnTo>
                    <a:pt x="199" y="805"/>
                  </a:lnTo>
                  <a:lnTo>
                    <a:pt x="195" y="802"/>
                  </a:lnTo>
                  <a:lnTo>
                    <a:pt x="189" y="797"/>
                  </a:lnTo>
                  <a:lnTo>
                    <a:pt x="186" y="793"/>
                  </a:lnTo>
                  <a:lnTo>
                    <a:pt x="182" y="788"/>
                  </a:lnTo>
                  <a:lnTo>
                    <a:pt x="180" y="783"/>
                  </a:lnTo>
                  <a:lnTo>
                    <a:pt x="180" y="778"/>
                  </a:lnTo>
                  <a:lnTo>
                    <a:pt x="180" y="598"/>
                  </a:lnTo>
                  <a:lnTo>
                    <a:pt x="718" y="598"/>
                  </a:lnTo>
                  <a:lnTo>
                    <a:pt x="718" y="778"/>
                  </a:lnTo>
                  <a:lnTo>
                    <a:pt x="717" y="783"/>
                  </a:lnTo>
                  <a:lnTo>
                    <a:pt x="715" y="788"/>
                  </a:lnTo>
                  <a:lnTo>
                    <a:pt x="712" y="793"/>
                  </a:lnTo>
                  <a:lnTo>
                    <a:pt x="708" y="797"/>
                  </a:lnTo>
                  <a:lnTo>
                    <a:pt x="703" y="802"/>
                  </a:lnTo>
                  <a:lnTo>
                    <a:pt x="698" y="805"/>
                  </a:lnTo>
                  <a:lnTo>
                    <a:pt x="694" y="807"/>
                  </a:lnTo>
                  <a:lnTo>
                    <a:pt x="688" y="808"/>
                  </a:lnTo>
                  <a:close/>
                  <a:moveTo>
                    <a:pt x="658" y="868"/>
                  </a:moveTo>
                  <a:lnTo>
                    <a:pt x="598" y="868"/>
                  </a:lnTo>
                  <a:lnTo>
                    <a:pt x="598" y="838"/>
                  </a:lnTo>
                  <a:lnTo>
                    <a:pt x="658" y="838"/>
                  </a:lnTo>
                  <a:lnTo>
                    <a:pt x="658" y="868"/>
                  </a:lnTo>
                  <a:close/>
                  <a:moveTo>
                    <a:pt x="300" y="868"/>
                  </a:moveTo>
                  <a:lnTo>
                    <a:pt x="240" y="868"/>
                  </a:lnTo>
                  <a:lnTo>
                    <a:pt x="240" y="838"/>
                  </a:lnTo>
                  <a:lnTo>
                    <a:pt x="300" y="838"/>
                  </a:lnTo>
                  <a:lnTo>
                    <a:pt x="300" y="868"/>
                  </a:lnTo>
                  <a:close/>
                  <a:moveTo>
                    <a:pt x="300" y="30"/>
                  </a:moveTo>
                  <a:lnTo>
                    <a:pt x="598" y="30"/>
                  </a:lnTo>
                  <a:lnTo>
                    <a:pt x="610" y="30"/>
                  </a:lnTo>
                  <a:lnTo>
                    <a:pt x="622" y="32"/>
                  </a:lnTo>
                  <a:lnTo>
                    <a:pt x="634" y="35"/>
                  </a:lnTo>
                  <a:lnTo>
                    <a:pt x="644" y="39"/>
                  </a:lnTo>
                  <a:lnTo>
                    <a:pt x="655" y="45"/>
                  </a:lnTo>
                  <a:lnTo>
                    <a:pt x="665" y="50"/>
                  </a:lnTo>
                  <a:lnTo>
                    <a:pt x="674" y="58"/>
                  </a:lnTo>
                  <a:lnTo>
                    <a:pt x="683" y="65"/>
                  </a:lnTo>
                  <a:lnTo>
                    <a:pt x="690" y="74"/>
                  </a:lnTo>
                  <a:lnTo>
                    <a:pt x="698" y="83"/>
                  </a:lnTo>
                  <a:lnTo>
                    <a:pt x="703" y="93"/>
                  </a:lnTo>
                  <a:lnTo>
                    <a:pt x="709" y="104"/>
                  </a:lnTo>
                  <a:lnTo>
                    <a:pt x="713" y="114"/>
                  </a:lnTo>
                  <a:lnTo>
                    <a:pt x="716" y="126"/>
                  </a:lnTo>
                  <a:lnTo>
                    <a:pt x="717" y="137"/>
                  </a:lnTo>
                  <a:lnTo>
                    <a:pt x="718" y="150"/>
                  </a:lnTo>
                  <a:lnTo>
                    <a:pt x="718" y="210"/>
                  </a:lnTo>
                  <a:lnTo>
                    <a:pt x="180" y="210"/>
                  </a:lnTo>
                  <a:lnTo>
                    <a:pt x="180" y="150"/>
                  </a:lnTo>
                  <a:lnTo>
                    <a:pt x="180" y="137"/>
                  </a:lnTo>
                  <a:lnTo>
                    <a:pt x="182" y="126"/>
                  </a:lnTo>
                  <a:lnTo>
                    <a:pt x="185" y="114"/>
                  </a:lnTo>
                  <a:lnTo>
                    <a:pt x="189" y="104"/>
                  </a:lnTo>
                  <a:lnTo>
                    <a:pt x="194" y="93"/>
                  </a:lnTo>
                  <a:lnTo>
                    <a:pt x="200" y="83"/>
                  </a:lnTo>
                  <a:lnTo>
                    <a:pt x="208" y="74"/>
                  </a:lnTo>
                  <a:lnTo>
                    <a:pt x="215" y="65"/>
                  </a:lnTo>
                  <a:lnTo>
                    <a:pt x="224" y="58"/>
                  </a:lnTo>
                  <a:lnTo>
                    <a:pt x="233" y="50"/>
                  </a:lnTo>
                  <a:lnTo>
                    <a:pt x="243" y="45"/>
                  </a:lnTo>
                  <a:lnTo>
                    <a:pt x="254" y="39"/>
                  </a:lnTo>
                  <a:lnTo>
                    <a:pt x="264" y="35"/>
                  </a:lnTo>
                  <a:lnTo>
                    <a:pt x="275" y="32"/>
                  </a:lnTo>
                  <a:lnTo>
                    <a:pt x="287" y="30"/>
                  </a:lnTo>
                  <a:lnTo>
                    <a:pt x="300" y="30"/>
                  </a:lnTo>
                  <a:close/>
                  <a:moveTo>
                    <a:pt x="180" y="239"/>
                  </a:moveTo>
                  <a:lnTo>
                    <a:pt x="718" y="239"/>
                  </a:lnTo>
                  <a:lnTo>
                    <a:pt x="718" y="568"/>
                  </a:lnTo>
                  <a:lnTo>
                    <a:pt x="180" y="568"/>
                  </a:lnTo>
                  <a:lnTo>
                    <a:pt x="180" y="239"/>
                  </a:lnTo>
                  <a:close/>
                  <a:moveTo>
                    <a:pt x="90" y="508"/>
                  </a:moveTo>
                  <a:lnTo>
                    <a:pt x="30" y="508"/>
                  </a:lnTo>
                  <a:lnTo>
                    <a:pt x="30" y="268"/>
                  </a:lnTo>
                  <a:lnTo>
                    <a:pt x="90" y="268"/>
                  </a:lnTo>
                  <a:lnTo>
                    <a:pt x="90" y="508"/>
                  </a:lnTo>
                  <a:close/>
                  <a:moveTo>
                    <a:pt x="883" y="239"/>
                  </a:moveTo>
                  <a:lnTo>
                    <a:pt x="793" y="239"/>
                  </a:lnTo>
                  <a:lnTo>
                    <a:pt x="748" y="239"/>
                  </a:lnTo>
                  <a:lnTo>
                    <a:pt x="748" y="150"/>
                  </a:lnTo>
                  <a:lnTo>
                    <a:pt x="747" y="135"/>
                  </a:lnTo>
                  <a:lnTo>
                    <a:pt x="745" y="120"/>
                  </a:lnTo>
                  <a:lnTo>
                    <a:pt x="742" y="106"/>
                  </a:lnTo>
                  <a:lnTo>
                    <a:pt x="736" y="92"/>
                  </a:lnTo>
                  <a:lnTo>
                    <a:pt x="730" y="79"/>
                  </a:lnTo>
                  <a:lnTo>
                    <a:pt x="723" y="66"/>
                  </a:lnTo>
                  <a:lnTo>
                    <a:pt x="714" y="54"/>
                  </a:lnTo>
                  <a:lnTo>
                    <a:pt x="704" y="44"/>
                  </a:lnTo>
                  <a:lnTo>
                    <a:pt x="694" y="34"/>
                  </a:lnTo>
                  <a:lnTo>
                    <a:pt x="682" y="25"/>
                  </a:lnTo>
                  <a:lnTo>
                    <a:pt x="669" y="18"/>
                  </a:lnTo>
                  <a:lnTo>
                    <a:pt x="656" y="12"/>
                  </a:lnTo>
                  <a:lnTo>
                    <a:pt x="642" y="6"/>
                  </a:lnTo>
                  <a:lnTo>
                    <a:pt x="628" y="3"/>
                  </a:lnTo>
                  <a:lnTo>
                    <a:pt x="613" y="1"/>
                  </a:lnTo>
                  <a:lnTo>
                    <a:pt x="598" y="0"/>
                  </a:lnTo>
                  <a:lnTo>
                    <a:pt x="300" y="0"/>
                  </a:lnTo>
                  <a:lnTo>
                    <a:pt x="285" y="1"/>
                  </a:lnTo>
                  <a:lnTo>
                    <a:pt x="270" y="3"/>
                  </a:lnTo>
                  <a:lnTo>
                    <a:pt x="256" y="6"/>
                  </a:lnTo>
                  <a:lnTo>
                    <a:pt x="242" y="12"/>
                  </a:lnTo>
                  <a:lnTo>
                    <a:pt x="229" y="18"/>
                  </a:lnTo>
                  <a:lnTo>
                    <a:pt x="216" y="25"/>
                  </a:lnTo>
                  <a:lnTo>
                    <a:pt x="204" y="34"/>
                  </a:lnTo>
                  <a:lnTo>
                    <a:pt x="194" y="44"/>
                  </a:lnTo>
                  <a:lnTo>
                    <a:pt x="184" y="54"/>
                  </a:lnTo>
                  <a:lnTo>
                    <a:pt x="175" y="66"/>
                  </a:lnTo>
                  <a:lnTo>
                    <a:pt x="168" y="79"/>
                  </a:lnTo>
                  <a:lnTo>
                    <a:pt x="161" y="92"/>
                  </a:lnTo>
                  <a:lnTo>
                    <a:pt x="156" y="106"/>
                  </a:lnTo>
                  <a:lnTo>
                    <a:pt x="153" y="120"/>
                  </a:lnTo>
                  <a:lnTo>
                    <a:pt x="151" y="135"/>
                  </a:lnTo>
                  <a:lnTo>
                    <a:pt x="150" y="150"/>
                  </a:lnTo>
                  <a:lnTo>
                    <a:pt x="150" y="239"/>
                  </a:lnTo>
                  <a:lnTo>
                    <a:pt x="105" y="239"/>
                  </a:lnTo>
                  <a:lnTo>
                    <a:pt x="15" y="239"/>
                  </a:lnTo>
                  <a:lnTo>
                    <a:pt x="12" y="240"/>
                  </a:lnTo>
                  <a:lnTo>
                    <a:pt x="9" y="241"/>
                  </a:lnTo>
                  <a:lnTo>
                    <a:pt x="6" y="242"/>
                  </a:lnTo>
                  <a:lnTo>
                    <a:pt x="4" y="244"/>
                  </a:lnTo>
                  <a:lnTo>
                    <a:pt x="2" y="246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0" y="523"/>
                  </a:lnTo>
                  <a:lnTo>
                    <a:pt x="0" y="526"/>
                  </a:lnTo>
                  <a:lnTo>
                    <a:pt x="1" y="530"/>
                  </a:lnTo>
                  <a:lnTo>
                    <a:pt x="2" y="532"/>
                  </a:lnTo>
                  <a:lnTo>
                    <a:pt x="4" y="534"/>
                  </a:lnTo>
                  <a:lnTo>
                    <a:pt x="6" y="536"/>
                  </a:lnTo>
                  <a:lnTo>
                    <a:pt x="9" y="537"/>
                  </a:lnTo>
                  <a:lnTo>
                    <a:pt x="12" y="538"/>
                  </a:lnTo>
                  <a:lnTo>
                    <a:pt x="15" y="538"/>
                  </a:lnTo>
                  <a:lnTo>
                    <a:pt x="105" y="538"/>
                  </a:lnTo>
                  <a:lnTo>
                    <a:pt x="108" y="538"/>
                  </a:lnTo>
                  <a:lnTo>
                    <a:pt x="110" y="537"/>
                  </a:lnTo>
                  <a:lnTo>
                    <a:pt x="113" y="536"/>
                  </a:lnTo>
                  <a:lnTo>
                    <a:pt x="115" y="534"/>
                  </a:lnTo>
                  <a:lnTo>
                    <a:pt x="117" y="532"/>
                  </a:lnTo>
                  <a:lnTo>
                    <a:pt x="119" y="530"/>
                  </a:lnTo>
                  <a:lnTo>
                    <a:pt x="120" y="526"/>
                  </a:lnTo>
                  <a:lnTo>
                    <a:pt x="120" y="523"/>
                  </a:lnTo>
                  <a:lnTo>
                    <a:pt x="120" y="268"/>
                  </a:lnTo>
                  <a:lnTo>
                    <a:pt x="150" y="268"/>
                  </a:lnTo>
                  <a:lnTo>
                    <a:pt x="150" y="778"/>
                  </a:lnTo>
                  <a:lnTo>
                    <a:pt x="150" y="783"/>
                  </a:lnTo>
                  <a:lnTo>
                    <a:pt x="151" y="789"/>
                  </a:lnTo>
                  <a:lnTo>
                    <a:pt x="153" y="794"/>
                  </a:lnTo>
                  <a:lnTo>
                    <a:pt x="155" y="799"/>
                  </a:lnTo>
                  <a:lnTo>
                    <a:pt x="160" y="810"/>
                  </a:lnTo>
                  <a:lnTo>
                    <a:pt x="169" y="819"/>
                  </a:lnTo>
                  <a:lnTo>
                    <a:pt x="178" y="826"/>
                  </a:lnTo>
                  <a:lnTo>
                    <a:pt x="187" y="833"/>
                  </a:lnTo>
                  <a:lnTo>
                    <a:pt x="193" y="835"/>
                  </a:lnTo>
                  <a:lnTo>
                    <a:pt x="198" y="836"/>
                  </a:lnTo>
                  <a:lnTo>
                    <a:pt x="204" y="837"/>
                  </a:lnTo>
                  <a:lnTo>
                    <a:pt x="210" y="838"/>
                  </a:lnTo>
                  <a:lnTo>
                    <a:pt x="210" y="883"/>
                  </a:lnTo>
                  <a:lnTo>
                    <a:pt x="210" y="886"/>
                  </a:lnTo>
                  <a:lnTo>
                    <a:pt x="211" y="888"/>
                  </a:lnTo>
                  <a:lnTo>
                    <a:pt x="212" y="891"/>
                  </a:lnTo>
                  <a:lnTo>
                    <a:pt x="214" y="894"/>
                  </a:lnTo>
                  <a:lnTo>
                    <a:pt x="216" y="895"/>
                  </a:lnTo>
                  <a:lnTo>
                    <a:pt x="218" y="897"/>
                  </a:lnTo>
                  <a:lnTo>
                    <a:pt x="221" y="897"/>
                  </a:lnTo>
                  <a:lnTo>
                    <a:pt x="225" y="898"/>
                  </a:lnTo>
                  <a:lnTo>
                    <a:pt x="315" y="898"/>
                  </a:lnTo>
                  <a:lnTo>
                    <a:pt x="317" y="897"/>
                  </a:lnTo>
                  <a:lnTo>
                    <a:pt x="320" y="897"/>
                  </a:lnTo>
                  <a:lnTo>
                    <a:pt x="322" y="895"/>
                  </a:lnTo>
                  <a:lnTo>
                    <a:pt x="324" y="894"/>
                  </a:lnTo>
                  <a:lnTo>
                    <a:pt x="326" y="891"/>
                  </a:lnTo>
                  <a:lnTo>
                    <a:pt x="327" y="888"/>
                  </a:lnTo>
                  <a:lnTo>
                    <a:pt x="329" y="886"/>
                  </a:lnTo>
                  <a:lnTo>
                    <a:pt x="330" y="883"/>
                  </a:lnTo>
                  <a:lnTo>
                    <a:pt x="330" y="838"/>
                  </a:lnTo>
                  <a:lnTo>
                    <a:pt x="568" y="838"/>
                  </a:lnTo>
                  <a:lnTo>
                    <a:pt x="568" y="883"/>
                  </a:lnTo>
                  <a:lnTo>
                    <a:pt x="569" y="886"/>
                  </a:lnTo>
                  <a:lnTo>
                    <a:pt x="569" y="888"/>
                  </a:lnTo>
                  <a:lnTo>
                    <a:pt x="572" y="891"/>
                  </a:lnTo>
                  <a:lnTo>
                    <a:pt x="573" y="894"/>
                  </a:lnTo>
                  <a:lnTo>
                    <a:pt x="575" y="895"/>
                  </a:lnTo>
                  <a:lnTo>
                    <a:pt x="578" y="897"/>
                  </a:lnTo>
                  <a:lnTo>
                    <a:pt x="580" y="897"/>
                  </a:lnTo>
                  <a:lnTo>
                    <a:pt x="583" y="898"/>
                  </a:lnTo>
                  <a:lnTo>
                    <a:pt x="673" y="898"/>
                  </a:lnTo>
                  <a:lnTo>
                    <a:pt x="676" y="897"/>
                  </a:lnTo>
                  <a:lnTo>
                    <a:pt x="680" y="897"/>
                  </a:lnTo>
                  <a:lnTo>
                    <a:pt x="682" y="895"/>
                  </a:lnTo>
                  <a:lnTo>
                    <a:pt x="684" y="894"/>
                  </a:lnTo>
                  <a:lnTo>
                    <a:pt x="686" y="891"/>
                  </a:lnTo>
                  <a:lnTo>
                    <a:pt x="687" y="888"/>
                  </a:lnTo>
                  <a:lnTo>
                    <a:pt x="688" y="886"/>
                  </a:lnTo>
                  <a:lnTo>
                    <a:pt x="688" y="883"/>
                  </a:lnTo>
                  <a:lnTo>
                    <a:pt x="688" y="838"/>
                  </a:lnTo>
                  <a:lnTo>
                    <a:pt x="694" y="837"/>
                  </a:lnTo>
                  <a:lnTo>
                    <a:pt x="699" y="836"/>
                  </a:lnTo>
                  <a:lnTo>
                    <a:pt x="704" y="835"/>
                  </a:lnTo>
                  <a:lnTo>
                    <a:pt x="710" y="833"/>
                  </a:lnTo>
                  <a:lnTo>
                    <a:pt x="720" y="826"/>
                  </a:lnTo>
                  <a:lnTo>
                    <a:pt x="729" y="819"/>
                  </a:lnTo>
                  <a:lnTo>
                    <a:pt x="736" y="810"/>
                  </a:lnTo>
                  <a:lnTo>
                    <a:pt x="743" y="799"/>
                  </a:lnTo>
                  <a:lnTo>
                    <a:pt x="745" y="794"/>
                  </a:lnTo>
                  <a:lnTo>
                    <a:pt x="747" y="789"/>
                  </a:lnTo>
                  <a:lnTo>
                    <a:pt x="748" y="783"/>
                  </a:lnTo>
                  <a:lnTo>
                    <a:pt x="748" y="778"/>
                  </a:lnTo>
                  <a:lnTo>
                    <a:pt x="748" y="268"/>
                  </a:lnTo>
                  <a:lnTo>
                    <a:pt x="778" y="268"/>
                  </a:lnTo>
                  <a:lnTo>
                    <a:pt x="778" y="523"/>
                  </a:lnTo>
                  <a:lnTo>
                    <a:pt x="778" y="526"/>
                  </a:lnTo>
                  <a:lnTo>
                    <a:pt x="779" y="530"/>
                  </a:lnTo>
                  <a:lnTo>
                    <a:pt x="780" y="532"/>
                  </a:lnTo>
                  <a:lnTo>
                    <a:pt x="782" y="534"/>
                  </a:lnTo>
                  <a:lnTo>
                    <a:pt x="785" y="536"/>
                  </a:lnTo>
                  <a:lnTo>
                    <a:pt x="788" y="537"/>
                  </a:lnTo>
                  <a:lnTo>
                    <a:pt x="790" y="538"/>
                  </a:lnTo>
                  <a:lnTo>
                    <a:pt x="793" y="538"/>
                  </a:lnTo>
                  <a:lnTo>
                    <a:pt x="883" y="538"/>
                  </a:lnTo>
                  <a:lnTo>
                    <a:pt x="886" y="538"/>
                  </a:lnTo>
                  <a:lnTo>
                    <a:pt x="888" y="537"/>
                  </a:lnTo>
                  <a:lnTo>
                    <a:pt x="892" y="536"/>
                  </a:lnTo>
                  <a:lnTo>
                    <a:pt x="894" y="534"/>
                  </a:lnTo>
                  <a:lnTo>
                    <a:pt x="895" y="532"/>
                  </a:lnTo>
                  <a:lnTo>
                    <a:pt x="897" y="530"/>
                  </a:lnTo>
                  <a:lnTo>
                    <a:pt x="898" y="526"/>
                  </a:lnTo>
                  <a:lnTo>
                    <a:pt x="898" y="523"/>
                  </a:lnTo>
                  <a:lnTo>
                    <a:pt x="898" y="253"/>
                  </a:lnTo>
                  <a:lnTo>
                    <a:pt x="898" y="251"/>
                  </a:lnTo>
                  <a:lnTo>
                    <a:pt x="897" y="248"/>
                  </a:lnTo>
                  <a:lnTo>
                    <a:pt x="895" y="246"/>
                  </a:lnTo>
                  <a:lnTo>
                    <a:pt x="894" y="244"/>
                  </a:lnTo>
                  <a:lnTo>
                    <a:pt x="892" y="242"/>
                  </a:lnTo>
                  <a:lnTo>
                    <a:pt x="888" y="241"/>
                  </a:lnTo>
                  <a:lnTo>
                    <a:pt x="886" y="240"/>
                  </a:lnTo>
                  <a:lnTo>
                    <a:pt x="883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4766323" y="3841144"/>
            <a:ext cx="285750" cy="200025"/>
            <a:chOff x="5467350" y="3421063"/>
            <a:chExt cx="285750" cy="200025"/>
          </a:xfrm>
          <a:solidFill>
            <a:schemeClr val="bg1"/>
          </a:solidFill>
        </p:grpSpPr>
        <p:sp>
          <p:nvSpPr>
            <p:cNvPr id="260" name="Freeform 102"/>
            <p:cNvSpPr>
              <a:spLocks/>
            </p:cNvSpPr>
            <p:nvPr/>
          </p:nvSpPr>
          <p:spPr bwMode="auto">
            <a:xfrm>
              <a:off x="5695950" y="3459163"/>
              <a:ext cx="57150" cy="61913"/>
            </a:xfrm>
            <a:custGeom>
              <a:avLst/>
              <a:gdLst>
                <a:gd name="T0" fmla="*/ 165 w 180"/>
                <a:gd name="T1" fmla="*/ 90 h 195"/>
                <a:gd name="T2" fmla="*/ 84 w 180"/>
                <a:gd name="T3" fmla="*/ 90 h 195"/>
                <a:gd name="T4" fmla="*/ 28 w 180"/>
                <a:gd name="T5" fmla="*/ 8 h 195"/>
                <a:gd name="T6" fmla="*/ 26 w 180"/>
                <a:gd name="T7" fmla="*/ 6 h 195"/>
                <a:gd name="T8" fmla="*/ 24 w 180"/>
                <a:gd name="T9" fmla="*/ 4 h 195"/>
                <a:gd name="T10" fmla="*/ 22 w 180"/>
                <a:gd name="T11" fmla="*/ 2 h 195"/>
                <a:gd name="T12" fmla="*/ 18 w 180"/>
                <a:gd name="T13" fmla="*/ 2 h 195"/>
                <a:gd name="T14" fmla="*/ 15 w 180"/>
                <a:gd name="T15" fmla="*/ 0 h 195"/>
                <a:gd name="T16" fmla="*/ 13 w 180"/>
                <a:gd name="T17" fmla="*/ 2 h 195"/>
                <a:gd name="T18" fmla="*/ 10 w 180"/>
                <a:gd name="T19" fmla="*/ 2 h 195"/>
                <a:gd name="T20" fmla="*/ 7 w 180"/>
                <a:gd name="T21" fmla="*/ 4 h 195"/>
                <a:gd name="T22" fmla="*/ 4 w 180"/>
                <a:gd name="T23" fmla="*/ 6 h 195"/>
                <a:gd name="T24" fmla="*/ 2 w 180"/>
                <a:gd name="T25" fmla="*/ 8 h 195"/>
                <a:gd name="T26" fmla="*/ 1 w 180"/>
                <a:gd name="T27" fmla="*/ 10 h 195"/>
                <a:gd name="T28" fmla="*/ 0 w 180"/>
                <a:gd name="T29" fmla="*/ 13 h 195"/>
                <a:gd name="T30" fmla="*/ 0 w 180"/>
                <a:gd name="T31" fmla="*/ 15 h 195"/>
                <a:gd name="T32" fmla="*/ 0 w 180"/>
                <a:gd name="T33" fmla="*/ 19 h 195"/>
                <a:gd name="T34" fmla="*/ 1 w 180"/>
                <a:gd name="T35" fmla="*/ 22 h 195"/>
                <a:gd name="T36" fmla="*/ 3 w 180"/>
                <a:gd name="T37" fmla="*/ 24 h 195"/>
                <a:gd name="T38" fmla="*/ 57 w 180"/>
                <a:gd name="T39" fmla="*/ 105 h 195"/>
                <a:gd name="T40" fmla="*/ 3 w 180"/>
                <a:gd name="T41" fmla="*/ 171 h 195"/>
                <a:gd name="T42" fmla="*/ 2 w 180"/>
                <a:gd name="T43" fmla="*/ 174 h 195"/>
                <a:gd name="T44" fmla="*/ 1 w 180"/>
                <a:gd name="T45" fmla="*/ 176 h 195"/>
                <a:gd name="T46" fmla="*/ 0 w 180"/>
                <a:gd name="T47" fmla="*/ 179 h 195"/>
                <a:gd name="T48" fmla="*/ 0 w 180"/>
                <a:gd name="T49" fmla="*/ 182 h 195"/>
                <a:gd name="T50" fmla="*/ 1 w 180"/>
                <a:gd name="T51" fmla="*/ 185 h 195"/>
                <a:gd name="T52" fmla="*/ 2 w 180"/>
                <a:gd name="T53" fmla="*/ 188 h 195"/>
                <a:gd name="T54" fmla="*/ 3 w 180"/>
                <a:gd name="T55" fmla="*/ 190 h 195"/>
                <a:gd name="T56" fmla="*/ 5 w 180"/>
                <a:gd name="T57" fmla="*/ 192 h 195"/>
                <a:gd name="T58" fmla="*/ 8 w 180"/>
                <a:gd name="T59" fmla="*/ 194 h 195"/>
                <a:gd name="T60" fmla="*/ 11 w 180"/>
                <a:gd name="T61" fmla="*/ 194 h 195"/>
                <a:gd name="T62" fmla="*/ 13 w 180"/>
                <a:gd name="T63" fmla="*/ 195 h 195"/>
                <a:gd name="T64" fmla="*/ 15 w 180"/>
                <a:gd name="T65" fmla="*/ 195 h 195"/>
                <a:gd name="T66" fmla="*/ 18 w 180"/>
                <a:gd name="T67" fmla="*/ 194 h 195"/>
                <a:gd name="T68" fmla="*/ 22 w 180"/>
                <a:gd name="T69" fmla="*/ 194 h 195"/>
                <a:gd name="T70" fmla="*/ 25 w 180"/>
                <a:gd name="T71" fmla="*/ 192 h 195"/>
                <a:gd name="T72" fmla="*/ 27 w 180"/>
                <a:gd name="T73" fmla="*/ 191 h 195"/>
                <a:gd name="T74" fmla="*/ 83 w 180"/>
                <a:gd name="T75" fmla="*/ 120 h 195"/>
                <a:gd name="T76" fmla="*/ 165 w 180"/>
                <a:gd name="T77" fmla="*/ 120 h 195"/>
                <a:gd name="T78" fmla="*/ 168 w 180"/>
                <a:gd name="T79" fmla="*/ 120 h 195"/>
                <a:gd name="T80" fmla="*/ 170 w 180"/>
                <a:gd name="T81" fmla="*/ 119 h 195"/>
                <a:gd name="T82" fmla="*/ 174 w 180"/>
                <a:gd name="T83" fmla="*/ 118 h 195"/>
                <a:gd name="T84" fmla="*/ 176 w 180"/>
                <a:gd name="T85" fmla="*/ 116 h 195"/>
                <a:gd name="T86" fmla="*/ 178 w 180"/>
                <a:gd name="T87" fmla="*/ 114 h 195"/>
                <a:gd name="T88" fmla="*/ 179 w 180"/>
                <a:gd name="T89" fmla="*/ 112 h 195"/>
                <a:gd name="T90" fmla="*/ 180 w 180"/>
                <a:gd name="T91" fmla="*/ 109 h 195"/>
                <a:gd name="T92" fmla="*/ 180 w 180"/>
                <a:gd name="T93" fmla="*/ 105 h 195"/>
                <a:gd name="T94" fmla="*/ 180 w 180"/>
                <a:gd name="T95" fmla="*/ 102 h 195"/>
                <a:gd name="T96" fmla="*/ 179 w 180"/>
                <a:gd name="T97" fmla="*/ 100 h 195"/>
                <a:gd name="T98" fmla="*/ 178 w 180"/>
                <a:gd name="T99" fmla="*/ 97 h 195"/>
                <a:gd name="T100" fmla="*/ 176 w 180"/>
                <a:gd name="T101" fmla="*/ 95 h 195"/>
                <a:gd name="T102" fmla="*/ 174 w 180"/>
                <a:gd name="T103" fmla="*/ 93 h 195"/>
                <a:gd name="T104" fmla="*/ 170 w 180"/>
                <a:gd name="T105" fmla="*/ 91 h 195"/>
                <a:gd name="T106" fmla="*/ 168 w 180"/>
                <a:gd name="T107" fmla="*/ 90 h 195"/>
                <a:gd name="T108" fmla="*/ 165 w 180"/>
                <a:gd name="T109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95">
                  <a:moveTo>
                    <a:pt x="165" y="90"/>
                  </a:moveTo>
                  <a:lnTo>
                    <a:pt x="84" y="9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7" y="105"/>
                  </a:lnTo>
                  <a:lnTo>
                    <a:pt x="3" y="171"/>
                  </a:lnTo>
                  <a:lnTo>
                    <a:pt x="2" y="174"/>
                  </a:lnTo>
                  <a:lnTo>
                    <a:pt x="1" y="176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1" y="185"/>
                  </a:lnTo>
                  <a:lnTo>
                    <a:pt x="2" y="188"/>
                  </a:lnTo>
                  <a:lnTo>
                    <a:pt x="3" y="190"/>
                  </a:lnTo>
                  <a:lnTo>
                    <a:pt x="5" y="192"/>
                  </a:lnTo>
                  <a:lnTo>
                    <a:pt x="8" y="194"/>
                  </a:lnTo>
                  <a:lnTo>
                    <a:pt x="11" y="194"/>
                  </a:lnTo>
                  <a:lnTo>
                    <a:pt x="13" y="195"/>
                  </a:lnTo>
                  <a:lnTo>
                    <a:pt x="15" y="195"/>
                  </a:lnTo>
                  <a:lnTo>
                    <a:pt x="18" y="194"/>
                  </a:lnTo>
                  <a:lnTo>
                    <a:pt x="22" y="194"/>
                  </a:lnTo>
                  <a:lnTo>
                    <a:pt x="25" y="192"/>
                  </a:lnTo>
                  <a:lnTo>
                    <a:pt x="27" y="191"/>
                  </a:lnTo>
                  <a:lnTo>
                    <a:pt x="83" y="120"/>
                  </a:lnTo>
                  <a:lnTo>
                    <a:pt x="165" y="120"/>
                  </a:lnTo>
                  <a:lnTo>
                    <a:pt x="168" y="120"/>
                  </a:lnTo>
                  <a:lnTo>
                    <a:pt x="170" y="119"/>
                  </a:lnTo>
                  <a:lnTo>
                    <a:pt x="174" y="118"/>
                  </a:lnTo>
                  <a:lnTo>
                    <a:pt x="176" y="116"/>
                  </a:lnTo>
                  <a:lnTo>
                    <a:pt x="178" y="114"/>
                  </a:lnTo>
                  <a:lnTo>
                    <a:pt x="179" y="112"/>
                  </a:lnTo>
                  <a:lnTo>
                    <a:pt x="180" y="109"/>
                  </a:lnTo>
                  <a:lnTo>
                    <a:pt x="180" y="105"/>
                  </a:lnTo>
                  <a:lnTo>
                    <a:pt x="180" y="102"/>
                  </a:lnTo>
                  <a:lnTo>
                    <a:pt x="179" y="100"/>
                  </a:lnTo>
                  <a:lnTo>
                    <a:pt x="178" y="97"/>
                  </a:lnTo>
                  <a:lnTo>
                    <a:pt x="176" y="95"/>
                  </a:lnTo>
                  <a:lnTo>
                    <a:pt x="174" y="93"/>
                  </a:lnTo>
                  <a:lnTo>
                    <a:pt x="170" y="91"/>
                  </a:lnTo>
                  <a:lnTo>
                    <a:pt x="168" y="90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1" name="Freeform 103"/>
            <p:cNvSpPr>
              <a:spLocks/>
            </p:cNvSpPr>
            <p:nvPr/>
          </p:nvSpPr>
          <p:spPr bwMode="auto">
            <a:xfrm>
              <a:off x="5586413" y="3516313"/>
              <a:ext cx="19050" cy="9525"/>
            </a:xfrm>
            <a:custGeom>
              <a:avLst/>
              <a:gdLst>
                <a:gd name="T0" fmla="*/ 15 w 60"/>
                <a:gd name="T1" fmla="*/ 0 h 30"/>
                <a:gd name="T2" fmla="*/ 12 w 60"/>
                <a:gd name="T3" fmla="*/ 0 h 30"/>
                <a:gd name="T4" fmla="*/ 9 w 60"/>
                <a:gd name="T5" fmla="*/ 1 h 30"/>
                <a:gd name="T6" fmla="*/ 7 w 60"/>
                <a:gd name="T7" fmla="*/ 2 h 30"/>
                <a:gd name="T8" fmla="*/ 5 w 60"/>
                <a:gd name="T9" fmla="*/ 5 h 30"/>
                <a:gd name="T10" fmla="*/ 3 w 60"/>
                <a:gd name="T11" fmla="*/ 7 h 30"/>
                <a:gd name="T12" fmla="*/ 2 w 60"/>
                <a:gd name="T13" fmla="*/ 10 h 30"/>
                <a:gd name="T14" fmla="*/ 0 w 60"/>
                <a:gd name="T15" fmla="*/ 12 h 30"/>
                <a:gd name="T16" fmla="*/ 0 w 60"/>
                <a:gd name="T17" fmla="*/ 15 h 30"/>
                <a:gd name="T18" fmla="*/ 0 w 60"/>
                <a:gd name="T19" fmla="*/ 18 h 30"/>
                <a:gd name="T20" fmla="*/ 2 w 60"/>
                <a:gd name="T21" fmla="*/ 21 h 30"/>
                <a:gd name="T22" fmla="*/ 3 w 60"/>
                <a:gd name="T23" fmla="*/ 24 h 30"/>
                <a:gd name="T24" fmla="*/ 5 w 60"/>
                <a:gd name="T25" fmla="*/ 26 h 30"/>
                <a:gd name="T26" fmla="*/ 7 w 60"/>
                <a:gd name="T27" fmla="*/ 27 h 30"/>
                <a:gd name="T28" fmla="*/ 9 w 60"/>
                <a:gd name="T29" fmla="*/ 29 h 30"/>
                <a:gd name="T30" fmla="*/ 12 w 60"/>
                <a:gd name="T31" fmla="*/ 29 h 30"/>
                <a:gd name="T32" fmla="*/ 15 w 60"/>
                <a:gd name="T33" fmla="*/ 30 h 30"/>
                <a:gd name="T34" fmla="*/ 45 w 60"/>
                <a:gd name="T35" fmla="*/ 30 h 30"/>
                <a:gd name="T36" fmla="*/ 48 w 60"/>
                <a:gd name="T37" fmla="*/ 29 h 30"/>
                <a:gd name="T38" fmla="*/ 51 w 60"/>
                <a:gd name="T39" fmla="*/ 29 h 30"/>
                <a:gd name="T40" fmla="*/ 53 w 60"/>
                <a:gd name="T41" fmla="*/ 27 h 30"/>
                <a:gd name="T42" fmla="*/ 55 w 60"/>
                <a:gd name="T43" fmla="*/ 26 h 30"/>
                <a:gd name="T44" fmla="*/ 57 w 60"/>
                <a:gd name="T45" fmla="*/ 24 h 30"/>
                <a:gd name="T46" fmla="*/ 58 w 60"/>
                <a:gd name="T47" fmla="*/ 21 h 30"/>
                <a:gd name="T48" fmla="*/ 59 w 60"/>
                <a:gd name="T49" fmla="*/ 18 h 30"/>
                <a:gd name="T50" fmla="*/ 60 w 60"/>
                <a:gd name="T51" fmla="*/ 15 h 30"/>
                <a:gd name="T52" fmla="*/ 59 w 60"/>
                <a:gd name="T53" fmla="*/ 12 h 30"/>
                <a:gd name="T54" fmla="*/ 58 w 60"/>
                <a:gd name="T55" fmla="*/ 10 h 30"/>
                <a:gd name="T56" fmla="*/ 57 w 60"/>
                <a:gd name="T57" fmla="*/ 7 h 30"/>
                <a:gd name="T58" fmla="*/ 55 w 60"/>
                <a:gd name="T59" fmla="*/ 5 h 30"/>
                <a:gd name="T60" fmla="*/ 53 w 60"/>
                <a:gd name="T61" fmla="*/ 2 h 30"/>
                <a:gd name="T62" fmla="*/ 51 w 60"/>
                <a:gd name="T63" fmla="*/ 1 h 30"/>
                <a:gd name="T64" fmla="*/ 48 w 60"/>
                <a:gd name="T65" fmla="*/ 0 h 30"/>
                <a:gd name="T66" fmla="*/ 45 w 60"/>
                <a:gd name="T67" fmla="*/ 0 h 30"/>
                <a:gd name="T68" fmla="*/ 1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5" y="26"/>
                  </a:lnTo>
                  <a:lnTo>
                    <a:pt x="57" y="24"/>
                  </a:lnTo>
                  <a:lnTo>
                    <a:pt x="58" y="21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59" y="12"/>
                  </a:lnTo>
                  <a:lnTo>
                    <a:pt x="58" y="10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2" name="Freeform 104"/>
            <p:cNvSpPr>
              <a:spLocks noEditPoints="1"/>
            </p:cNvSpPr>
            <p:nvPr/>
          </p:nvSpPr>
          <p:spPr bwMode="auto">
            <a:xfrm>
              <a:off x="5467350" y="3421063"/>
              <a:ext cx="233363" cy="200025"/>
            </a:xfrm>
            <a:custGeom>
              <a:avLst/>
              <a:gdLst>
                <a:gd name="T0" fmla="*/ 419 w 733"/>
                <a:gd name="T1" fmla="*/ 179 h 628"/>
                <a:gd name="T2" fmla="*/ 129 w 733"/>
                <a:gd name="T3" fmla="*/ 598 h 628"/>
                <a:gd name="T4" fmla="*/ 729 w 733"/>
                <a:gd name="T5" fmla="*/ 55 h 628"/>
                <a:gd name="T6" fmla="*/ 733 w 733"/>
                <a:gd name="T7" fmla="*/ 41 h 628"/>
                <a:gd name="T8" fmla="*/ 725 w 733"/>
                <a:gd name="T9" fmla="*/ 31 h 628"/>
                <a:gd name="T10" fmla="*/ 388 w 733"/>
                <a:gd name="T11" fmla="*/ 11 h 628"/>
                <a:gd name="T12" fmla="*/ 380 w 733"/>
                <a:gd name="T13" fmla="*/ 1 h 628"/>
                <a:gd name="T14" fmla="*/ 366 w 733"/>
                <a:gd name="T15" fmla="*/ 3 h 628"/>
                <a:gd name="T16" fmla="*/ 359 w 733"/>
                <a:gd name="T17" fmla="*/ 15 h 628"/>
                <a:gd name="T18" fmla="*/ 6 w 733"/>
                <a:gd name="T19" fmla="*/ 33 h 628"/>
                <a:gd name="T20" fmla="*/ 0 w 733"/>
                <a:gd name="T21" fmla="*/ 45 h 628"/>
                <a:gd name="T22" fmla="*/ 6 w 733"/>
                <a:gd name="T23" fmla="*/ 57 h 628"/>
                <a:gd name="T24" fmla="*/ 359 w 733"/>
                <a:gd name="T25" fmla="*/ 89 h 628"/>
                <a:gd name="T26" fmla="*/ 304 w 733"/>
                <a:gd name="T27" fmla="*/ 94 h 628"/>
                <a:gd name="T28" fmla="*/ 300 w 733"/>
                <a:gd name="T29" fmla="*/ 179 h 628"/>
                <a:gd name="T30" fmla="*/ 233 w 733"/>
                <a:gd name="T31" fmla="*/ 188 h 628"/>
                <a:gd name="T32" fmla="*/ 172 w 733"/>
                <a:gd name="T33" fmla="*/ 212 h 628"/>
                <a:gd name="T34" fmla="*/ 93 w 733"/>
                <a:gd name="T35" fmla="*/ 270 h 628"/>
                <a:gd name="T36" fmla="*/ 43 w 733"/>
                <a:gd name="T37" fmla="*/ 345 h 628"/>
                <a:gd name="T38" fmla="*/ 30 w 733"/>
                <a:gd name="T39" fmla="*/ 395 h 628"/>
                <a:gd name="T40" fmla="*/ 35 w 733"/>
                <a:gd name="T41" fmla="*/ 461 h 628"/>
                <a:gd name="T42" fmla="*/ 56 w 733"/>
                <a:gd name="T43" fmla="*/ 522 h 628"/>
                <a:gd name="T44" fmla="*/ 92 w 733"/>
                <a:gd name="T45" fmla="*/ 562 h 628"/>
                <a:gd name="T46" fmla="*/ 30 w 733"/>
                <a:gd name="T47" fmla="*/ 596 h 628"/>
                <a:gd name="T48" fmla="*/ 21 w 733"/>
                <a:gd name="T49" fmla="*/ 585 h 628"/>
                <a:gd name="T50" fmla="*/ 6 w 733"/>
                <a:gd name="T51" fmla="*/ 586 h 628"/>
                <a:gd name="T52" fmla="*/ 0 w 733"/>
                <a:gd name="T53" fmla="*/ 598 h 628"/>
                <a:gd name="T54" fmla="*/ 13 w 733"/>
                <a:gd name="T55" fmla="*/ 624 h 628"/>
                <a:gd name="T56" fmla="*/ 482 w 733"/>
                <a:gd name="T57" fmla="*/ 628 h 628"/>
                <a:gd name="T58" fmla="*/ 492 w 733"/>
                <a:gd name="T59" fmla="*/ 619 h 628"/>
                <a:gd name="T60" fmla="*/ 491 w 733"/>
                <a:gd name="T61" fmla="*/ 605 h 628"/>
                <a:gd name="T62" fmla="*/ 479 w 733"/>
                <a:gd name="T63" fmla="*/ 598 h 628"/>
                <a:gd name="T64" fmla="*/ 410 w 733"/>
                <a:gd name="T65" fmla="*/ 553 h 628"/>
                <a:gd name="T66" fmla="*/ 447 w 733"/>
                <a:gd name="T67" fmla="*/ 520 h 628"/>
                <a:gd name="T68" fmla="*/ 497 w 733"/>
                <a:gd name="T69" fmla="*/ 430 h 628"/>
                <a:gd name="T70" fmla="*/ 522 w 733"/>
                <a:gd name="T71" fmla="*/ 326 h 628"/>
                <a:gd name="T72" fmla="*/ 686 w 733"/>
                <a:gd name="T73" fmla="*/ 277 h 628"/>
                <a:gd name="T74" fmla="*/ 687 w 733"/>
                <a:gd name="T75" fmla="*/ 263 h 628"/>
                <a:gd name="T76" fmla="*/ 675 w 733"/>
                <a:gd name="T77" fmla="*/ 254 h 628"/>
                <a:gd name="T78" fmla="*/ 498 w 733"/>
                <a:gd name="T79" fmla="*/ 305 h 628"/>
                <a:gd name="T80" fmla="*/ 486 w 733"/>
                <a:gd name="T81" fmla="*/ 359 h 628"/>
                <a:gd name="T82" fmla="*/ 455 w 733"/>
                <a:gd name="T83" fmla="*/ 452 h 628"/>
                <a:gd name="T84" fmla="*/ 413 w 733"/>
                <a:gd name="T85" fmla="*/ 512 h 628"/>
                <a:gd name="T86" fmla="*/ 371 w 733"/>
                <a:gd name="T87" fmla="*/ 538 h 628"/>
                <a:gd name="T88" fmla="*/ 95 w 733"/>
                <a:gd name="T89" fmla="*/ 526 h 628"/>
                <a:gd name="T90" fmla="*/ 73 w 733"/>
                <a:gd name="T91" fmla="*/ 486 h 628"/>
                <a:gd name="T92" fmla="*/ 61 w 733"/>
                <a:gd name="T93" fmla="*/ 428 h 628"/>
                <a:gd name="T94" fmla="*/ 63 w 733"/>
                <a:gd name="T95" fmla="*/ 380 h 628"/>
                <a:gd name="T96" fmla="*/ 103 w 733"/>
                <a:gd name="T97" fmla="*/ 305 h 628"/>
                <a:gd name="T98" fmla="*/ 187 w 733"/>
                <a:gd name="T99" fmla="*/ 237 h 628"/>
                <a:gd name="T100" fmla="*/ 276 w 733"/>
                <a:gd name="T101" fmla="*/ 210 h 628"/>
                <a:gd name="T102" fmla="*/ 673 w 733"/>
                <a:gd name="T103" fmla="*/ 209 h 628"/>
                <a:gd name="T104" fmla="*/ 686 w 733"/>
                <a:gd name="T105" fmla="*/ 203 h 628"/>
                <a:gd name="T106" fmla="*/ 687 w 733"/>
                <a:gd name="T107" fmla="*/ 189 h 628"/>
                <a:gd name="T108" fmla="*/ 676 w 733"/>
                <a:gd name="T109" fmla="*/ 179 h 628"/>
                <a:gd name="T110" fmla="*/ 447 w 733"/>
                <a:gd name="T111" fmla="*/ 99 h 628"/>
                <a:gd name="T112" fmla="*/ 437 w 733"/>
                <a:gd name="T113" fmla="*/ 8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3" h="628">
                  <a:moveTo>
                    <a:pt x="419" y="179"/>
                  </a:moveTo>
                  <a:lnTo>
                    <a:pt x="329" y="179"/>
                  </a:lnTo>
                  <a:lnTo>
                    <a:pt x="329" y="119"/>
                  </a:lnTo>
                  <a:lnTo>
                    <a:pt x="419" y="119"/>
                  </a:lnTo>
                  <a:lnTo>
                    <a:pt x="419" y="179"/>
                  </a:lnTo>
                  <a:close/>
                  <a:moveTo>
                    <a:pt x="129" y="598"/>
                  </a:moveTo>
                  <a:lnTo>
                    <a:pt x="144" y="568"/>
                  </a:lnTo>
                  <a:lnTo>
                    <a:pt x="350" y="568"/>
                  </a:lnTo>
                  <a:lnTo>
                    <a:pt x="365" y="598"/>
                  </a:lnTo>
                  <a:lnTo>
                    <a:pt x="129" y="598"/>
                  </a:lnTo>
                  <a:close/>
                  <a:moveTo>
                    <a:pt x="718" y="60"/>
                  </a:moveTo>
                  <a:lnTo>
                    <a:pt x="721" y="60"/>
                  </a:lnTo>
                  <a:lnTo>
                    <a:pt x="725" y="58"/>
                  </a:lnTo>
                  <a:lnTo>
                    <a:pt x="727" y="57"/>
                  </a:lnTo>
                  <a:lnTo>
                    <a:pt x="729" y="55"/>
                  </a:lnTo>
                  <a:lnTo>
                    <a:pt x="731" y="53"/>
                  </a:lnTo>
                  <a:lnTo>
                    <a:pt x="732" y="51"/>
                  </a:lnTo>
                  <a:lnTo>
                    <a:pt x="733" y="48"/>
                  </a:lnTo>
                  <a:lnTo>
                    <a:pt x="733" y="45"/>
                  </a:lnTo>
                  <a:lnTo>
                    <a:pt x="733" y="41"/>
                  </a:lnTo>
                  <a:lnTo>
                    <a:pt x="732" y="39"/>
                  </a:lnTo>
                  <a:lnTo>
                    <a:pt x="731" y="37"/>
                  </a:lnTo>
                  <a:lnTo>
                    <a:pt x="729" y="34"/>
                  </a:lnTo>
                  <a:lnTo>
                    <a:pt x="727" y="33"/>
                  </a:lnTo>
                  <a:lnTo>
                    <a:pt x="725" y="31"/>
                  </a:lnTo>
                  <a:lnTo>
                    <a:pt x="721" y="30"/>
                  </a:lnTo>
                  <a:lnTo>
                    <a:pt x="718" y="30"/>
                  </a:lnTo>
                  <a:lnTo>
                    <a:pt x="389" y="30"/>
                  </a:lnTo>
                  <a:lnTo>
                    <a:pt x="389" y="15"/>
                  </a:lnTo>
                  <a:lnTo>
                    <a:pt x="388" y="11"/>
                  </a:lnTo>
                  <a:lnTo>
                    <a:pt x="388" y="9"/>
                  </a:lnTo>
                  <a:lnTo>
                    <a:pt x="386" y="7"/>
                  </a:lnTo>
                  <a:lnTo>
                    <a:pt x="385" y="4"/>
                  </a:lnTo>
                  <a:lnTo>
                    <a:pt x="382" y="3"/>
                  </a:lnTo>
                  <a:lnTo>
                    <a:pt x="380" y="1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8" y="1"/>
                  </a:lnTo>
                  <a:lnTo>
                    <a:pt x="366" y="3"/>
                  </a:lnTo>
                  <a:lnTo>
                    <a:pt x="364" y="4"/>
                  </a:lnTo>
                  <a:lnTo>
                    <a:pt x="362" y="7"/>
                  </a:lnTo>
                  <a:lnTo>
                    <a:pt x="361" y="9"/>
                  </a:lnTo>
                  <a:lnTo>
                    <a:pt x="359" y="12"/>
                  </a:lnTo>
                  <a:lnTo>
                    <a:pt x="359" y="15"/>
                  </a:lnTo>
                  <a:lnTo>
                    <a:pt x="35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9" y="58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359" y="60"/>
                  </a:lnTo>
                  <a:lnTo>
                    <a:pt x="359" y="89"/>
                  </a:lnTo>
                  <a:lnTo>
                    <a:pt x="315" y="89"/>
                  </a:lnTo>
                  <a:lnTo>
                    <a:pt x="311" y="89"/>
                  </a:lnTo>
                  <a:lnTo>
                    <a:pt x="308" y="91"/>
                  </a:lnTo>
                  <a:lnTo>
                    <a:pt x="306" y="93"/>
                  </a:lnTo>
                  <a:lnTo>
                    <a:pt x="304" y="94"/>
                  </a:lnTo>
                  <a:lnTo>
                    <a:pt x="302" y="96"/>
                  </a:lnTo>
                  <a:lnTo>
                    <a:pt x="301" y="99"/>
                  </a:lnTo>
                  <a:lnTo>
                    <a:pt x="300" y="101"/>
                  </a:lnTo>
                  <a:lnTo>
                    <a:pt x="300" y="104"/>
                  </a:lnTo>
                  <a:lnTo>
                    <a:pt x="300" y="179"/>
                  </a:lnTo>
                  <a:lnTo>
                    <a:pt x="286" y="179"/>
                  </a:lnTo>
                  <a:lnTo>
                    <a:pt x="273" y="180"/>
                  </a:lnTo>
                  <a:lnTo>
                    <a:pt x="259" y="183"/>
                  </a:lnTo>
                  <a:lnTo>
                    <a:pt x="246" y="185"/>
                  </a:lnTo>
                  <a:lnTo>
                    <a:pt x="233" y="188"/>
                  </a:lnTo>
                  <a:lnTo>
                    <a:pt x="220" y="191"/>
                  </a:lnTo>
                  <a:lnTo>
                    <a:pt x="209" y="195"/>
                  </a:lnTo>
                  <a:lnTo>
                    <a:pt x="196" y="200"/>
                  </a:lnTo>
                  <a:lnTo>
                    <a:pt x="184" y="205"/>
                  </a:lnTo>
                  <a:lnTo>
                    <a:pt x="172" y="212"/>
                  </a:lnTo>
                  <a:lnTo>
                    <a:pt x="161" y="217"/>
                  </a:lnTo>
                  <a:lnTo>
                    <a:pt x="151" y="224"/>
                  </a:lnTo>
                  <a:lnTo>
                    <a:pt x="129" y="238"/>
                  </a:lnTo>
                  <a:lnTo>
                    <a:pt x="110" y="254"/>
                  </a:lnTo>
                  <a:lnTo>
                    <a:pt x="93" y="270"/>
                  </a:lnTo>
                  <a:lnTo>
                    <a:pt x="77" y="289"/>
                  </a:lnTo>
                  <a:lnTo>
                    <a:pt x="63" y="307"/>
                  </a:lnTo>
                  <a:lnTo>
                    <a:pt x="51" y="326"/>
                  </a:lnTo>
                  <a:lnTo>
                    <a:pt x="47" y="336"/>
                  </a:lnTo>
                  <a:lnTo>
                    <a:pt x="43" y="345"/>
                  </a:lnTo>
                  <a:lnTo>
                    <a:pt x="38" y="356"/>
                  </a:lnTo>
                  <a:lnTo>
                    <a:pt x="35" y="366"/>
                  </a:lnTo>
                  <a:lnTo>
                    <a:pt x="33" y="375"/>
                  </a:lnTo>
                  <a:lnTo>
                    <a:pt x="31" y="385"/>
                  </a:lnTo>
                  <a:lnTo>
                    <a:pt x="30" y="395"/>
                  </a:lnTo>
                  <a:lnTo>
                    <a:pt x="30" y="404"/>
                  </a:lnTo>
                  <a:lnTo>
                    <a:pt x="30" y="418"/>
                  </a:lnTo>
                  <a:lnTo>
                    <a:pt x="31" y="432"/>
                  </a:lnTo>
                  <a:lnTo>
                    <a:pt x="33" y="447"/>
                  </a:lnTo>
                  <a:lnTo>
                    <a:pt x="35" y="461"/>
                  </a:lnTo>
                  <a:lnTo>
                    <a:pt x="38" y="474"/>
                  </a:lnTo>
                  <a:lnTo>
                    <a:pt x="42" y="487"/>
                  </a:lnTo>
                  <a:lnTo>
                    <a:pt x="46" y="499"/>
                  </a:lnTo>
                  <a:lnTo>
                    <a:pt x="50" y="511"/>
                  </a:lnTo>
                  <a:lnTo>
                    <a:pt x="56" y="522"/>
                  </a:lnTo>
                  <a:lnTo>
                    <a:pt x="62" y="533"/>
                  </a:lnTo>
                  <a:lnTo>
                    <a:pt x="68" y="541"/>
                  </a:lnTo>
                  <a:lnTo>
                    <a:pt x="76" y="550"/>
                  </a:lnTo>
                  <a:lnTo>
                    <a:pt x="83" y="556"/>
                  </a:lnTo>
                  <a:lnTo>
                    <a:pt x="92" y="562"/>
                  </a:lnTo>
                  <a:lnTo>
                    <a:pt x="101" y="566"/>
                  </a:lnTo>
                  <a:lnTo>
                    <a:pt x="111" y="568"/>
                  </a:lnTo>
                  <a:lnTo>
                    <a:pt x="95" y="598"/>
                  </a:lnTo>
                  <a:lnTo>
                    <a:pt x="30" y="598"/>
                  </a:lnTo>
                  <a:lnTo>
                    <a:pt x="30" y="596"/>
                  </a:lnTo>
                  <a:lnTo>
                    <a:pt x="29" y="593"/>
                  </a:lnTo>
                  <a:lnTo>
                    <a:pt x="28" y="590"/>
                  </a:lnTo>
                  <a:lnTo>
                    <a:pt x="25" y="588"/>
                  </a:lnTo>
                  <a:lnTo>
                    <a:pt x="23" y="586"/>
                  </a:lnTo>
                  <a:lnTo>
                    <a:pt x="21" y="585"/>
                  </a:lnTo>
                  <a:lnTo>
                    <a:pt x="18" y="584"/>
                  </a:lnTo>
                  <a:lnTo>
                    <a:pt x="15" y="583"/>
                  </a:lnTo>
                  <a:lnTo>
                    <a:pt x="12" y="584"/>
                  </a:lnTo>
                  <a:lnTo>
                    <a:pt x="9" y="585"/>
                  </a:lnTo>
                  <a:lnTo>
                    <a:pt x="6" y="586"/>
                  </a:lnTo>
                  <a:lnTo>
                    <a:pt x="4" y="588"/>
                  </a:lnTo>
                  <a:lnTo>
                    <a:pt x="3" y="590"/>
                  </a:lnTo>
                  <a:lnTo>
                    <a:pt x="1" y="593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1" y="605"/>
                  </a:lnTo>
                  <a:lnTo>
                    <a:pt x="2" y="611"/>
                  </a:lnTo>
                  <a:lnTo>
                    <a:pt x="4" y="616"/>
                  </a:lnTo>
                  <a:lnTo>
                    <a:pt x="8" y="620"/>
                  </a:lnTo>
                  <a:lnTo>
                    <a:pt x="13" y="624"/>
                  </a:lnTo>
                  <a:lnTo>
                    <a:pt x="17" y="627"/>
                  </a:lnTo>
                  <a:lnTo>
                    <a:pt x="23" y="628"/>
                  </a:lnTo>
                  <a:lnTo>
                    <a:pt x="30" y="628"/>
                  </a:lnTo>
                  <a:lnTo>
                    <a:pt x="479" y="628"/>
                  </a:lnTo>
                  <a:lnTo>
                    <a:pt x="482" y="628"/>
                  </a:lnTo>
                  <a:lnTo>
                    <a:pt x="485" y="627"/>
                  </a:lnTo>
                  <a:lnTo>
                    <a:pt x="487" y="626"/>
                  </a:lnTo>
                  <a:lnTo>
                    <a:pt x="489" y="624"/>
                  </a:lnTo>
                  <a:lnTo>
                    <a:pt x="491" y="621"/>
                  </a:lnTo>
                  <a:lnTo>
                    <a:pt x="492" y="619"/>
                  </a:lnTo>
                  <a:lnTo>
                    <a:pt x="493" y="616"/>
                  </a:lnTo>
                  <a:lnTo>
                    <a:pt x="494" y="613"/>
                  </a:lnTo>
                  <a:lnTo>
                    <a:pt x="493" y="611"/>
                  </a:lnTo>
                  <a:lnTo>
                    <a:pt x="492" y="608"/>
                  </a:lnTo>
                  <a:lnTo>
                    <a:pt x="491" y="605"/>
                  </a:lnTo>
                  <a:lnTo>
                    <a:pt x="489" y="603"/>
                  </a:lnTo>
                  <a:lnTo>
                    <a:pt x="487" y="601"/>
                  </a:lnTo>
                  <a:lnTo>
                    <a:pt x="485" y="600"/>
                  </a:lnTo>
                  <a:lnTo>
                    <a:pt x="482" y="599"/>
                  </a:lnTo>
                  <a:lnTo>
                    <a:pt x="479" y="598"/>
                  </a:lnTo>
                  <a:lnTo>
                    <a:pt x="398" y="598"/>
                  </a:lnTo>
                  <a:lnTo>
                    <a:pt x="382" y="567"/>
                  </a:lnTo>
                  <a:lnTo>
                    <a:pt x="392" y="563"/>
                  </a:lnTo>
                  <a:lnTo>
                    <a:pt x="401" y="558"/>
                  </a:lnTo>
                  <a:lnTo>
                    <a:pt x="410" y="553"/>
                  </a:lnTo>
                  <a:lnTo>
                    <a:pt x="418" y="548"/>
                  </a:lnTo>
                  <a:lnTo>
                    <a:pt x="426" y="541"/>
                  </a:lnTo>
                  <a:lnTo>
                    <a:pt x="433" y="535"/>
                  </a:lnTo>
                  <a:lnTo>
                    <a:pt x="441" y="527"/>
                  </a:lnTo>
                  <a:lnTo>
                    <a:pt x="447" y="520"/>
                  </a:lnTo>
                  <a:lnTo>
                    <a:pt x="459" y="503"/>
                  </a:lnTo>
                  <a:lnTo>
                    <a:pt x="471" y="486"/>
                  </a:lnTo>
                  <a:lnTo>
                    <a:pt x="480" y="467"/>
                  </a:lnTo>
                  <a:lnTo>
                    <a:pt x="489" y="449"/>
                  </a:lnTo>
                  <a:lnTo>
                    <a:pt x="497" y="430"/>
                  </a:lnTo>
                  <a:lnTo>
                    <a:pt x="503" y="412"/>
                  </a:lnTo>
                  <a:lnTo>
                    <a:pt x="508" y="393"/>
                  </a:lnTo>
                  <a:lnTo>
                    <a:pt x="513" y="376"/>
                  </a:lnTo>
                  <a:lnTo>
                    <a:pt x="519" y="347"/>
                  </a:lnTo>
                  <a:lnTo>
                    <a:pt x="522" y="326"/>
                  </a:lnTo>
                  <a:lnTo>
                    <a:pt x="677" y="284"/>
                  </a:lnTo>
                  <a:lnTo>
                    <a:pt x="681" y="283"/>
                  </a:lnTo>
                  <a:lnTo>
                    <a:pt x="683" y="282"/>
                  </a:lnTo>
                  <a:lnTo>
                    <a:pt x="685" y="280"/>
                  </a:lnTo>
                  <a:lnTo>
                    <a:pt x="686" y="277"/>
                  </a:lnTo>
                  <a:lnTo>
                    <a:pt x="688" y="275"/>
                  </a:lnTo>
                  <a:lnTo>
                    <a:pt x="688" y="271"/>
                  </a:lnTo>
                  <a:lnTo>
                    <a:pt x="688" y="269"/>
                  </a:lnTo>
                  <a:lnTo>
                    <a:pt x="688" y="266"/>
                  </a:lnTo>
                  <a:lnTo>
                    <a:pt x="687" y="263"/>
                  </a:lnTo>
                  <a:lnTo>
                    <a:pt x="685" y="261"/>
                  </a:lnTo>
                  <a:lnTo>
                    <a:pt x="683" y="258"/>
                  </a:lnTo>
                  <a:lnTo>
                    <a:pt x="681" y="256"/>
                  </a:lnTo>
                  <a:lnTo>
                    <a:pt x="679" y="255"/>
                  </a:lnTo>
                  <a:lnTo>
                    <a:pt x="675" y="254"/>
                  </a:lnTo>
                  <a:lnTo>
                    <a:pt x="672" y="254"/>
                  </a:lnTo>
                  <a:lnTo>
                    <a:pt x="670" y="255"/>
                  </a:lnTo>
                  <a:lnTo>
                    <a:pt x="505" y="300"/>
                  </a:lnTo>
                  <a:lnTo>
                    <a:pt x="501" y="302"/>
                  </a:lnTo>
                  <a:lnTo>
                    <a:pt x="498" y="305"/>
                  </a:lnTo>
                  <a:lnTo>
                    <a:pt x="495" y="308"/>
                  </a:lnTo>
                  <a:lnTo>
                    <a:pt x="494" y="312"/>
                  </a:lnTo>
                  <a:lnTo>
                    <a:pt x="493" y="322"/>
                  </a:lnTo>
                  <a:lnTo>
                    <a:pt x="489" y="344"/>
                  </a:lnTo>
                  <a:lnTo>
                    <a:pt x="486" y="359"/>
                  </a:lnTo>
                  <a:lnTo>
                    <a:pt x="482" y="375"/>
                  </a:lnTo>
                  <a:lnTo>
                    <a:pt x="476" y="395"/>
                  </a:lnTo>
                  <a:lnTo>
                    <a:pt x="471" y="413"/>
                  </a:lnTo>
                  <a:lnTo>
                    <a:pt x="463" y="433"/>
                  </a:lnTo>
                  <a:lnTo>
                    <a:pt x="455" y="452"/>
                  </a:lnTo>
                  <a:lnTo>
                    <a:pt x="445" y="471"/>
                  </a:lnTo>
                  <a:lnTo>
                    <a:pt x="433" y="489"/>
                  </a:lnTo>
                  <a:lnTo>
                    <a:pt x="427" y="496"/>
                  </a:lnTo>
                  <a:lnTo>
                    <a:pt x="421" y="505"/>
                  </a:lnTo>
                  <a:lnTo>
                    <a:pt x="413" y="512"/>
                  </a:lnTo>
                  <a:lnTo>
                    <a:pt x="406" y="519"/>
                  </a:lnTo>
                  <a:lnTo>
                    <a:pt x="398" y="525"/>
                  </a:lnTo>
                  <a:lnTo>
                    <a:pt x="389" y="530"/>
                  </a:lnTo>
                  <a:lnTo>
                    <a:pt x="381" y="535"/>
                  </a:lnTo>
                  <a:lnTo>
                    <a:pt x="371" y="538"/>
                  </a:lnTo>
                  <a:lnTo>
                    <a:pt x="120" y="538"/>
                  </a:lnTo>
                  <a:lnTo>
                    <a:pt x="113" y="538"/>
                  </a:lnTo>
                  <a:lnTo>
                    <a:pt x="107" y="535"/>
                  </a:lnTo>
                  <a:lnTo>
                    <a:pt x="101" y="532"/>
                  </a:lnTo>
                  <a:lnTo>
                    <a:pt x="95" y="526"/>
                  </a:lnTo>
                  <a:lnTo>
                    <a:pt x="90" y="520"/>
                  </a:lnTo>
                  <a:lnTo>
                    <a:pt x="85" y="512"/>
                  </a:lnTo>
                  <a:lnTo>
                    <a:pt x="81" y="505"/>
                  </a:lnTo>
                  <a:lnTo>
                    <a:pt x="77" y="495"/>
                  </a:lnTo>
                  <a:lnTo>
                    <a:pt x="73" y="486"/>
                  </a:lnTo>
                  <a:lnTo>
                    <a:pt x="69" y="475"/>
                  </a:lnTo>
                  <a:lnTo>
                    <a:pt x="66" y="463"/>
                  </a:lnTo>
                  <a:lnTo>
                    <a:pt x="64" y="452"/>
                  </a:lnTo>
                  <a:lnTo>
                    <a:pt x="62" y="441"/>
                  </a:lnTo>
                  <a:lnTo>
                    <a:pt x="61" y="428"/>
                  </a:lnTo>
                  <a:lnTo>
                    <a:pt x="60" y="416"/>
                  </a:lnTo>
                  <a:lnTo>
                    <a:pt x="60" y="404"/>
                  </a:lnTo>
                  <a:lnTo>
                    <a:pt x="60" y="396"/>
                  </a:lnTo>
                  <a:lnTo>
                    <a:pt x="61" y="387"/>
                  </a:lnTo>
                  <a:lnTo>
                    <a:pt x="63" y="380"/>
                  </a:lnTo>
                  <a:lnTo>
                    <a:pt x="65" y="371"/>
                  </a:lnTo>
                  <a:lnTo>
                    <a:pt x="71" y="354"/>
                  </a:lnTo>
                  <a:lnTo>
                    <a:pt x="79" y="338"/>
                  </a:lnTo>
                  <a:lnTo>
                    <a:pt x="90" y="321"/>
                  </a:lnTo>
                  <a:lnTo>
                    <a:pt x="103" y="305"/>
                  </a:lnTo>
                  <a:lnTo>
                    <a:pt x="116" y="290"/>
                  </a:lnTo>
                  <a:lnTo>
                    <a:pt x="133" y="275"/>
                  </a:lnTo>
                  <a:lnTo>
                    <a:pt x="150" y="261"/>
                  </a:lnTo>
                  <a:lnTo>
                    <a:pt x="168" y="248"/>
                  </a:lnTo>
                  <a:lnTo>
                    <a:pt x="187" y="237"/>
                  </a:lnTo>
                  <a:lnTo>
                    <a:pt x="209" y="228"/>
                  </a:lnTo>
                  <a:lnTo>
                    <a:pt x="230" y="220"/>
                  </a:lnTo>
                  <a:lnTo>
                    <a:pt x="252" y="214"/>
                  </a:lnTo>
                  <a:lnTo>
                    <a:pt x="264" y="212"/>
                  </a:lnTo>
                  <a:lnTo>
                    <a:pt x="276" y="210"/>
                  </a:lnTo>
                  <a:lnTo>
                    <a:pt x="288" y="209"/>
                  </a:lnTo>
                  <a:lnTo>
                    <a:pt x="300" y="209"/>
                  </a:lnTo>
                  <a:lnTo>
                    <a:pt x="315" y="209"/>
                  </a:lnTo>
                  <a:lnTo>
                    <a:pt x="434" y="209"/>
                  </a:lnTo>
                  <a:lnTo>
                    <a:pt x="673" y="209"/>
                  </a:lnTo>
                  <a:lnTo>
                    <a:pt x="676" y="209"/>
                  </a:lnTo>
                  <a:lnTo>
                    <a:pt x="680" y="208"/>
                  </a:lnTo>
                  <a:lnTo>
                    <a:pt x="682" y="207"/>
                  </a:lnTo>
                  <a:lnTo>
                    <a:pt x="684" y="205"/>
                  </a:lnTo>
                  <a:lnTo>
                    <a:pt x="686" y="203"/>
                  </a:lnTo>
                  <a:lnTo>
                    <a:pt x="687" y="201"/>
                  </a:lnTo>
                  <a:lnTo>
                    <a:pt x="688" y="198"/>
                  </a:lnTo>
                  <a:lnTo>
                    <a:pt x="688" y="194"/>
                  </a:lnTo>
                  <a:lnTo>
                    <a:pt x="688" y="191"/>
                  </a:lnTo>
                  <a:lnTo>
                    <a:pt x="687" y="189"/>
                  </a:lnTo>
                  <a:lnTo>
                    <a:pt x="686" y="186"/>
                  </a:lnTo>
                  <a:lnTo>
                    <a:pt x="684" y="184"/>
                  </a:lnTo>
                  <a:lnTo>
                    <a:pt x="682" y="182"/>
                  </a:lnTo>
                  <a:lnTo>
                    <a:pt x="680" y="180"/>
                  </a:lnTo>
                  <a:lnTo>
                    <a:pt x="676" y="179"/>
                  </a:lnTo>
                  <a:lnTo>
                    <a:pt x="673" y="179"/>
                  </a:lnTo>
                  <a:lnTo>
                    <a:pt x="449" y="179"/>
                  </a:lnTo>
                  <a:lnTo>
                    <a:pt x="449" y="104"/>
                  </a:lnTo>
                  <a:lnTo>
                    <a:pt x="448" y="101"/>
                  </a:lnTo>
                  <a:lnTo>
                    <a:pt x="447" y="99"/>
                  </a:lnTo>
                  <a:lnTo>
                    <a:pt x="446" y="96"/>
                  </a:lnTo>
                  <a:lnTo>
                    <a:pt x="444" y="94"/>
                  </a:lnTo>
                  <a:lnTo>
                    <a:pt x="442" y="93"/>
                  </a:lnTo>
                  <a:lnTo>
                    <a:pt x="440" y="91"/>
                  </a:lnTo>
                  <a:lnTo>
                    <a:pt x="437" y="89"/>
                  </a:lnTo>
                  <a:lnTo>
                    <a:pt x="434" y="89"/>
                  </a:lnTo>
                  <a:lnTo>
                    <a:pt x="389" y="89"/>
                  </a:lnTo>
                  <a:lnTo>
                    <a:pt x="389" y="60"/>
                  </a:lnTo>
                  <a:lnTo>
                    <a:pt x="71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3" name="Freeform 105"/>
            <p:cNvSpPr>
              <a:spLocks noEditPoints="1"/>
            </p:cNvSpPr>
            <p:nvPr/>
          </p:nvSpPr>
          <p:spPr bwMode="auto">
            <a:xfrm>
              <a:off x="5505450" y="3506788"/>
              <a:ext cx="47625" cy="47625"/>
            </a:xfrm>
            <a:custGeom>
              <a:avLst/>
              <a:gdLst>
                <a:gd name="T0" fmla="*/ 120 w 150"/>
                <a:gd name="T1" fmla="*/ 120 h 150"/>
                <a:gd name="T2" fmla="*/ 31 w 150"/>
                <a:gd name="T3" fmla="*/ 120 h 150"/>
                <a:gd name="T4" fmla="*/ 33 w 150"/>
                <a:gd name="T5" fmla="*/ 112 h 150"/>
                <a:gd name="T6" fmla="*/ 35 w 150"/>
                <a:gd name="T7" fmla="*/ 104 h 150"/>
                <a:gd name="T8" fmla="*/ 38 w 150"/>
                <a:gd name="T9" fmla="*/ 97 h 150"/>
                <a:gd name="T10" fmla="*/ 41 w 150"/>
                <a:gd name="T11" fmla="*/ 89 h 150"/>
                <a:gd name="T12" fmla="*/ 46 w 150"/>
                <a:gd name="T13" fmla="*/ 83 h 150"/>
                <a:gd name="T14" fmla="*/ 51 w 150"/>
                <a:gd name="T15" fmla="*/ 75 h 150"/>
                <a:gd name="T16" fmla="*/ 56 w 150"/>
                <a:gd name="T17" fmla="*/ 69 h 150"/>
                <a:gd name="T18" fmla="*/ 62 w 150"/>
                <a:gd name="T19" fmla="*/ 62 h 150"/>
                <a:gd name="T20" fmla="*/ 68 w 150"/>
                <a:gd name="T21" fmla="*/ 57 h 150"/>
                <a:gd name="T22" fmla="*/ 75 w 150"/>
                <a:gd name="T23" fmla="*/ 52 h 150"/>
                <a:gd name="T24" fmla="*/ 81 w 150"/>
                <a:gd name="T25" fmla="*/ 46 h 150"/>
                <a:gd name="T26" fmla="*/ 89 w 150"/>
                <a:gd name="T27" fmla="*/ 42 h 150"/>
                <a:gd name="T28" fmla="*/ 96 w 150"/>
                <a:gd name="T29" fmla="*/ 39 h 150"/>
                <a:gd name="T30" fmla="*/ 104 w 150"/>
                <a:gd name="T31" fmla="*/ 36 h 150"/>
                <a:gd name="T32" fmla="*/ 111 w 150"/>
                <a:gd name="T33" fmla="*/ 33 h 150"/>
                <a:gd name="T34" fmla="*/ 120 w 150"/>
                <a:gd name="T35" fmla="*/ 31 h 150"/>
                <a:gd name="T36" fmla="*/ 120 w 150"/>
                <a:gd name="T37" fmla="*/ 120 h 150"/>
                <a:gd name="T38" fmla="*/ 0 w 150"/>
                <a:gd name="T39" fmla="*/ 135 h 150"/>
                <a:gd name="T40" fmla="*/ 0 w 150"/>
                <a:gd name="T41" fmla="*/ 138 h 150"/>
                <a:gd name="T42" fmla="*/ 1 w 150"/>
                <a:gd name="T43" fmla="*/ 141 h 150"/>
                <a:gd name="T44" fmla="*/ 2 w 150"/>
                <a:gd name="T45" fmla="*/ 144 h 150"/>
                <a:gd name="T46" fmla="*/ 4 w 150"/>
                <a:gd name="T47" fmla="*/ 146 h 150"/>
                <a:gd name="T48" fmla="*/ 6 w 150"/>
                <a:gd name="T49" fmla="*/ 147 h 150"/>
                <a:gd name="T50" fmla="*/ 9 w 150"/>
                <a:gd name="T51" fmla="*/ 149 h 150"/>
                <a:gd name="T52" fmla="*/ 11 w 150"/>
                <a:gd name="T53" fmla="*/ 149 h 150"/>
                <a:gd name="T54" fmla="*/ 15 w 150"/>
                <a:gd name="T55" fmla="*/ 150 h 150"/>
                <a:gd name="T56" fmla="*/ 135 w 150"/>
                <a:gd name="T57" fmla="*/ 150 h 150"/>
                <a:gd name="T58" fmla="*/ 138 w 150"/>
                <a:gd name="T59" fmla="*/ 149 h 150"/>
                <a:gd name="T60" fmla="*/ 140 w 150"/>
                <a:gd name="T61" fmla="*/ 149 h 150"/>
                <a:gd name="T62" fmla="*/ 143 w 150"/>
                <a:gd name="T63" fmla="*/ 147 h 150"/>
                <a:gd name="T64" fmla="*/ 145 w 150"/>
                <a:gd name="T65" fmla="*/ 146 h 150"/>
                <a:gd name="T66" fmla="*/ 146 w 150"/>
                <a:gd name="T67" fmla="*/ 144 h 150"/>
                <a:gd name="T68" fmla="*/ 148 w 150"/>
                <a:gd name="T69" fmla="*/ 141 h 150"/>
                <a:gd name="T70" fmla="*/ 150 w 150"/>
                <a:gd name="T71" fmla="*/ 138 h 150"/>
                <a:gd name="T72" fmla="*/ 150 w 150"/>
                <a:gd name="T73" fmla="*/ 135 h 150"/>
                <a:gd name="T74" fmla="*/ 150 w 150"/>
                <a:gd name="T75" fmla="*/ 15 h 150"/>
                <a:gd name="T76" fmla="*/ 150 w 150"/>
                <a:gd name="T77" fmla="*/ 12 h 150"/>
                <a:gd name="T78" fmla="*/ 148 w 150"/>
                <a:gd name="T79" fmla="*/ 10 h 150"/>
                <a:gd name="T80" fmla="*/ 146 w 150"/>
                <a:gd name="T81" fmla="*/ 7 h 150"/>
                <a:gd name="T82" fmla="*/ 145 w 150"/>
                <a:gd name="T83" fmla="*/ 5 h 150"/>
                <a:gd name="T84" fmla="*/ 143 w 150"/>
                <a:gd name="T85" fmla="*/ 2 h 150"/>
                <a:gd name="T86" fmla="*/ 140 w 150"/>
                <a:gd name="T87" fmla="*/ 1 h 150"/>
                <a:gd name="T88" fmla="*/ 138 w 150"/>
                <a:gd name="T89" fmla="*/ 0 h 150"/>
                <a:gd name="T90" fmla="*/ 135 w 150"/>
                <a:gd name="T91" fmla="*/ 0 h 150"/>
                <a:gd name="T92" fmla="*/ 122 w 150"/>
                <a:gd name="T93" fmla="*/ 0 h 150"/>
                <a:gd name="T94" fmla="*/ 109 w 150"/>
                <a:gd name="T95" fmla="*/ 2 h 150"/>
                <a:gd name="T96" fmla="*/ 96 w 150"/>
                <a:gd name="T97" fmla="*/ 7 h 150"/>
                <a:gd name="T98" fmla="*/ 83 w 150"/>
                <a:gd name="T99" fmla="*/ 11 h 150"/>
                <a:gd name="T100" fmla="*/ 71 w 150"/>
                <a:gd name="T101" fmla="*/ 17 h 150"/>
                <a:gd name="T102" fmla="*/ 61 w 150"/>
                <a:gd name="T103" fmla="*/ 24 h 150"/>
                <a:gd name="T104" fmla="*/ 50 w 150"/>
                <a:gd name="T105" fmla="*/ 32 h 150"/>
                <a:gd name="T106" fmla="*/ 40 w 150"/>
                <a:gd name="T107" fmla="*/ 41 h 150"/>
                <a:gd name="T108" fmla="*/ 32 w 150"/>
                <a:gd name="T109" fmla="*/ 51 h 150"/>
                <a:gd name="T110" fmla="*/ 23 w 150"/>
                <a:gd name="T111" fmla="*/ 61 h 150"/>
                <a:gd name="T112" fmla="*/ 17 w 150"/>
                <a:gd name="T113" fmla="*/ 72 h 150"/>
                <a:gd name="T114" fmla="*/ 10 w 150"/>
                <a:gd name="T115" fmla="*/ 84 h 150"/>
                <a:gd name="T116" fmla="*/ 6 w 150"/>
                <a:gd name="T117" fmla="*/ 97 h 150"/>
                <a:gd name="T118" fmla="*/ 3 w 150"/>
                <a:gd name="T119" fmla="*/ 108 h 150"/>
                <a:gd name="T120" fmla="*/ 1 w 150"/>
                <a:gd name="T121" fmla="*/ 121 h 150"/>
                <a:gd name="T122" fmla="*/ 0 w 150"/>
                <a:gd name="T123" fmla="*/ 1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150">
                  <a:moveTo>
                    <a:pt x="120" y="120"/>
                  </a:moveTo>
                  <a:lnTo>
                    <a:pt x="31" y="120"/>
                  </a:lnTo>
                  <a:lnTo>
                    <a:pt x="33" y="112"/>
                  </a:lnTo>
                  <a:lnTo>
                    <a:pt x="35" y="104"/>
                  </a:lnTo>
                  <a:lnTo>
                    <a:pt x="38" y="97"/>
                  </a:lnTo>
                  <a:lnTo>
                    <a:pt x="41" y="89"/>
                  </a:lnTo>
                  <a:lnTo>
                    <a:pt x="46" y="83"/>
                  </a:lnTo>
                  <a:lnTo>
                    <a:pt x="51" y="75"/>
                  </a:lnTo>
                  <a:lnTo>
                    <a:pt x="56" y="69"/>
                  </a:lnTo>
                  <a:lnTo>
                    <a:pt x="62" y="62"/>
                  </a:lnTo>
                  <a:lnTo>
                    <a:pt x="68" y="57"/>
                  </a:lnTo>
                  <a:lnTo>
                    <a:pt x="75" y="52"/>
                  </a:lnTo>
                  <a:lnTo>
                    <a:pt x="81" y="46"/>
                  </a:lnTo>
                  <a:lnTo>
                    <a:pt x="89" y="42"/>
                  </a:lnTo>
                  <a:lnTo>
                    <a:pt x="96" y="39"/>
                  </a:lnTo>
                  <a:lnTo>
                    <a:pt x="104" y="36"/>
                  </a:lnTo>
                  <a:lnTo>
                    <a:pt x="111" y="33"/>
                  </a:lnTo>
                  <a:lnTo>
                    <a:pt x="120" y="31"/>
                  </a:lnTo>
                  <a:lnTo>
                    <a:pt x="120" y="120"/>
                  </a:lnTo>
                  <a:close/>
                  <a:moveTo>
                    <a:pt x="0" y="135"/>
                  </a:moveTo>
                  <a:lnTo>
                    <a:pt x="0" y="138"/>
                  </a:lnTo>
                  <a:lnTo>
                    <a:pt x="1" y="141"/>
                  </a:lnTo>
                  <a:lnTo>
                    <a:pt x="2" y="144"/>
                  </a:lnTo>
                  <a:lnTo>
                    <a:pt x="4" y="146"/>
                  </a:lnTo>
                  <a:lnTo>
                    <a:pt x="6" y="147"/>
                  </a:lnTo>
                  <a:lnTo>
                    <a:pt x="9" y="149"/>
                  </a:lnTo>
                  <a:lnTo>
                    <a:pt x="11" y="149"/>
                  </a:lnTo>
                  <a:lnTo>
                    <a:pt x="15" y="150"/>
                  </a:lnTo>
                  <a:lnTo>
                    <a:pt x="135" y="150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3" y="147"/>
                  </a:lnTo>
                  <a:lnTo>
                    <a:pt x="145" y="146"/>
                  </a:lnTo>
                  <a:lnTo>
                    <a:pt x="146" y="144"/>
                  </a:lnTo>
                  <a:lnTo>
                    <a:pt x="148" y="141"/>
                  </a:lnTo>
                  <a:lnTo>
                    <a:pt x="150" y="138"/>
                  </a:lnTo>
                  <a:lnTo>
                    <a:pt x="150" y="135"/>
                  </a:lnTo>
                  <a:lnTo>
                    <a:pt x="150" y="15"/>
                  </a:lnTo>
                  <a:lnTo>
                    <a:pt x="150" y="12"/>
                  </a:lnTo>
                  <a:lnTo>
                    <a:pt x="148" y="10"/>
                  </a:lnTo>
                  <a:lnTo>
                    <a:pt x="146" y="7"/>
                  </a:lnTo>
                  <a:lnTo>
                    <a:pt x="145" y="5"/>
                  </a:lnTo>
                  <a:lnTo>
                    <a:pt x="143" y="2"/>
                  </a:lnTo>
                  <a:lnTo>
                    <a:pt x="140" y="1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22" y="0"/>
                  </a:lnTo>
                  <a:lnTo>
                    <a:pt x="109" y="2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7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0" y="41"/>
                  </a:lnTo>
                  <a:lnTo>
                    <a:pt x="32" y="51"/>
                  </a:lnTo>
                  <a:lnTo>
                    <a:pt x="23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1" y="121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64" name="Freeform 136"/>
          <p:cNvSpPr>
            <a:spLocks noEditPoints="1"/>
          </p:cNvSpPr>
          <p:nvPr/>
        </p:nvSpPr>
        <p:spPr bwMode="auto">
          <a:xfrm>
            <a:off x="7177296" y="2665776"/>
            <a:ext cx="285750" cy="180975"/>
          </a:xfrm>
          <a:custGeom>
            <a:avLst/>
            <a:gdLst>
              <a:gd name="T0" fmla="*/ 659 w 899"/>
              <a:gd name="T1" fmla="*/ 514 h 567"/>
              <a:gd name="T2" fmla="*/ 605 w 899"/>
              <a:gd name="T3" fmla="*/ 443 h 567"/>
              <a:gd name="T4" fmla="*/ 615 w 899"/>
              <a:gd name="T5" fmla="*/ 339 h 567"/>
              <a:gd name="T6" fmla="*/ 676 w 899"/>
              <a:gd name="T7" fmla="*/ 382 h 567"/>
              <a:gd name="T8" fmla="*/ 740 w 899"/>
              <a:gd name="T9" fmla="*/ 416 h 567"/>
              <a:gd name="T10" fmla="*/ 748 w 899"/>
              <a:gd name="T11" fmla="*/ 398 h 567"/>
              <a:gd name="T12" fmla="*/ 709 w 899"/>
              <a:gd name="T13" fmla="*/ 270 h 567"/>
              <a:gd name="T14" fmla="*/ 798 w 899"/>
              <a:gd name="T15" fmla="*/ 284 h 567"/>
              <a:gd name="T16" fmla="*/ 858 w 899"/>
              <a:gd name="T17" fmla="*/ 351 h 567"/>
              <a:gd name="T18" fmla="*/ 862 w 899"/>
              <a:gd name="T19" fmla="*/ 443 h 567"/>
              <a:gd name="T20" fmla="*/ 809 w 899"/>
              <a:gd name="T21" fmla="*/ 514 h 567"/>
              <a:gd name="T22" fmla="*/ 410 w 899"/>
              <a:gd name="T23" fmla="*/ 377 h 567"/>
              <a:gd name="T24" fmla="*/ 315 w 899"/>
              <a:gd name="T25" fmla="*/ 337 h 567"/>
              <a:gd name="T26" fmla="*/ 383 w 899"/>
              <a:gd name="T27" fmla="*/ 388 h 567"/>
              <a:gd name="T28" fmla="*/ 274 w 899"/>
              <a:gd name="T29" fmla="*/ 325 h 567"/>
              <a:gd name="T30" fmla="*/ 151 w 899"/>
              <a:gd name="T31" fmla="*/ 537 h 567"/>
              <a:gd name="T32" fmla="*/ 70 w 899"/>
              <a:gd name="T33" fmla="*/ 498 h 567"/>
              <a:gd name="T34" fmla="*/ 31 w 899"/>
              <a:gd name="T35" fmla="*/ 416 h 567"/>
              <a:gd name="T36" fmla="*/ 53 w 899"/>
              <a:gd name="T37" fmla="*/ 328 h 567"/>
              <a:gd name="T38" fmla="*/ 125 w 899"/>
              <a:gd name="T39" fmla="*/ 274 h 567"/>
              <a:gd name="T40" fmla="*/ 221 w 899"/>
              <a:gd name="T41" fmla="*/ 281 h 567"/>
              <a:gd name="T42" fmla="*/ 158 w 899"/>
              <a:gd name="T43" fmla="*/ 416 h 567"/>
              <a:gd name="T44" fmla="*/ 284 w 899"/>
              <a:gd name="T45" fmla="*/ 465 h 567"/>
              <a:gd name="T46" fmla="*/ 225 w 899"/>
              <a:gd name="T47" fmla="*/ 523 h 567"/>
              <a:gd name="T48" fmla="*/ 720 w 899"/>
              <a:gd name="T49" fmla="*/ 238 h 567"/>
              <a:gd name="T50" fmla="*/ 740 w 899"/>
              <a:gd name="T51" fmla="*/ 92 h 567"/>
              <a:gd name="T52" fmla="*/ 750 w 899"/>
              <a:gd name="T53" fmla="*/ 119 h 567"/>
              <a:gd name="T54" fmla="*/ 721 w 899"/>
              <a:gd name="T55" fmla="*/ 133 h 567"/>
              <a:gd name="T56" fmla="*/ 704 w 899"/>
              <a:gd name="T57" fmla="*/ 149 h 567"/>
              <a:gd name="T58" fmla="*/ 717 w 899"/>
              <a:gd name="T59" fmla="*/ 163 h 567"/>
              <a:gd name="T60" fmla="*/ 766 w 899"/>
              <a:gd name="T61" fmla="*/ 146 h 567"/>
              <a:gd name="T62" fmla="*/ 780 w 899"/>
              <a:gd name="T63" fmla="*/ 98 h 567"/>
              <a:gd name="T64" fmla="*/ 631 w 899"/>
              <a:gd name="T65" fmla="*/ 43 h 567"/>
              <a:gd name="T66" fmla="*/ 614 w 899"/>
              <a:gd name="T67" fmla="*/ 58 h 567"/>
              <a:gd name="T68" fmla="*/ 329 w 899"/>
              <a:gd name="T69" fmla="*/ 58 h 567"/>
              <a:gd name="T70" fmla="*/ 344 w 899"/>
              <a:gd name="T71" fmla="*/ 39 h 567"/>
              <a:gd name="T72" fmla="*/ 226 w 899"/>
              <a:gd name="T73" fmla="*/ 0 h 567"/>
              <a:gd name="T74" fmla="*/ 210 w 899"/>
              <a:gd name="T75" fmla="*/ 10 h 567"/>
              <a:gd name="T76" fmla="*/ 241 w 899"/>
              <a:gd name="T77" fmla="*/ 35 h 567"/>
              <a:gd name="T78" fmla="*/ 193 w 899"/>
              <a:gd name="T79" fmla="*/ 240 h 567"/>
              <a:gd name="T80" fmla="*/ 101 w 899"/>
              <a:gd name="T81" fmla="*/ 251 h 567"/>
              <a:gd name="T82" fmla="*/ 21 w 899"/>
              <a:gd name="T83" fmla="*/ 325 h 567"/>
              <a:gd name="T84" fmla="*/ 4 w 899"/>
              <a:gd name="T85" fmla="*/ 436 h 567"/>
              <a:gd name="T86" fmla="*/ 60 w 899"/>
              <a:gd name="T87" fmla="*/ 529 h 567"/>
              <a:gd name="T88" fmla="*/ 165 w 899"/>
              <a:gd name="T89" fmla="*/ 567 h 567"/>
              <a:gd name="T90" fmla="*/ 265 w 899"/>
              <a:gd name="T91" fmla="*/ 534 h 567"/>
              <a:gd name="T92" fmla="*/ 323 w 899"/>
              <a:gd name="T93" fmla="*/ 448 h 567"/>
              <a:gd name="T94" fmla="*/ 415 w 899"/>
              <a:gd name="T95" fmla="*/ 415 h 567"/>
              <a:gd name="T96" fmla="*/ 611 w 899"/>
              <a:gd name="T97" fmla="*/ 294 h 567"/>
              <a:gd name="T98" fmla="*/ 575 w 899"/>
              <a:gd name="T99" fmla="*/ 359 h 567"/>
              <a:gd name="T100" fmla="*/ 576 w 899"/>
              <a:gd name="T101" fmla="*/ 451 h 567"/>
              <a:gd name="T102" fmla="*/ 642 w 899"/>
              <a:gd name="T103" fmla="*/ 539 h 567"/>
              <a:gd name="T104" fmla="*/ 751 w 899"/>
              <a:gd name="T105" fmla="*/ 567 h 567"/>
              <a:gd name="T106" fmla="*/ 850 w 899"/>
              <a:gd name="T107" fmla="*/ 519 h 567"/>
              <a:gd name="T108" fmla="*/ 898 w 899"/>
              <a:gd name="T109" fmla="*/ 419 h 567"/>
              <a:gd name="T110" fmla="*/ 870 w 899"/>
              <a:gd name="T111" fmla="*/ 311 h 567"/>
              <a:gd name="T112" fmla="*/ 783 w 899"/>
              <a:gd name="T113" fmla="*/ 24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9" h="567">
                <a:moveTo>
                  <a:pt x="734" y="537"/>
                </a:moveTo>
                <a:lnTo>
                  <a:pt x="720" y="537"/>
                </a:lnTo>
                <a:lnTo>
                  <a:pt x="707" y="535"/>
                </a:lnTo>
                <a:lnTo>
                  <a:pt x="694" y="532"/>
                </a:lnTo>
                <a:lnTo>
                  <a:pt x="681" y="527"/>
                </a:lnTo>
                <a:lnTo>
                  <a:pt x="670" y="521"/>
                </a:lnTo>
                <a:lnTo>
                  <a:pt x="659" y="514"/>
                </a:lnTo>
                <a:lnTo>
                  <a:pt x="648" y="507"/>
                </a:lnTo>
                <a:lnTo>
                  <a:pt x="638" y="498"/>
                </a:lnTo>
                <a:lnTo>
                  <a:pt x="630" y="489"/>
                </a:lnTo>
                <a:lnTo>
                  <a:pt x="622" y="478"/>
                </a:lnTo>
                <a:lnTo>
                  <a:pt x="615" y="467"/>
                </a:lnTo>
                <a:lnTo>
                  <a:pt x="610" y="456"/>
                </a:lnTo>
                <a:lnTo>
                  <a:pt x="605" y="443"/>
                </a:lnTo>
                <a:lnTo>
                  <a:pt x="602" y="430"/>
                </a:lnTo>
                <a:lnTo>
                  <a:pt x="600" y="416"/>
                </a:lnTo>
                <a:lnTo>
                  <a:pt x="599" y="403"/>
                </a:lnTo>
                <a:lnTo>
                  <a:pt x="600" y="386"/>
                </a:lnTo>
                <a:lnTo>
                  <a:pt x="603" y="369"/>
                </a:lnTo>
                <a:lnTo>
                  <a:pt x="608" y="354"/>
                </a:lnTo>
                <a:lnTo>
                  <a:pt x="615" y="339"/>
                </a:lnTo>
                <a:lnTo>
                  <a:pt x="623" y="325"/>
                </a:lnTo>
                <a:lnTo>
                  <a:pt x="634" y="313"/>
                </a:lnTo>
                <a:lnTo>
                  <a:pt x="645" y="301"/>
                </a:lnTo>
                <a:lnTo>
                  <a:pt x="658" y="292"/>
                </a:lnTo>
                <a:lnTo>
                  <a:pt x="674" y="375"/>
                </a:lnTo>
                <a:lnTo>
                  <a:pt x="675" y="379"/>
                </a:lnTo>
                <a:lnTo>
                  <a:pt x="676" y="382"/>
                </a:lnTo>
                <a:lnTo>
                  <a:pt x="678" y="384"/>
                </a:lnTo>
                <a:lnTo>
                  <a:pt x="680" y="386"/>
                </a:lnTo>
                <a:lnTo>
                  <a:pt x="725" y="416"/>
                </a:lnTo>
                <a:lnTo>
                  <a:pt x="729" y="417"/>
                </a:lnTo>
                <a:lnTo>
                  <a:pt x="734" y="418"/>
                </a:lnTo>
                <a:lnTo>
                  <a:pt x="737" y="417"/>
                </a:lnTo>
                <a:lnTo>
                  <a:pt x="740" y="416"/>
                </a:lnTo>
                <a:lnTo>
                  <a:pt x="743" y="415"/>
                </a:lnTo>
                <a:lnTo>
                  <a:pt x="747" y="412"/>
                </a:lnTo>
                <a:lnTo>
                  <a:pt x="748" y="408"/>
                </a:lnTo>
                <a:lnTo>
                  <a:pt x="749" y="405"/>
                </a:lnTo>
                <a:lnTo>
                  <a:pt x="749" y="403"/>
                </a:lnTo>
                <a:lnTo>
                  <a:pt x="749" y="400"/>
                </a:lnTo>
                <a:lnTo>
                  <a:pt x="748" y="398"/>
                </a:lnTo>
                <a:lnTo>
                  <a:pt x="747" y="395"/>
                </a:lnTo>
                <a:lnTo>
                  <a:pt x="744" y="392"/>
                </a:lnTo>
                <a:lnTo>
                  <a:pt x="742" y="390"/>
                </a:lnTo>
                <a:lnTo>
                  <a:pt x="703" y="364"/>
                </a:lnTo>
                <a:lnTo>
                  <a:pt x="686" y="277"/>
                </a:lnTo>
                <a:lnTo>
                  <a:pt x="697" y="274"/>
                </a:lnTo>
                <a:lnTo>
                  <a:pt x="709" y="270"/>
                </a:lnTo>
                <a:lnTo>
                  <a:pt x="721" y="268"/>
                </a:lnTo>
                <a:lnTo>
                  <a:pt x="734" y="268"/>
                </a:lnTo>
                <a:lnTo>
                  <a:pt x="748" y="268"/>
                </a:lnTo>
                <a:lnTo>
                  <a:pt x="761" y="270"/>
                </a:lnTo>
                <a:lnTo>
                  <a:pt x="773" y="274"/>
                </a:lnTo>
                <a:lnTo>
                  <a:pt x="786" y="279"/>
                </a:lnTo>
                <a:lnTo>
                  <a:pt x="798" y="284"/>
                </a:lnTo>
                <a:lnTo>
                  <a:pt x="809" y="291"/>
                </a:lnTo>
                <a:lnTo>
                  <a:pt x="819" y="299"/>
                </a:lnTo>
                <a:lnTo>
                  <a:pt x="829" y="308"/>
                </a:lnTo>
                <a:lnTo>
                  <a:pt x="838" y="317"/>
                </a:lnTo>
                <a:lnTo>
                  <a:pt x="845" y="328"/>
                </a:lnTo>
                <a:lnTo>
                  <a:pt x="853" y="339"/>
                </a:lnTo>
                <a:lnTo>
                  <a:pt x="858" y="351"/>
                </a:lnTo>
                <a:lnTo>
                  <a:pt x="862" y="362"/>
                </a:lnTo>
                <a:lnTo>
                  <a:pt x="865" y="375"/>
                </a:lnTo>
                <a:lnTo>
                  <a:pt x="868" y="389"/>
                </a:lnTo>
                <a:lnTo>
                  <a:pt x="869" y="403"/>
                </a:lnTo>
                <a:lnTo>
                  <a:pt x="868" y="416"/>
                </a:lnTo>
                <a:lnTo>
                  <a:pt x="865" y="430"/>
                </a:lnTo>
                <a:lnTo>
                  <a:pt x="862" y="443"/>
                </a:lnTo>
                <a:lnTo>
                  <a:pt x="858" y="456"/>
                </a:lnTo>
                <a:lnTo>
                  <a:pt x="853" y="467"/>
                </a:lnTo>
                <a:lnTo>
                  <a:pt x="845" y="478"/>
                </a:lnTo>
                <a:lnTo>
                  <a:pt x="838" y="489"/>
                </a:lnTo>
                <a:lnTo>
                  <a:pt x="829" y="498"/>
                </a:lnTo>
                <a:lnTo>
                  <a:pt x="819" y="507"/>
                </a:lnTo>
                <a:lnTo>
                  <a:pt x="809" y="514"/>
                </a:lnTo>
                <a:lnTo>
                  <a:pt x="798" y="521"/>
                </a:lnTo>
                <a:lnTo>
                  <a:pt x="786" y="527"/>
                </a:lnTo>
                <a:lnTo>
                  <a:pt x="773" y="532"/>
                </a:lnTo>
                <a:lnTo>
                  <a:pt x="761" y="535"/>
                </a:lnTo>
                <a:lnTo>
                  <a:pt x="748" y="537"/>
                </a:lnTo>
                <a:lnTo>
                  <a:pt x="734" y="537"/>
                </a:lnTo>
                <a:close/>
                <a:moveTo>
                  <a:pt x="410" y="377"/>
                </a:moveTo>
                <a:lnTo>
                  <a:pt x="331" y="178"/>
                </a:lnTo>
                <a:lnTo>
                  <a:pt x="612" y="178"/>
                </a:lnTo>
                <a:lnTo>
                  <a:pt x="410" y="377"/>
                </a:lnTo>
                <a:close/>
                <a:moveTo>
                  <a:pt x="329" y="388"/>
                </a:moveTo>
                <a:lnTo>
                  <a:pt x="326" y="370"/>
                </a:lnTo>
                <a:lnTo>
                  <a:pt x="322" y="353"/>
                </a:lnTo>
                <a:lnTo>
                  <a:pt x="315" y="337"/>
                </a:lnTo>
                <a:lnTo>
                  <a:pt x="308" y="322"/>
                </a:lnTo>
                <a:lnTo>
                  <a:pt x="298" y="307"/>
                </a:lnTo>
                <a:lnTo>
                  <a:pt x="287" y="294"/>
                </a:lnTo>
                <a:lnTo>
                  <a:pt x="276" y="282"/>
                </a:lnTo>
                <a:lnTo>
                  <a:pt x="263" y="271"/>
                </a:lnTo>
                <a:lnTo>
                  <a:pt x="307" y="198"/>
                </a:lnTo>
                <a:lnTo>
                  <a:pt x="383" y="388"/>
                </a:lnTo>
                <a:lnTo>
                  <a:pt x="329" y="388"/>
                </a:lnTo>
                <a:close/>
                <a:moveTo>
                  <a:pt x="299" y="388"/>
                </a:moveTo>
                <a:lnTo>
                  <a:pt x="191" y="388"/>
                </a:lnTo>
                <a:lnTo>
                  <a:pt x="247" y="296"/>
                </a:lnTo>
                <a:lnTo>
                  <a:pt x="257" y="306"/>
                </a:lnTo>
                <a:lnTo>
                  <a:pt x="266" y="315"/>
                </a:lnTo>
                <a:lnTo>
                  <a:pt x="274" y="325"/>
                </a:lnTo>
                <a:lnTo>
                  <a:pt x="282" y="337"/>
                </a:lnTo>
                <a:lnTo>
                  <a:pt x="288" y="349"/>
                </a:lnTo>
                <a:lnTo>
                  <a:pt x="293" y="360"/>
                </a:lnTo>
                <a:lnTo>
                  <a:pt x="297" y="374"/>
                </a:lnTo>
                <a:lnTo>
                  <a:pt x="299" y="388"/>
                </a:lnTo>
                <a:close/>
                <a:moveTo>
                  <a:pt x="165" y="537"/>
                </a:moveTo>
                <a:lnTo>
                  <a:pt x="151" y="537"/>
                </a:lnTo>
                <a:lnTo>
                  <a:pt x="137" y="535"/>
                </a:lnTo>
                <a:lnTo>
                  <a:pt x="125" y="532"/>
                </a:lnTo>
                <a:lnTo>
                  <a:pt x="113" y="527"/>
                </a:lnTo>
                <a:lnTo>
                  <a:pt x="101" y="521"/>
                </a:lnTo>
                <a:lnTo>
                  <a:pt x="89" y="514"/>
                </a:lnTo>
                <a:lnTo>
                  <a:pt x="80" y="507"/>
                </a:lnTo>
                <a:lnTo>
                  <a:pt x="70" y="498"/>
                </a:lnTo>
                <a:lnTo>
                  <a:pt x="61" y="489"/>
                </a:lnTo>
                <a:lnTo>
                  <a:pt x="53" y="478"/>
                </a:lnTo>
                <a:lnTo>
                  <a:pt x="46" y="467"/>
                </a:lnTo>
                <a:lnTo>
                  <a:pt x="41" y="456"/>
                </a:lnTo>
                <a:lnTo>
                  <a:pt x="37" y="443"/>
                </a:lnTo>
                <a:lnTo>
                  <a:pt x="32" y="430"/>
                </a:lnTo>
                <a:lnTo>
                  <a:pt x="31" y="416"/>
                </a:lnTo>
                <a:lnTo>
                  <a:pt x="30" y="403"/>
                </a:lnTo>
                <a:lnTo>
                  <a:pt x="31" y="389"/>
                </a:lnTo>
                <a:lnTo>
                  <a:pt x="32" y="375"/>
                </a:lnTo>
                <a:lnTo>
                  <a:pt x="37" y="362"/>
                </a:lnTo>
                <a:lnTo>
                  <a:pt x="41" y="351"/>
                </a:lnTo>
                <a:lnTo>
                  <a:pt x="46" y="339"/>
                </a:lnTo>
                <a:lnTo>
                  <a:pt x="53" y="328"/>
                </a:lnTo>
                <a:lnTo>
                  <a:pt x="61" y="317"/>
                </a:lnTo>
                <a:lnTo>
                  <a:pt x="70" y="308"/>
                </a:lnTo>
                <a:lnTo>
                  <a:pt x="80" y="299"/>
                </a:lnTo>
                <a:lnTo>
                  <a:pt x="89" y="291"/>
                </a:lnTo>
                <a:lnTo>
                  <a:pt x="101" y="284"/>
                </a:lnTo>
                <a:lnTo>
                  <a:pt x="113" y="279"/>
                </a:lnTo>
                <a:lnTo>
                  <a:pt x="125" y="274"/>
                </a:lnTo>
                <a:lnTo>
                  <a:pt x="137" y="270"/>
                </a:lnTo>
                <a:lnTo>
                  <a:pt x="151" y="268"/>
                </a:lnTo>
                <a:lnTo>
                  <a:pt x="165" y="268"/>
                </a:lnTo>
                <a:lnTo>
                  <a:pt x="180" y="268"/>
                </a:lnTo>
                <a:lnTo>
                  <a:pt x="194" y="271"/>
                </a:lnTo>
                <a:lnTo>
                  <a:pt x="208" y="276"/>
                </a:lnTo>
                <a:lnTo>
                  <a:pt x="221" y="281"/>
                </a:lnTo>
                <a:lnTo>
                  <a:pt x="152" y="396"/>
                </a:lnTo>
                <a:lnTo>
                  <a:pt x="150" y="399"/>
                </a:lnTo>
                <a:lnTo>
                  <a:pt x="150" y="403"/>
                </a:lnTo>
                <a:lnTo>
                  <a:pt x="150" y="406"/>
                </a:lnTo>
                <a:lnTo>
                  <a:pt x="152" y="411"/>
                </a:lnTo>
                <a:lnTo>
                  <a:pt x="155" y="413"/>
                </a:lnTo>
                <a:lnTo>
                  <a:pt x="158" y="416"/>
                </a:lnTo>
                <a:lnTo>
                  <a:pt x="161" y="417"/>
                </a:lnTo>
                <a:lnTo>
                  <a:pt x="165" y="418"/>
                </a:lnTo>
                <a:lnTo>
                  <a:pt x="299" y="418"/>
                </a:lnTo>
                <a:lnTo>
                  <a:pt x="297" y="430"/>
                </a:lnTo>
                <a:lnTo>
                  <a:pt x="294" y="442"/>
                </a:lnTo>
                <a:lnTo>
                  <a:pt x="289" y="453"/>
                </a:lnTo>
                <a:lnTo>
                  <a:pt x="284" y="465"/>
                </a:lnTo>
                <a:lnTo>
                  <a:pt x="279" y="475"/>
                </a:lnTo>
                <a:lnTo>
                  <a:pt x="271" y="486"/>
                </a:lnTo>
                <a:lnTo>
                  <a:pt x="264" y="494"/>
                </a:lnTo>
                <a:lnTo>
                  <a:pt x="255" y="503"/>
                </a:lnTo>
                <a:lnTo>
                  <a:pt x="246" y="510"/>
                </a:lnTo>
                <a:lnTo>
                  <a:pt x="236" y="518"/>
                </a:lnTo>
                <a:lnTo>
                  <a:pt x="225" y="523"/>
                </a:lnTo>
                <a:lnTo>
                  <a:pt x="215" y="528"/>
                </a:lnTo>
                <a:lnTo>
                  <a:pt x="203" y="532"/>
                </a:lnTo>
                <a:lnTo>
                  <a:pt x="190" y="535"/>
                </a:lnTo>
                <a:lnTo>
                  <a:pt x="178" y="537"/>
                </a:lnTo>
                <a:lnTo>
                  <a:pt x="165" y="537"/>
                </a:lnTo>
                <a:close/>
                <a:moveTo>
                  <a:pt x="734" y="238"/>
                </a:moveTo>
                <a:lnTo>
                  <a:pt x="720" y="238"/>
                </a:lnTo>
                <a:lnTo>
                  <a:pt x="706" y="240"/>
                </a:lnTo>
                <a:lnTo>
                  <a:pt x="693" y="244"/>
                </a:lnTo>
                <a:lnTo>
                  <a:pt x="680" y="247"/>
                </a:lnTo>
                <a:lnTo>
                  <a:pt x="647" y="77"/>
                </a:lnTo>
                <a:lnTo>
                  <a:pt x="732" y="88"/>
                </a:lnTo>
                <a:lnTo>
                  <a:pt x="736" y="90"/>
                </a:lnTo>
                <a:lnTo>
                  <a:pt x="740" y="92"/>
                </a:lnTo>
                <a:lnTo>
                  <a:pt x="743" y="94"/>
                </a:lnTo>
                <a:lnTo>
                  <a:pt x="747" y="97"/>
                </a:lnTo>
                <a:lnTo>
                  <a:pt x="749" y="101"/>
                </a:lnTo>
                <a:lnTo>
                  <a:pt x="751" y="106"/>
                </a:lnTo>
                <a:lnTo>
                  <a:pt x="751" y="110"/>
                </a:lnTo>
                <a:lnTo>
                  <a:pt x="751" y="115"/>
                </a:lnTo>
                <a:lnTo>
                  <a:pt x="750" y="119"/>
                </a:lnTo>
                <a:lnTo>
                  <a:pt x="748" y="123"/>
                </a:lnTo>
                <a:lnTo>
                  <a:pt x="744" y="126"/>
                </a:lnTo>
                <a:lnTo>
                  <a:pt x="740" y="129"/>
                </a:lnTo>
                <a:lnTo>
                  <a:pt x="736" y="131"/>
                </a:lnTo>
                <a:lnTo>
                  <a:pt x="731" y="133"/>
                </a:lnTo>
                <a:lnTo>
                  <a:pt x="726" y="133"/>
                </a:lnTo>
                <a:lnTo>
                  <a:pt x="721" y="133"/>
                </a:lnTo>
                <a:lnTo>
                  <a:pt x="714" y="134"/>
                </a:lnTo>
                <a:lnTo>
                  <a:pt x="710" y="137"/>
                </a:lnTo>
                <a:lnTo>
                  <a:pt x="708" y="139"/>
                </a:lnTo>
                <a:lnTo>
                  <a:pt x="706" y="141"/>
                </a:lnTo>
                <a:lnTo>
                  <a:pt x="705" y="144"/>
                </a:lnTo>
                <a:lnTo>
                  <a:pt x="704" y="146"/>
                </a:lnTo>
                <a:lnTo>
                  <a:pt x="704" y="149"/>
                </a:lnTo>
                <a:lnTo>
                  <a:pt x="704" y="153"/>
                </a:lnTo>
                <a:lnTo>
                  <a:pt x="705" y="155"/>
                </a:lnTo>
                <a:lnTo>
                  <a:pt x="707" y="157"/>
                </a:lnTo>
                <a:lnTo>
                  <a:pt x="709" y="159"/>
                </a:lnTo>
                <a:lnTo>
                  <a:pt x="711" y="161"/>
                </a:lnTo>
                <a:lnTo>
                  <a:pt x="713" y="162"/>
                </a:lnTo>
                <a:lnTo>
                  <a:pt x="717" y="163"/>
                </a:lnTo>
                <a:lnTo>
                  <a:pt x="722" y="163"/>
                </a:lnTo>
                <a:lnTo>
                  <a:pt x="727" y="163"/>
                </a:lnTo>
                <a:lnTo>
                  <a:pt x="733" y="163"/>
                </a:lnTo>
                <a:lnTo>
                  <a:pt x="739" y="162"/>
                </a:lnTo>
                <a:lnTo>
                  <a:pt x="749" y="158"/>
                </a:lnTo>
                <a:lnTo>
                  <a:pt x="758" y="153"/>
                </a:lnTo>
                <a:lnTo>
                  <a:pt x="766" y="146"/>
                </a:lnTo>
                <a:lnTo>
                  <a:pt x="773" y="138"/>
                </a:lnTo>
                <a:lnTo>
                  <a:pt x="776" y="133"/>
                </a:lnTo>
                <a:lnTo>
                  <a:pt x="778" y="129"/>
                </a:lnTo>
                <a:lnTo>
                  <a:pt x="780" y="124"/>
                </a:lnTo>
                <a:lnTo>
                  <a:pt x="781" y="118"/>
                </a:lnTo>
                <a:lnTo>
                  <a:pt x="781" y="108"/>
                </a:lnTo>
                <a:lnTo>
                  <a:pt x="780" y="98"/>
                </a:lnTo>
                <a:lnTo>
                  <a:pt x="776" y="88"/>
                </a:lnTo>
                <a:lnTo>
                  <a:pt x="770" y="80"/>
                </a:lnTo>
                <a:lnTo>
                  <a:pt x="764" y="72"/>
                </a:lnTo>
                <a:lnTo>
                  <a:pt x="755" y="66"/>
                </a:lnTo>
                <a:lnTo>
                  <a:pt x="747" y="61"/>
                </a:lnTo>
                <a:lnTo>
                  <a:pt x="736" y="58"/>
                </a:lnTo>
                <a:lnTo>
                  <a:pt x="631" y="43"/>
                </a:lnTo>
                <a:lnTo>
                  <a:pt x="628" y="43"/>
                </a:lnTo>
                <a:lnTo>
                  <a:pt x="625" y="45"/>
                </a:lnTo>
                <a:lnTo>
                  <a:pt x="621" y="46"/>
                </a:lnTo>
                <a:lnTo>
                  <a:pt x="618" y="48"/>
                </a:lnTo>
                <a:lnTo>
                  <a:pt x="616" y="51"/>
                </a:lnTo>
                <a:lnTo>
                  <a:pt x="615" y="54"/>
                </a:lnTo>
                <a:lnTo>
                  <a:pt x="614" y="58"/>
                </a:lnTo>
                <a:lnTo>
                  <a:pt x="614" y="62"/>
                </a:lnTo>
                <a:lnTo>
                  <a:pt x="631" y="148"/>
                </a:lnTo>
                <a:lnTo>
                  <a:pt x="319" y="148"/>
                </a:lnTo>
                <a:lnTo>
                  <a:pt x="278" y="45"/>
                </a:lnTo>
                <a:lnTo>
                  <a:pt x="326" y="58"/>
                </a:lnTo>
                <a:lnTo>
                  <a:pt x="328" y="58"/>
                </a:lnTo>
                <a:lnTo>
                  <a:pt x="329" y="58"/>
                </a:lnTo>
                <a:lnTo>
                  <a:pt x="334" y="57"/>
                </a:lnTo>
                <a:lnTo>
                  <a:pt x="339" y="56"/>
                </a:lnTo>
                <a:lnTo>
                  <a:pt x="342" y="53"/>
                </a:lnTo>
                <a:lnTo>
                  <a:pt x="344" y="48"/>
                </a:lnTo>
                <a:lnTo>
                  <a:pt x="344" y="46"/>
                </a:lnTo>
                <a:lnTo>
                  <a:pt x="344" y="42"/>
                </a:lnTo>
                <a:lnTo>
                  <a:pt x="344" y="39"/>
                </a:lnTo>
                <a:lnTo>
                  <a:pt x="343" y="37"/>
                </a:lnTo>
                <a:lnTo>
                  <a:pt x="341" y="34"/>
                </a:lnTo>
                <a:lnTo>
                  <a:pt x="339" y="33"/>
                </a:lnTo>
                <a:lnTo>
                  <a:pt x="337" y="31"/>
                </a:lnTo>
                <a:lnTo>
                  <a:pt x="333" y="30"/>
                </a:lnTo>
                <a:lnTo>
                  <a:pt x="228" y="0"/>
                </a:lnTo>
                <a:lnTo>
                  <a:pt x="226" y="0"/>
                </a:lnTo>
                <a:lnTo>
                  <a:pt x="223" y="0"/>
                </a:lnTo>
                <a:lnTo>
                  <a:pt x="220" y="0"/>
                </a:lnTo>
                <a:lnTo>
                  <a:pt x="218" y="1"/>
                </a:lnTo>
                <a:lnTo>
                  <a:pt x="216" y="3"/>
                </a:lnTo>
                <a:lnTo>
                  <a:pt x="213" y="5"/>
                </a:lnTo>
                <a:lnTo>
                  <a:pt x="211" y="7"/>
                </a:lnTo>
                <a:lnTo>
                  <a:pt x="210" y="10"/>
                </a:lnTo>
                <a:lnTo>
                  <a:pt x="210" y="14"/>
                </a:lnTo>
                <a:lnTo>
                  <a:pt x="210" y="16"/>
                </a:lnTo>
                <a:lnTo>
                  <a:pt x="210" y="19"/>
                </a:lnTo>
                <a:lnTo>
                  <a:pt x="211" y="21"/>
                </a:lnTo>
                <a:lnTo>
                  <a:pt x="216" y="25"/>
                </a:lnTo>
                <a:lnTo>
                  <a:pt x="221" y="28"/>
                </a:lnTo>
                <a:lnTo>
                  <a:pt x="241" y="35"/>
                </a:lnTo>
                <a:lnTo>
                  <a:pt x="293" y="161"/>
                </a:lnTo>
                <a:lnTo>
                  <a:pt x="237" y="256"/>
                </a:lnTo>
                <a:lnTo>
                  <a:pt x="228" y="252"/>
                </a:lnTo>
                <a:lnTo>
                  <a:pt x="220" y="248"/>
                </a:lnTo>
                <a:lnTo>
                  <a:pt x="211" y="245"/>
                </a:lnTo>
                <a:lnTo>
                  <a:pt x="203" y="243"/>
                </a:lnTo>
                <a:lnTo>
                  <a:pt x="193" y="240"/>
                </a:lnTo>
                <a:lnTo>
                  <a:pt x="183" y="239"/>
                </a:lnTo>
                <a:lnTo>
                  <a:pt x="175" y="238"/>
                </a:lnTo>
                <a:lnTo>
                  <a:pt x="165" y="238"/>
                </a:lnTo>
                <a:lnTo>
                  <a:pt x="148" y="239"/>
                </a:lnTo>
                <a:lnTo>
                  <a:pt x="132" y="241"/>
                </a:lnTo>
                <a:lnTo>
                  <a:pt x="116" y="246"/>
                </a:lnTo>
                <a:lnTo>
                  <a:pt x="101" y="251"/>
                </a:lnTo>
                <a:lnTo>
                  <a:pt x="86" y="259"/>
                </a:lnTo>
                <a:lnTo>
                  <a:pt x="73" y="266"/>
                </a:lnTo>
                <a:lnTo>
                  <a:pt x="60" y="276"/>
                </a:lnTo>
                <a:lnTo>
                  <a:pt x="49" y="286"/>
                </a:lnTo>
                <a:lnTo>
                  <a:pt x="38" y="298"/>
                </a:lnTo>
                <a:lnTo>
                  <a:pt x="28" y="311"/>
                </a:lnTo>
                <a:lnTo>
                  <a:pt x="21" y="325"/>
                </a:lnTo>
                <a:lnTo>
                  <a:pt x="13" y="339"/>
                </a:lnTo>
                <a:lnTo>
                  <a:pt x="8" y="354"/>
                </a:lnTo>
                <a:lnTo>
                  <a:pt x="4" y="370"/>
                </a:lnTo>
                <a:lnTo>
                  <a:pt x="1" y="386"/>
                </a:lnTo>
                <a:lnTo>
                  <a:pt x="0" y="403"/>
                </a:lnTo>
                <a:lnTo>
                  <a:pt x="1" y="419"/>
                </a:lnTo>
                <a:lnTo>
                  <a:pt x="4" y="436"/>
                </a:lnTo>
                <a:lnTo>
                  <a:pt x="8" y="451"/>
                </a:lnTo>
                <a:lnTo>
                  <a:pt x="13" y="467"/>
                </a:lnTo>
                <a:lnTo>
                  <a:pt x="21" y="481"/>
                </a:lnTo>
                <a:lnTo>
                  <a:pt x="28" y="495"/>
                </a:lnTo>
                <a:lnTo>
                  <a:pt x="38" y="507"/>
                </a:lnTo>
                <a:lnTo>
                  <a:pt x="49" y="519"/>
                </a:lnTo>
                <a:lnTo>
                  <a:pt x="60" y="529"/>
                </a:lnTo>
                <a:lnTo>
                  <a:pt x="73" y="539"/>
                </a:lnTo>
                <a:lnTo>
                  <a:pt x="86" y="548"/>
                </a:lnTo>
                <a:lnTo>
                  <a:pt x="101" y="554"/>
                </a:lnTo>
                <a:lnTo>
                  <a:pt x="116" y="559"/>
                </a:lnTo>
                <a:lnTo>
                  <a:pt x="132" y="564"/>
                </a:lnTo>
                <a:lnTo>
                  <a:pt x="148" y="567"/>
                </a:lnTo>
                <a:lnTo>
                  <a:pt x="165" y="567"/>
                </a:lnTo>
                <a:lnTo>
                  <a:pt x="181" y="567"/>
                </a:lnTo>
                <a:lnTo>
                  <a:pt x="196" y="565"/>
                </a:lnTo>
                <a:lnTo>
                  <a:pt x="211" y="560"/>
                </a:lnTo>
                <a:lnTo>
                  <a:pt x="225" y="555"/>
                </a:lnTo>
                <a:lnTo>
                  <a:pt x="239" y="550"/>
                </a:lnTo>
                <a:lnTo>
                  <a:pt x="252" y="542"/>
                </a:lnTo>
                <a:lnTo>
                  <a:pt x="265" y="534"/>
                </a:lnTo>
                <a:lnTo>
                  <a:pt x="277" y="524"/>
                </a:lnTo>
                <a:lnTo>
                  <a:pt x="286" y="513"/>
                </a:lnTo>
                <a:lnTo>
                  <a:pt x="296" y="502"/>
                </a:lnTo>
                <a:lnTo>
                  <a:pt x="304" y="490"/>
                </a:lnTo>
                <a:lnTo>
                  <a:pt x="312" y="476"/>
                </a:lnTo>
                <a:lnTo>
                  <a:pt x="318" y="462"/>
                </a:lnTo>
                <a:lnTo>
                  <a:pt x="323" y="448"/>
                </a:lnTo>
                <a:lnTo>
                  <a:pt x="327" y="433"/>
                </a:lnTo>
                <a:lnTo>
                  <a:pt x="329" y="418"/>
                </a:lnTo>
                <a:lnTo>
                  <a:pt x="404" y="418"/>
                </a:lnTo>
                <a:lnTo>
                  <a:pt x="406" y="417"/>
                </a:lnTo>
                <a:lnTo>
                  <a:pt x="409" y="417"/>
                </a:lnTo>
                <a:lnTo>
                  <a:pt x="413" y="416"/>
                </a:lnTo>
                <a:lnTo>
                  <a:pt x="415" y="415"/>
                </a:lnTo>
                <a:lnTo>
                  <a:pt x="640" y="194"/>
                </a:lnTo>
                <a:lnTo>
                  <a:pt x="652" y="261"/>
                </a:lnTo>
                <a:lnTo>
                  <a:pt x="643" y="266"/>
                </a:lnTo>
                <a:lnTo>
                  <a:pt x="634" y="273"/>
                </a:lnTo>
                <a:lnTo>
                  <a:pt x="626" y="279"/>
                </a:lnTo>
                <a:lnTo>
                  <a:pt x="618" y="286"/>
                </a:lnTo>
                <a:lnTo>
                  <a:pt x="611" y="294"/>
                </a:lnTo>
                <a:lnTo>
                  <a:pt x="604" y="303"/>
                </a:lnTo>
                <a:lnTo>
                  <a:pt x="598" y="311"/>
                </a:lnTo>
                <a:lnTo>
                  <a:pt x="592" y="320"/>
                </a:lnTo>
                <a:lnTo>
                  <a:pt x="587" y="329"/>
                </a:lnTo>
                <a:lnTo>
                  <a:pt x="583" y="339"/>
                </a:lnTo>
                <a:lnTo>
                  <a:pt x="579" y="349"/>
                </a:lnTo>
                <a:lnTo>
                  <a:pt x="575" y="359"/>
                </a:lnTo>
                <a:lnTo>
                  <a:pt x="572" y="370"/>
                </a:lnTo>
                <a:lnTo>
                  <a:pt x="571" y="381"/>
                </a:lnTo>
                <a:lnTo>
                  <a:pt x="570" y="391"/>
                </a:lnTo>
                <a:lnTo>
                  <a:pt x="569" y="403"/>
                </a:lnTo>
                <a:lnTo>
                  <a:pt x="570" y="419"/>
                </a:lnTo>
                <a:lnTo>
                  <a:pt x="572" y="436"/>
                </a:lnTo>
                <a:lnTo>
                  <a:pt x="576" y="451"/>
                </a:lnTo>
                <a:lnTo>
                  <a:pt x="582" y="467"/>
                </a:lnTo>
                <a:lnTo>
                  <a:pt x="589" y="481"/>
                </a:lnTo>
                <a:lnTo>
                  <a:pt x="597" y="495"/>
                </a:lnTo>
                <a:lnTo>
                  <a:pt x="606" y="507"/>
                </a:lnTo>
                <a:lnTo>
                  <a:pt x="617" y="519"/>
                </a:lnTo>
                <a:lnTo>
                  <a:pt x="629" y="529"/>
                </a:lnTo>
                <a:lnTo>
                  <a:pt x="642" y="539"/>
                </a:lnTo>
                <a:lnTo>
                  <a:pt x="656" y="548"/>
                </a:lnTo>
                <a:lnTo>
                  <a:pt x="670" y="554"/>
                </a:lnTo>
                <a:lnTo>
                  <a:pt x="685" y="559"/>
                </a:lnTo>
                <a:lnTo>
                  <a:pt x="701" y="564"/>
                </a:lnTo>
                <a:lnTo>
                  <a:pt x="717" y="567"/>
                </a:lnTo>
                <a:lnTo>
                  <a:pt x="734" y="567"/>
                </a:lnTo>
                <a:lnTo>
                  <a:pt x="751" y="567"/>
                </a:lnTo>
                <a:lnTo>
                  <a:pt x="767" y="564"/>
                </a:lnTo>
                <a:lnTo>
                  <a:pt x="783" y="559"/>
                </a:lnTo>
                <a:lnTo>
                  <a:pt x="798" y="554"/>
                </a:lnTo>
                <a:lnTo>
                  <a:pt x="812" y="548"/>
                </a:lnTo>
                <a:lnTo>
                  <a:pt x="826" y="539"/>
                </a:lnTo>
                <a:lnTo>
                  <a:pt x="839" y="529"/>
                </a:lnTo>
                <a:lnTo>
                  <a:pt x="850" y="519"/>
                </a:lnTo>
                <a:lnTo>
                  <a:pt x="861" y="507"/>
                </a:lnTo>
                <a:lnTo>
                  <a:pt x="870" y="495"/>
                </a:lnTo>
                <a:lnTo>
                  <a:pt x="878" y="481"/>
                </a:lnTo>
                <a:lnTo>
                  <a:pt x="886" y="467"/>
                </a:lnTo>
                <a:lnTo>
                  <a:pt x="891" y="451"/>
                </a:lnTo>
                <a:lnTo>
                  <a:pt x="895" y="436"/>
                </a:lnTo>
                <a:lnTo>
                  <a:pt x="898" y="419"/>
                </a:lnTo>
                <a:lnTo>
                  <a:pt x="899" y="403"/>
                </a:lnTo>
                <a:lnTo>
                  <a:pt x="898" y="386"/>
                </a:lnTo>
                <a:lnTo>
                  <a:pt x="895" y="370"/>
                </a:lnTo>
                <a:lnTo>
                  <a:pt x="891" y="354"/>
                </a:lnTo>
                <a:lnTo>
                  <a:pt x="886" y="339"/>
                </a:lnTo>
                <a:lnTo>
                  <a:pt x="878" y="325"/>
                </a:lnTo>
                <a:lnTo>
                  <a:pt x="870" y="311"/>
                </a:lnTo>
                <a:lnTo>
                  <a:pt x="861" y="298"/>
                </a:lnTo>
                <a:lnTo>
                  <a:pt x="850" y="286"/>
                </a:lnTo>
                <a:lnTo>
                  <a:pt x="839" y="276"/>
                </a:lnTo>
                <a:lnTo>
                  <a:pt x="826" y="266"/>
                </a:lnTo>
                <a:lnTo>
                  <a:pt x="812" y="259"/>
                </a:lnTo>
                <a:lnTo>
                  <a:pt x="798" y="251"/>
                </a:lnTo>
                <a:lnTo>
                  <a:pt x="783" y="246"/>
                </a:lnTo>
                <a:lnTo>
                  <a:pt x="767" y="241"/>
                </a:lnTo>
                <a:lnTo>
                  <a:pt x="751" y="239"/>
                </a:lnTo>
                <a:lnTo>
                  <a:pt x="734" y="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7158057" y="3793519"/>
            <a:ext cx="238125" cy="285750"/>
            <a:chOff x="5505450" y="2765425"/>
            <a:chExt cx="238125" cy="285750"/>
          </a:xfrm>
          <a:solidFill>
            <a:schemeClr val="bg1"/>
          </a:solidFill>
        </p:grpSpPr>
        <p:sp>
          <p:nvSpPr>
            <p:cNvPr id="266" name="Freeform 128"/>
            <p:cNvSpPr>
              <a:spLocks/>
            </p:cNvSpPr>
            <p:nvPr/>
          </p:nvSpPr>
          <p:spPr bwMode="auto">
            <a:xfrm>
              <a:off x="5586413" y="2851150"/>
              <a:ext cx="76200" cy="9525"/>
            </a:xfrm>
            <a:custGeom>
              <a:avLst/>
              <a:gdLst>
                <a:gd name="T0" fmla="*/ 239 w 239"/>
                <a:gd name="T1" fmla="*/ 15 h 30"/>
                <a:gd name="T2" fmla="*/ 239 w 239"/>
                <a:gd name="T3" fmla="*/ 13 h 30"/>
                <a:gd name="T4" fmla="*/ 238 w 239"/>
                <a:gd name="T5" fmla="*/ 10 h 30"/>
                <a:gd name="T6" fmla="*/ 237 w 239"/>
                <a:gd name="T7" fmla="*/ 8 h 30"/>
                <a:gd name="T8" fmla="*/ 235 w 239"/>
                <a:gd name="T9" fmla="*/ 6 h 30"/>
                <a:gd name="T10" fmla="*/ 233 w 239"/>
                <a:gd name="T11" fmla="*/ 4 h 30"/>
                <a:gd name="T12" fmla="*/ 231 w 239"/>
                <a:gd name="T13" fmla="*/ 3 h 30"/>
                <a:gd name="T14" fmla="*/ 227 w 239"/>
                <a:gd name="T15" fmla="*/ 2 h 30"/>
                <a:gd name="T16" fmla="*/ 224 w 239"/>
                <a:gd name="T17" fmla="*/ 0 h 30"/>
                <a:gd name="T18" fmla="*/ 15 w 239"/>
                <a:gd name="T19" fmla="*/ 0 h 30"/>
                <a:gd name="T20" fmla="*/ 12 w 239"/>
                <a:gd name="T21" fmla="*/ 2 h 30"/>
                <a:gd name="T22" fmla="*/ 9 w 239"/>
                <a:gd name="T23" fmla="*/ 3 h 30"/>
                <a:gd name="T24" fmla="*/ 7 w 239"/>
                <a:gd name="T25" fmla="*/ 4 h 30"/>
                <a:gd name="T26" fmla="*/ 5 w 239"/>
                <a:gd name="T27" fmla="*/ 6 h 30"/>
                <a:gd name="T28" fmla="*/ 3 w 239"/>
                <a:gd name="T29" fmla="*/ 8 h 30"/>
                <a:gd name="T30" fmla="*/ 2 w 239"/>
                <a:gd name="T31" fmla="*/ 10 h 30"/>
                <a:gd name="T32" fmla="*/ 0 w 239"/>
                <a:gd name="T33" fmla="*/ 13 h 30"/>
                <a:gd name="T34" fmla="*/ 0 w 239"/>
                <a:gd name="T35" fmla="*/ 15 h 30"/>
                <a:gd name="T36" fmla="*/ 0 w 239"/>
                <a:gd name="T37" fmla="*/ 19 h 30"/>
                <a:gd name="T38" fmla="*/ 2 w 239"/>
                <a:gd name="T39" fmla="*/ 22 h 30"/>
                <a:gd name="T40" fmla="*/ 3 w 239"/>
                <a:gd name="T41" fmla="*/ 25 h 30"/>
                <a:gd name="T42" fmla="*/ 5 w 239"/>
                <a:gd name="T43" fmla="*/ 27 h 30"/>
                <a:gd name="T44" fmla="*/ 7 w 239"/>
                <a:gd name="T45" fmla="*/ 28 h 30"/>
                <a:gd name="T46" fmla="*/ 9 w 239"/>
                <a:gd name="T47" fmla="*/ 29 h 30"/>
                <a:gd name="T48" fmla="*/ 12 w 239"/>
                <a:gd name="T49" fmla="*/ 30 h 30"/>
                <a:gd name="T50" fmla="*/ 15 w 239"/>
                <a:gd name="T51" fmla="*/ 30 h 30"/>
                <a:gd name="T52" fmla="*/ 224 w 239"/>
                <a:gd name="T53" fmla="*/ 30 h 30"/>
                <a:gd name="T54" fmla="*/ 227 w 239"/>
                <a:gd name="T55" fmla="*/ 30 h 30"/>
                <a:gd name="T56" fmla="*/ 231 w 239"/>
                <a:gd name="T57" fmla="*/ 29 h 30"/>
                <a:gd name="T58" fmla="*/ 233 w 239"/>
                <a:gd name="T59" fmla="*/ 28 h 30"/>
                <a:gd name="T60" fmla="*/ 235 w 239"/>
                <a:gd name="T61" fmla="*/ 27 h 30"/>
                <a:gd name="T62" fmla="*/ 237 w 239"/>
                <a:gd name="T63" fmla="*/ 25 h 30"/>
                <a:gd name="T64" fmla="*/ 238 w 239"/>
                <a:gd name="T65" fmla="*/ 22 h 30"/>
                <a:gd name="T66" fmla="*/ 239 w 239"/>
                <a:gd name="T67" fmla="*/ 19 h 30"/>
                <a:gd name="T68" fmla="*/ 239 w 239"/>
                <a:gd name="T6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9" h="30">
                  <a:moveTo>
                    <a:pt x="239" y="15"/>
                  </a:moveTo>
                  <a:lnTo>
                    <a:pt x="239" y="13"/>
                  </a:lnTo>
                  <a:lnTo>
                    <a:pt x="238" y="10"/>
                  </a:lnTo>
                  <a:lnTo>
                    <a:pt x="237" y="8"/>
                  </a:lnTo>
                  <a:lnTo>
                    <a:pt x="235" y="6"/>
                  </a:lnTo>
                  <a:lnTo>
                    <a:pt x="233" y="4"/>
                  </a:lnTo>
                  <a:lnTo>
                    <a:pt x="231" y="3"/>
                  </a:lnTo>
                  <a:lnTo>
                    <a:pt x="227" y="2"/>
                  </a:lnTo>
                  <a:lnTo>
                    <a:pt x="224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224" y="30"/>
                  </a:lnTo>
                  <a:lnTo>
                    <a:pt x="227" y="30"/>
                  </a:lnTo>
                  <a:lnTo>
                    <a:pt x="231" y="29"/>
                  </a:lnTo>
                  <a:lnTo>
                    <a:pt x="233" y="28"/>
                  </a:lnTo>
                  <a:lnTo>
                    <a:pt x="235" y="27"/>
                  </a:lnTo>
                  <a:lnTo>
                    <a:pt x="237" y="25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7" name="Freeform 129"/>
            <p:cNvSpPr>
              <a:spLocks noEditPoints="1"/>
            </p:cNvSpPr>
            <p:nvPr/>
          </p:nvSpPr>
          <p:spPr bwMode="auto">
            <a:xfrm>
              <a:off x="5505450" y="2765425"/>
              <a:ext cx="238125" cy="285750"/>
            </a:xfrm>
            <a:custGeom>
              <a:avLst/>
              <a:gdLst>
                <a:gd name="T0" fmla="*/ 485 w 748"/>
                <a:gd name="T1" fmla="*/ 867 h 898"/>
                <a:gd name="T2" fmla="*/ 449 w 748"/>
                <a:gd name="T3" fmla="*/ 843 h 898"/>
                <a:gd name="T4" fmla="*/ 423 w 748"/>
                <a:gd name="T5" fmla="*/ 781 h 898"/>
                <a:gd name="T6" fmla="*/ 548 w 748"/>
                <a:gd name="T7" fmla="*/ 774 h 898"/>
                <a:gd name="T8" fmla="*/ 508 w 748"/>
                <a:gd name="T9" fmla="*/ 838 h 898"/>
                <a:gd name="T10" fmla="*/ 275 w 748"/>
                <a:gd name="T11" fmla="*/ 867 h 898"/>
                <a:gd name="T12" fmla="*/ 239 w 748"/>
                <a:gd name="T13" fmla="*/ 843 h 898"/>
                <a:gd name="T14" fmla="*/ 197 w 748"/>
                <a:gd name="T15" fmla="*/ 772 h 898"/>
                <a:gd name="T16" fmla="*/ 335 w 748"/>
                <a:gd name="T17" fmla="*/ 774 h 898"/>
                <a:gd name="T18" fmla="*/ 299 w 748"/>
                <a:gd name="T19" fmla="*/ 838 h 898"/>
                <a:gd name="T20" fmla="*/ 183 w 748"/>
                <a:gd name="T21" fmla="*/ 236 h 898"/>
                <a:gd name="T22" fmla="*/ 533 w 748"/>
                <a:gd name="T23" fmla="*/ 210 h 898"/>
                <a:gd name="T24" fmla="*/ 568 w 748"/>
                <a:gd name="T25" fmla="*/ 390 h 898"/>
                <a:gd name="T26" fmla="*/ 329 w 748"/>
                <a:gd name="T27" fmla="*/ 90 h 898"/>
                <a:gd name="T28" fmla="*/ 389 w 748"/>
                <a:gd name="T29" fmla="*/ 378 h 898"/>
                <a:gd name="T30" fmla="*/ 720 w 748"/>
                <a:gd name="T31" fmla="*/ 829 h 898"/>
                <a:gd name="T32" fmla="*/ 705 w 748"/>
                <a:gd name="T33" fmla="*/ 863 h 898"/>
                <a:gd name="T34" fmla="*/ 663 w 748"/>
                <a:gd name="T35" fmla="*/ 854 h 898"/>
                <a:gd name="T36" fmla="*/ 650 w 748"/>
                <a:gd name="T37" fmla="*/ 803 h 898"/>
                <a:gd name="T38" fmla="*/ 606 w 748"/>
                <a:gd name="T39" fmla="*/ 766 h 898"/>
                <a:gd name="T40" fmla="*/ 687 w 748"/>
                <a:gd name="T41" fmla="*/ 448 h 898"/>
                <a:gd name="T42" fmla="*/ 702 w 748"/>
                <a:gd name="T43" fmla="*/ 429 h 898"/>
                <a:gd name="T44" fmla="*/ 598 w 748"/>
                <a:gd name="T45" fmla="*/ 246 h 898"/>
                <a:gd name="T46" fmla="*/ 571 w 748"/>
                <a:gd name="T47" fmla="*/ 197 h 898"/>
                <a:gd name="T48" fmla="*/ 448 w 748"/>
                <a:gd name="T49" fmla="*/ 180 h 898"/>
                <a:gd name="T50" fmla="*/ 436 w 748"/>
                <a:gd name="T51" fmla="*/ 0 h 898"/>
                <a:gd name="T52" fmla="*/ 301 w 748"/>
                <a:gd name="T53" fmla="*/ 9 h 898"/>
                <a:gd name="T54" fmla="*/ 196 w 748"/>
                <a:gd name="T55" fmla="*/ 185 h 898"/>
                <a:gd name="T56" fmla="*/ 155 w 748"/>
                <a:gd name="T57" fmla="*/ 226 h 898"/>
                <a:gd name="T58" fmla="*/ 51 w 748"/>
                <a:gd name="T59" fmla="*/ 423 h 898"/>
                <a:gd name="T60" fmla="*/ 48 w 748"/>
                <a:gd name="T61" fmla="*/ 443 h 898"/>
                <a:gd name="T62" fmla="*/ 141 w 748"/>
                <a:gd name="T63" fmla="*/ 767 h 898"/>
                <a:gd name="T64" fmla="*/ 100 w 748"/>
                <a:gd name="T65" fmla="*/ 799 h 898"/>
                <a:gd name="T66" fmla="*/ 87 w 748"/>
                <a:gd name="T67" fmla="*/ 850 h 898"/>
                <a:gd name="T68" fmla="*/ 48 w 748"/>
                <a:gd name="T69" fmla="*/ 865 h 898"/>
                <a:gd name="T70" fmla="*/ 29 w 748"/>
                <a:gd name="T71" fmla="*/ 833 h 898"/>
                <a:gd name="T72" fmla="*/ 9 w 748"/>
                <a:gd name="T73" fmla="*/ 824 h 898"/>
                <a:gd name="T74" fmla="*/ 1 w 748"/>
                <a:gd name="T75" fmla="*/ 850 h 898"/>
                <a:gd name="T76" fmla="*/ 26 w 748"/>
                <a:gd name="T77" fmla="*/ 887 h 898"/>
                <a:gd name="T78" fmla="*/ 71 w 748"/>
                <a:gd name="T79" fmla="*/ 896 h 898"/>
                <a:gd name="T80" fmla="*/ 109 w 748"/>
                <a:gd name="T81" fmla="*/ 871 h 898"/>
                <a:gd name="T82" fmla="*/ 123 w 748"/>
                <a:gd name="T83" fmla="*/ 821 h 898"/>
                <a:gd name="T84" fmla="*/ 182 w 748"/>
                <a:gd name="T85" fmla="*/ 796 h 898"/>
                <a:gd name="T86" fmla="*/ 211 w 748"/>
                <a:gd name="T87" fmla="*/ 850 h 898"/>
                <a:gd name="T88" fmla="*/ 235 w 748"/>
                <a:gd name="T89" fmla="*/ 887 h 898"/>
                <a:gd name="T90" fmla="*/ 281 w 748"/>
                <a:gd name="T91" fmla="*/ 896 h 898"/>
                <a:gd name="T92" fmla="*/ 319 w 748"/>
                <a:gd name="T93" fmla="*/ 871 h 898"/>
                <a:gd name="T94" fmla="*/ 333 w 748"/>
                <a:gd name="T95" fmla="*/ 821 h 898"/>
                <a:gd name="T96" fmla="*/ 392 w 748"/>
                <a:gd name="T97" fmla="*/ 796 h 898"/>
                <a:gd name="T98" fmla="*/ 420 w 748"/>
                <a:gd name="T99" fmla="*/ 850 h 898"/>
                <a:gd name="T100" fmla="*/ 445 w 748"/>
                <a:gd name="T101" fmla="*/ 887 h 898"/>
                <a:gd name="T102" fmla="*/ 491 w 748"/>
                <a:gd name="T103" fmla="*/ 896 h 898"/>
                <a:gd name="T104" fmla="*/ 529 w 748"/>
                <a:gd name="T105" fmla="*/ 871 h 898"/>
                <a:gd name="T106" fmla="*/ 542 w 748"/>
                <a:gd name="T107" fmla="*/ 821 h 898"/>
                <a:gd name="T108" fmla="*/ 601 w 748"/>
                <a:gd name="T109" fmla="*/ 796 h 898"/>
                <a:gd name="T110" fmla="*/ 629 w 748"/>
                <a:gd name="T111" fmla="*/ 850 h 898"/>
                <a:gd name="T112" fmla="*/ 655 w 748"/>
                <a:gd name="T113" fmla="*/ 887 h 898"/>
                <a:gd name="T114" fmla="*/ 700 w 748"/>
                <a:gd name="T115" fmla="*/ 896 h 898"/>
                <a:gd name="T116" fmla="*/ 737 w 748"/>
                <a:gd name="T117" fmla="*/ 871 h 898"/>
                <a:gd name="T118" fmla="*/ 747 w 748"/>
                <a:gd name="T119" fmla="*/ 833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8" h="898">
                  <a:moveTo>
                    <a:pt x="508" y="838"/>
                  </a:moveTo>
                  <a:lnTo>
                    <a:pt x="508" y="843"/>
                  </a:lnTo>
                  <a:lnTo>
                    <a:pt x="506" y="850"/>
                  </a:lnTo>
                  <a:lnTo>
                    <a:pt x="504" y="854"/>
                  </a:lnTo>
                  <a:lnTo>
                    <a:pt x="500" y="858"/>
                  </a:lnTo>
                  <a:lnTo>
                    <a:pt x="495" y="863"/>
                  </a:lnTo>
                  <a:lnTo>
                    <a:pt x="490" y="865"/>
                  </a:lnTo>
                  <a:lnTo>
                    <a:pt x="485" y="867"/>
                  </a:lnTo>
                  <a:lnTo>
                    <a:pt x="478" y="868"/>
                  </a:lnTo>
                  <a:lnTo>
                    <a:pt x="473" y="867"/>
                  </a:lnTo>
                  <a:lnTo>
                    <a:pt x="468" y="865"/>
                  </a:lnTo>
                  <a:lnTo>
                    <a:pt x="462" y="863"/>
                  </a:lnTo>
                  <a:lnTo>
                    <a:pt x="458" y="858"/>
                  </a:lnTo>
                  <a:lnTo>
                    <a:pt x="454" y="854"/>
                  </a:lnTo>
                  <a:lnTo>
                    <a:pt x="451" y="850"/>
                  </a:lnTo>
                  <a:lnTo>
                    <a:pt x="449" y="843"/>
                  </a:lnTo>
                  <a:lnTo>
                    <a:pt x="448" y="838"/>
                  </a:lnTo>
                  <a:lnTo>
                    <a:pt x="448" y="830"/>
                  </a:lnTo>
                  <a:lnTo>
                    <a:pt x="447" y="824"/>
                  </a:lnTo>
                  <a:lnTo>
                    <a:pt x="446" y="819"/>
                  </a:lnTo>
                  <a:lnTo>
                    <a:pt x="444" y="812"/>
                  </a:lnTo>
                  <a:lnTo>
                    <a:pt x="439" y="800"/>
                  </a:lnTo>
                  <a:lnTo>
                    <a:pt x="431" y="790"/>
                  </a:lnTo>
                  <a:lnTo>
                    <a:pt x="423" y="781"/>
                  </a:lnTo>
                  <a:lnTo>
                    <a:pt x="413" y="774"/>
                  </a:lnTo>
                  <a:lnTo>
                    <a:pt x="406" y="770"/>
                  </a:lnTo>
                  <a:lnTo>
                    <a:pt x="401" y="768"/>
                  </a:lnTo>
                  <a:lnTo>
                    <a:pt x="395" y="766"/>
                  </a:lnTo>
                  <a:lnTo>
                    <a:pt x="388" y="764"/>
                  </a:lnTo>
                  <a:lnTo>
                    <a:pt x="389" y="485"/>
                  </a:lnTo>
                  <a:lnTo>
                    <a:pt x="607" y="553"/>
                  </a:lnTo>
                  <a:lnTo>
                    <a:pt x="548" y="774"/>
                  </a:lnTo>
                  <a:lnTo>
                    <a:pt x="539" y="778"/>
                  </a:lnTo>
                  <a:lnTo>
                    <a:pt x="532" y="784"/>
                  </a:lnTo>
                  <a:lnTo>
                    <a:pt x="525" y="792"/>
                  </a:lnTo>
                  <a:lnTo>
                    <a:pt x="519" y="799"/>
                  </a:lnTo>
                  <a:lnTo>
                    <a:pt x="515" y="808"/>
                  </a:lnTo>
                  <a:lnTo>
                    <a:pt x="511" y="818"/>
                  </a:lnTo>
                  <a:lnTo>
                    <a:pt x="509" y="827"/>
                  </a:lnTo>
                  <a:lnTo>
                    <a:pt x="508" y="838"/>
                  </a:lnTo>
                  <a:close/>
                  <a:moveTo>
                    <a:pt x="299" y="838"/>
                  </a:moveTo>
                  <a:lnTo>
                    <a:pt x="298" y="843"/>
                  </a:lnTo>
                  <a:lnTo>
                    <a:pt x="296" y="850"/>
                  </a:lnTo>
                  <a:lnTo>
                    <a:pt x="294" y="854"/>
                  </a:lnTo>
                  <a:lnTo>
                    <a:pt x="290" y="858"/>
                  </a:lnTo>
                  <a:lnTo>
                    <a:pt x="286" y="863"/>
                  </a:lnTo>
                  <a:lnTo>
                    <a:pt x="281" y="865"/>
                  </a:lnTo>
                  <a:lnTo>
                    <a:pt x="275" y="867"/>
                  </a:lnTo>
                  <a:lnTo>
                    <a:pt x="269" y="868"/>
                  </a:lnTo>
                  <a:lnTo>
                    <a:pt x="263" y="867"/>
                  </a:lnTo>
                  <a:lnTo>
                    <a:pt x="258" y="865"/>
                  </a:lnTo>
                  <a:lnTo>
                    <a:pt x="252" y="863"/>
                  </a:lnTo>
                  <a:lnTo>
                    <a:pt x="248" y="858"/>
                  </a:lnTo>
                  <a:lnTo>
                    <a:pt x="244" y="854"/>
                  </a:lnTo>
                  <a:lnTo>
                    <a:pt x="242" y="850"/>
                  </a:lnTo>
                  <a:lnTo>
                    <a:pt x="239" y="843"/>
                  </a:lnTo>
                  <a:lnTo>
                    <a:pt x="239" y="838"/>
                  </a:lnTo>
                  <a:lnTo>
                    <a:pt x="238" y="825"/>
                  </a:lnTo>
                  <a:lnTo>
                    <a:pt x="235" y="814"/>
                  </a:lnTo>
                  <a:lnTo>
                    <a:pt x="231" y="804"/>
                  </a:lnTo>
                  <a:lnTo>
                    <a:pt x="224" y="793"/>
                  </a:lnTo>
                  <a:lnTo>
                    <a:pt x="216" y="784"/>
                  </a:lnTo>
                  <a:lnTo>
                    <a:pt x="207" y="777"/>
                  </a:lnTo>
                  <a:lnTo>
                    <a:pt x="197" y="772"/>
                  </a:lnTo>
                  <a:lnTo>
                    <a:pt x="186" y="767"/>
                  </a:lnTo>
                  <a:lnTo>
                    <a:pt x="133" y="553"/>
                  </a:lnTo>
                  <a:lnTo>
                    <a:pt x="359" y="485"/>
                  </a:lnTo>
                  <a:lnTo>
                    <a:pt x="359" y="764"/>
                  </a:lnTo>
                  <a:lnTo>
                    <a:pt x="353" y="766"/>
                  </a:lnTo>
                  <a:lnTo>
                    <a:pt x="347" y="768"/>
                  </a:lnTo>
                  <a:lnTo>
                    <a:pt x="341" y="770"/>
                  </a:lnTo>
                  <a:lnTo>
                    <a:pt x="335" y="774"/>
                  </a:lnTo>
                  <a:lnTo>
                    <a:pt x="325" y="781"/>
                  </a:lnTo>
                  <a:lnTo>
                    <a:pt x="317" y="790"/>
                  </a:lnTo>
                  <a:lnTo>
                    <a:pt x="309" y="800"/>
                  </a:lnTo>
                  <a:lnTo>
                    <a:pt x="304" y="812"/>
                  </a:lnTo>
                  <a:lnTo>
                    <a:pt x="302" y="819"/>
                  </a:lnTo>
                  <a:lnTo>
                    <a:pt x="301" y="824"/>
                  </a:lnTo>
                  <a:lnTo>
                    <a:pt x="299" y="830"/>
                  </a:lnTo>
                  <a:lnTo>
                    <a:pt x="299" y="838"/>
                  </a:lnTo>
                  <a:close/>
                  <a:moveTo>
                    <a:pt x="359" y="378"/>
                  </a:moveTo>
                  <a:lnTo>
                    <a:pt x="359" y="453"/>
                  </a:lnTo>
                  <a:lnTo>
                    <a:pt x="126" y="524"/>
                  </a:lnTo>
                  <a:lnTo>
                    <a:pt x="106" y="438"/>
                  </a:lnTo>
                  <a:lnTo>
                    <a:pt x="359" y="378"/>
                  </a:lnTo>
                  <a:close/>
                  <a:moveTo>
                    <a:pt x="180" y="253"/>
                  </a:moveTo>
                  <a:lnTo>
                    <a:pt x="181" y="245"/>
                  </a:lnTo>
                  <a:lnTo>
                    <a:pt x="183" y="236"/>
                  </a:lnTo>
                  <a:lnTo>
                    <a:pt x="187" y="229"/>
                  </a:lnTo>
                  <a:lnTo>
                    <a:pt x="192" y="222"/>
                  </a:lnTo>
                  <a:lnTo>
                    <a:pt x="199" y="217"/>
                  </a:lnTo>
                  <a:lnTo>
                    <a:pt x="206" y="213"/>
                  </a:lnTo>
                  <a:lnTo>
                    <a:pt x="215" y="210"/>
                  </a:lnTo>
                  <a:lnTo>
                    <a:pt x="224" y="210"/>
                  </a:lnTo>
                  <a:lnTo>
                    <a:pt x="523" y="210"/>
                  </a:lnTo>
                  <a:lnTo>
                    <a:pt x="533" y="210"/>
                  </a:lnTo>
                  <a:lnTo>
                    <a:pt x="541" y="213"/>
                  </a:lnTo>
                  <a:lnTo>
                    <a:pt x="549" y="217"/>
                  </a:lnTo>
                  <a:lnTo>
                    <a:pt x="555" y="222"/>
                  </a:lnTo>
                  <a:lnTo>
                    <a:pt x="561" y="229"/>
                  </a:lnTo>
                  <a:lnTo>
                    <a:pt x="565" y="236"/>
                  </a:lnTo>
                  <a:lnTo>
                    <a:pt x="567" y="245"/>
                  </a:lnTo>
                  <a:lnTo>
                    <a:pt x="568" y="253"/>
                  </a:lnTo>
                  <a:lnTo>
                    <a:pt x="568" y="390"/>
                  </a:lnTo>
                  <a:lnTo>
                    <a:pt x="374" y="343"/>
                  </a:lnTo>
                  <a:lnTo>
                    <a:pt x="180" y="390"/>
                  </a:lnTo>
                  <a:lnTo>
                    <a:pt x="180" y="253"/>
                  </a:lnTo>
                  <a:close/>
                  <a:moveTo>
                    <a:pt x="329" y="90"/>
                  </a:moveTo>
                  <a:lnTo>
                    <a:pt x="418" y="90"/>
                  </a:lnTo>
                  <a:lnTo>
                    <a:pt x="418" y="180"/>
                  </a:lnTo>
                  <a:lnTo>
                    <a:pt x="329" y="180"/>
                  </a:lnTo>
                  <a:lnTo>
                    <a:pt x="329" y="90"/>
                  </a:lnTo>
                  <a:close/>
                  <a:moveTo>
                    <a:pt x="418" y="30"/>
                  </a:moveTo>
                  <a:lnTo>
                    <a:pt x="418" y="60"/>
                  </a:lnTo>
                  <a:lnTo>
                    <a:pt x="329" y="60"/>
                  </a:lnTo>
                  <a:lnTo>
                    <a:pt x="329" y="30"/>
                  </a:lnTo>
                  <a:lnTo>
                    <a:pt x="418" y="30"/>
                  </a:lnTo>
                  <a:close/>
                  <a:moveTo>
                    <a:pt x="614" y="524"/>
                  </a:moveTo>
                  <a:lnTo>
                    <a:pt x="389" y="453"/>
                  </a:lnTo>
                  <a:lnTo>
                    <a:pt x="389" y="378"/>
                  </a:lnTo>
                  <a:lnTo>
                    <a:pt x="638" y="438"/>
                  </a:lnTo>
                  <a:lnTo>
                    <a:pt x="614" y="524"/>
                  </a:lnTo>
                  <a:close/>
                  <a:moveTo>
                    <a:pt x="733" y="823"/>
                  </a:moveTo>
                  <a:lnTo>
                    <a:pt x="730" y="823"/>
                  </a:lnTo>
                  <a:lnTo>
                    <a:pt x="728" y="824"/>
                  </a:lnTo>
                  <a:lnTo>
                    <a:pt x="724" y="825"/>
                  </a:lnTo>
                  <a:lnTo>
                    <a:pt x="722" y="827"/>
                  </a:lnTo>
                  <a:lnTo>
                    <a:pt x="720" y="829"/>
                  </a:lnTo>
                  <a:lnTo>
                    <a:pt x="719" y="833"/>
                  </a:lnTo>
                  <a:lnTo>
                    <a:pt x="718" y="835"/>
                  </a:lnTo>
                  <a:lnTo>
                    <a:pt x="718" y="838"/>
                  </a:lnTo>
                  <a:lnTo>
                    <a:pt x="718" y="843"/>
                  </a:lnTo>
                  <a:lnTo>
                    <a:pt x="716" y="850"/>
                  </a:lnTo>
                  <a:lnTo>
                    <a:pt x="713" y="854"/>
                  </a:lnTo>
                  <a:lnTo>
                    <a:pt x="709" y="858"/>
                  </a:lnTo>
                  <a:lnTo>
                    <a:pt x="705" y="863"/>
                  </a:lnTo>
                  <a:lnTo>
                    <a:pt x="700" y="865"/>
                  </a:lnTo>
                  <a:lnTo>
                    <a:pt x="694" y="867"/>
                  </a:lnTo>
                  <a:lnTo>
                    <a:pt x="688" y="868"/>
                  </a:lnTo>
                  <a:lnTo>
                    <a:pt x="683" y="867"/>
                  </a:lnTo>
                  <a:lnTo>
                    <a:pt x="676" y="865"/>
                  </a:lnTo>
                  <a:lnTo>
                    <a:pt x="672" y="863"/>
                  </a:lnTo>
                  <a:lnTo>
                    <a:pt x="667" y="858"/>
                  </a:lnTo>
                  <a:lnTo>
                    <a:pt x="663" y="854"/>
                  </a:lnTo>
                  <a:lnTo>
                    <a:pt x="660" y="850"/>
                  </a:lnTo>
                  <a:lnTo>
                    <a:pt x="659" y="843"/>
                  </a:lnTo>
                  <a:lnTo>
                    <a:pt x="658" y="838"/>
                  </a:lnTo>
                  <a:lnTo>
                    <a:pt x="658" y="830"/>
                  </a:lnTo>
                  <a:lnTo>
                    <a:pt x="657" y="823"/>
                  </a:lnTo>
                  <a:lnTo>
                    <a:pt x="655" y="815"/>
                  </a:lnTo>
                  <a:lnTo>
                    <a:pt x="653" y="809"/>
                  </a:lnTo>
                  <a:lnTo>
                    <a:pt x="650" y="803"/>
                  </a:lnTo>
                  <a:lnTo>
                    <a:pt x="645" y="796"/>
                  </a:lnTo>
                  <a:lnTo>
                    <a:pt x="641" y="791"/>
                  </a:lnTo>
                  <a:lnTo>
                    <a:pt x="637" y="785"/>
                  </a:lnTo>
                  <a:lnTo>
                    <a:pt x="631" y="780"/>
                  </a:lnTo>
                  <a:lnTo>
                    <a:pt x="625" y="776"/>
                  </a:lnTo>
                  <a:lnTo>
                    <a:pt x="620" y="772"/>
                  </a:lnTo>
                  <a:lnTo>
                    <a:pt x="612" y="768"/>
                  </a:lnTo>
                  <a:lnTo>
                    <a:pt x="606" y="766"/>
                  </a:lnTo>
                  <a:lnTo>
                    <a:pt x="598" y="764"/>
                  </a:lnTo>
                  <a:lnTo>
                    <a:pt x="591" y="763"/>
                  </a:lnTo>
                  <a:lnTo>
                    <a:pt x="583" y="763"/>
                  </a:lnTo>
                  <a:lnTo>
                    <a:pt x="582" y="764"/>
                  </a:lnTo>
                  <a:lnTo>
                    <a:pt x="581" y="764"/>
                  </a:lnTo>
                  <a:lnTo>
                    <a:pt x="668" y="444"/>
                  </a:lnTo>
                  <a:lnTo>
                    <a:pt x="685" y="448"/>
                  </a:lnTo>
                  <a:lnTo>
                    <a:pt x="687" y="448"/>
                  </a:lnTo>
                  <a:lnTo>
                    <a:pt x="688" y="448"/>
                  </a:lnTo>
                  <a:lnTo>
                    <a:pt x="693" y="447"/>
                  </a:lnTo>
                  <a:lnTo>
                    <a:pt x="698" y="445"/>
                  </a:lnTo>
                  <a:lnTo>
                    <a:pt x="701" y="442"/>
                  </a:lnTo>
                  <a:lnTo>
                    <a:pt x="703" y="438"/>
                  </a:lnTo>
                  <a:lnTo>
                    <a:pt x="703" y="434"/>
                  </a:lnTo>
                  <a:lnTo>
                    <a:pt x="703" y="431"/>
                  </a:lnTo>
                  <a:lnTo>
                    <a:pt x="702" y="429"/>
                  </a:lnTo>
                  <a:lnTo>
                    <a:pt x="701" y="426"/>
                  </a:lnTo>
                  <a:lnTo>
                    <a:pt x="699" y="424"/>
                  </a:lnTo>
                  <a:lnTo>
                    <a:pt x="697" y="423"/>
                  </a:lnTo>
                  <a:lnTo>
                    <a:pt x="694" y="420"/>
                  </a:lnTo>
                  <a:lnTo>
                    <a:pt x="691" y="420"/>
                  </a:lnTo>
                  <a:lnTo>
                    <a:pt x="598" y="398"/>
                  </a:lnTo>
                  <a:lnTo>
                    <a:pt x="598" y="253"/>
                  </a:lnTo>
                  <a:lnTo>
                    <a:pt x="598" y="246"/>
                  </a:lnTo>
                  <a:lnTo>
                    <a:pt x="597" y="240"/>
                  </a:lnTo>
                  <a:lnTo>
                    <a:pt x="595" y="232"/>
                  </a:lnTo>
                  <a:lnTo>
                    <a:pt x="593" y="226"/>
                  </a:lnTo>
                  <a:lnTo>
                    <a:pt x="590" y="219"/>
                  </a:lnTo>
                  <a:lnTo>
                    <a:pt x="585" y="213"/>
                  </a:lnTo>
                  <a:lnTo>
                    <a:pt x="581" y="206"/>
                  </a:lnTo>
                  <a:lnTo>
                    <a:pt x="577" y="201"/>
                  </a:lnTo>
                  <a:lnTo>
                    <a:pt x="571" y="197"/>
                  </a:lnTo>
                  <a:lnTo>
                    <a:pt x="565" y="192"/>
                  </a:lnTo>
                  <a:lnTo>
                    <a:pt x="560" y="188"/>
                  </a:lnTo>
                  <a:lnTo>
                    <a:pt x="553" y="185"/>
                  </a:lnTo>
                  <a:lnTo>
                    <a:pt x="546" y="183"/>
                  </a:lnTo>
                  <a:lnTo>
                    <a:pt x="538" y="181"/>
                  </a:lnTo>
                  <a:lnTo>
                    <a:pt x="531" y="180"/>
                  </a:lnTo>
                  <a:lnTo>
                    <a:pt x="523" y="180"/>
                  </a:lnTo>
                  <a:lnTo>
                    <a:pt x="448" y="180"/>
                  </a:lnTo>
                  <a:lnTo>
                    <a:pt x="448" y="15"/>
                  </a:lnTo>
                  <a:lnTo>
                    <a:pt x="448" y="12"/>
                  </a:lnTo>
                  <a:lnTo>
                    <a:pt x="447" y="9"/>
                  </a:lnTo>
                  <a:lnTo>
                    <a:pt x="446" y="6"/>
                  </a:lnTo>
                  <a:lnTo>
                    <a:pt x="444" y="4"/>
                  </a:lnTo>
                  <a:lnTo>
                    <a:pt x="442" y="2"/>
                  </a:lnTo>
                  <a:lnTo>
                    <a:pt x="440" y="1"/>
                  </a:lnTo>
                  <a:lnTo>
                    <a:pt x="436" y="0"/>
                  </a:lnTo>
                  <a:lnTo>
                    <a:pt x="433" y="0"/>
                  </a:lnTo>
                  <a:lnTo>
                    <a:pt x="314" y="0"/>
                  </a:lnTo>
                  <a:lnTo>
                    <a:pt x="311" y="0"/>
                  </a:lnTo>
                  <a:lnTo>
                    <a:pt x="308" y="1"/>
                  </a:lnTo>
                  <a:lnTo>
                    <a:pt x="306" y="2"/>
                  </a:lnTo>
                  <a:lnTo>
                    <a:pt x="304" y="4"/>
                  </a:lnTo>
                  <a:lnTo>
                    <a:pt x="302" y="6"/>
                  </a:lnTo>
                  <a:lnTo>
                    <a:pt x="301" y="9"/>
                  </a:lnTo>
                  <a:lnTo>
                    <a:pt x="299" y="12"/>
                  </a:lnTo>
                  <a:lnTo>
                    <a:pt x="299" y="15"/>
                  </a:lnTo>
                  <a:lnTo>
                    <a:pt x="299" y="180"/>
                  </a:lnTo>
                  <a:lnTo>
                    <a:pt x="224" y="180"/>
                  </a:lnTo>
                  <a:lnTo>
                    <a:pt x="217" y="180"/>
                  </a:lnTo>
                  <a:lnTo>
                    <a:pt x="209" y="181"/>
                  </a:lnTo>
                  <a:lnTo>
                    <a:pt x="202" y="183"/>
                  </a:lnTo>
                  <a:lnTo>
                    <a:pt x="196" y="185"/>
                  </a:lnTo>
                  <a:lnTo>
                    <a:pt x="188" y="188"/>
                  </a:lnTo>
                  <a:lnTo>
                    <a:pt x="183" y="192"/>
                  </a:lnTo>
                  <a:lnTo>
                    <a:pt x="176" y="197"/>
                  </a:lnTo>
                  <a:lnTo>
                    <a:pt x="171" y="201"/>
                  </a:lnTo>
                  <a:lnTo>
                    <a:pt x="167" y="206"/>
                  </a:lnTo>
                  <a:lnTo>
                    <a:pt x="162" y="213"/>
                  </a:lnTo>
                  <a:lnTo>
                    <a:pt x="158" y="219"/>
                  </a:lnTo>
                  <a:lnTo>
                    <a:pt x="155" y="226"/>
                  </a:lnTo>
                  <a:lnTo>
                    <a:pt x="153" y="232"/>
                  </a:lnTo>
                  <a:lnTo>
                    <a:pt x="151" y="240"/>
                  </a:lnTo>
                  <a:lnTo>
                    <a:pt x="150" y="246"/>
                  </a:lnTo>
                  <a:lnTo>
                    <a:pt x="150" y="253"/>
                  </a:lnTo>
                  <a:lnTo>
                    <a:pt x="150" y="398"/>
                  </a:lnTo>
                  <a:lnTo>
                    <a:pt x="56" y="420"/>
                  </a:lnTo>
                  <a:lnTo>
                    <a:pt x="53" y="420"/>
                  </a:lnTo>
                  <a:lnTo>
                    <a:pt x="51" y="423"/>
                  </a:lnTo>
                  <a:lnTo>
                    <a:pt x="49" y="424"/>
                  </a:lnTo>
                  <a:lnTo>
                    <a:pt x="47" y="426"/>
                  </a:lnTo>
                  <a:lnTo>
                    <a:pt x="46" y="429"/>
                  </a:lnTo>
                  <a:lnTo>
                    <a:pt x="45" y="431"/>
                  </a:lnTo>
                  <a:lnTo>
                    <a:pt x="45" y="434"/>
                  </a:lnTo>
                  <a:lnTo>
                    <a:pt x="45" y="438"/>
                  </a:lnTo>
                  <a:lnTo>
                    <a:pt x="46" y="441"/>
                  </a:lnTo>
                  <a:lnTo>
                    <a:pt x="48" y="443"/>
                  </a:lnTo>
                  <a:lnTo>
                    <a:pt x="50" y="445"/>
                  </a:lnTo>
                  <a:lnTo>
                    <a:pt x="52" y="446"/>
                  </a:lnTo>
                  <a:lnTo>
                    <a:pt x="57" y="448"/>
                  </a:lnTo>
                  <a:lnTo>
                    <a:pt x="63" y="448"/>
                  </a:lnTo>
                  <a:lnTo>
                    <a:pt x="76" y="445"/>
                  </a:lnTo>
                  <a:lnTo>
                    <a:pt x="155" y="764"/>
                  </a:lnTo>
                  <a:lnTo>
                    <a:pt x="147" y="765"/>
                  </a:lnTo>
                  <a:lnTo>
                    <a:pt x="141" y="767"/>
                  </a:lnTo>
                  <a:lnTo>
                    <a:pt x="135" y="769"/>
                  </a:lnTo>
                  <a:lnTo>
                    <a:pt x="129" y="773"/>
                  </a:lnTo>
                  <a:lnTo>
                    <a:pt x="123" y="776"/>
                  </a:lnTo>
                  <a:lnTo>
                    <a:pt x="117" y="780"/>
                  </a:lnTo>
                  <a:lnTo>
                    <a:pt x="113" y="784"/>
                  </a:lnTo>
                  <a:lnTo>
                    <a:pt x="108" y="789"/>
                  </a:lnTo>
                  <a:lnTo>
                    <a:pt x="105" y="794"/>
                  </a:lnTo>
                  <a:lnTo>
                    <a:pt x="100" y="799"/>
                  </a:lnTo>
                  <a:lnTo>
                    <a:pt x="97" y="805"/>
                  </a:lnTo>
                  <a:lnTo>
                    <a:pt x="95" y="811"/>
                  </a:lnTo>
                  <a:lnTo>
                    <a:pt x="93" y="818"/>
                  </a:lnTo>
                  <a:lnTo>
                    <a:pt x="91" y="824"/>
                  </a:lnTo>
                  <a:lnTo>
                    <a:pt x="90" y="830"/>
                  </a:lnTo>
                  <a:lnTo>
                    <a:pt x="90" y="838"/>
                  </a:lnTo>
                  <a:lnTo>
                    <a:pt x="89" y="843"/>
                  </a:lnTo>
                  <a:lnTo>
                    <a:pt x="87" y="850"/>
                  </a:lnTo>
                  <a:lnTo>
                    <a:pt x="84" y="854"/>
                  </a:lnTo>
                  <a:lnTo>
                    <a:pt x="81" y="858"/>
                  </a:lnTo>
                  <a:lnTo>
                    <a:pt x="77" y="863"/>
                  </a:lnTo>
                  <a:lnTo>
                    <a:pt x="71" y="865"/>
                  </a:lnTo>
                  <a:lnTo>
                    <a:pt x="66" y="867"/>
                  </a:lnTo>
                  <a:lnTo>
                    <a:pt x="60" y="868"/>
                  </a:lnTo>
                  <a:lnTo>
                    <a:pt x="53" y="867"/>
                  </a:lnTo>
                  <a:lnTo>
                    <a:pt x="48" y="865"/>
                  </a:lnTo>
                  <a:lnTo>
                    <a:pt x="42" y="863"/>
                  </a:lnTo>
                  <a:lnTo>
                    <a:pt x="38" y="858"/>
                  </a:lnTo>
                  <a:lnTo>
                    <a:pt x="35" y="854"/>
                  </a:lnTo>
                  <a:lnTo>
                    <a:pt x="32" y="850"/>
                  </a:lnTo>
                  <a:lnTo>
                    <a:pt x="31" y="843"/>
                  </a:lnTo>
                  <a:lnTo>
                    <a:pt x="30" y="838"/>
                  </a:lnTo>
                  <a:lnTo>
                    <a:pt x="30" y="835"/>
                  </a:lnTo>
                  <a:lnTo>
                    <a:pt x="29" y="833"/>
                  </a:lnTo>
                  <a:lnTo>
                    <a:pt x="27" y="829"/>
                  </a:lnTo>
                  <a:lnTo>
                    <a:pt x="25" y="827"/>
                  </a:lnTo>
                  <a:lnTo>
                    <a:pt x="23" y="825"/>
                  </a:lnTo>
                  <a:lnTo>
                    <a:pt x="20" y="824"/>
                  </a:lnTo>
                  <a:lnTo>
                    <a:pt x="18" y="823"/>
                  </a:lnTo>
                  <a:lnTo>
                    <a:pt x="15" y="823"/>
                  </a:lnTo>
                  <a:lnTo>
                    <a:pt x="11" y="823"/>
                  </a:lnTo>
                  <a:lnTo>
                    <a:pt x="9" y="824"/>
                  </a:lnTo>
                  <a:lnTo>
                    <a:pt x="6" y="825"/>
                  </a:lnTo>
                  <a:lnTo>
                    <a:pt x="4" y="827"/>
                  </a:lnTo>
                  <a:lnTo>
                    <a:pt x="2" y="829"/>
                  </a:lnTo>
                  <a:lnTo>
                    <a:pt x="1" y="833"/>
                  </a:lnTo>
                  <a:lnTo>
                    <a:pt x="0" y="835"/>
                  </a:lnTo>
                  <a:lnTo>
                    <a:pt x="0" y="838"/>
                  </a:lnTo>
                  <a:lnTo>
                    <a:pt x="0" y="843"/>
                  </a:lnTo>
                  <a:lnTo>
                    <a:pt x="1" y="850"/>
                  </a:lnTo>
                  <a:lnTo>
                    <a:pt x="3" y="855"/>
                  </a:lnTo>
                  <a:lnTo>
                    <a:pt x="4" y="860"/>
                  </a:lnTo>
                  <a:lnTo>
                    <a:pt x="7" y="866"/>
                  </a:lnTo>
                  <a:lnTo>
                    <a:pt x="10" y="871"/>
                  </a:lnTo>
                  <a:lnTo>
                    <a:pt x="14" y="875"/>
                  </a:lnTo>
                  <a:lnTo>
                    <a:pt x="17" y="880"/>
                  </a:lnTo>
                  <a:lnTo>
                    <a:pt x="21" y="884"/>
                  </a:lnTo>
                  <a:lnTo>
                    <a:pt x="26" y="887"/>
                  </a:lnTo>
                  <a:lnTo>
                    <a:pt x="31" y="890"/>
                  </a:lnTo>
                  <a:lnTo>
                    <a:pt x="36" y="893"/>
                  </a:lnTo>
                  <a:lnTo>
                    <a:pt x="41" y="895"/>
                  </a:lnTo>
                  <a:lnTo>
                    <a:pt x="48" y="896"/>
                  </a:lnTo>
                  <a:lnTo>
                    <a:pt x="53" y="897"/>
                  </a:lnTo>
                  <a:lnTo>
                    <a:pt x="60" y="898"/>
                  </a:lnTo>
                  <a:lnTo>
                    <a:pt x="66" y="897"/>
                  </a:lnTo>
                  <a:lnTo>
                    <a:pt x="71" y="896"/>
                  </a:lnTo>
                  <a:lnTo>
                    <a:pt x="78" y="895"/>
                  </a:lnTo>
                  <a:lnTo>
                    <a:pt x="83" y="893"/>
                  </a:lnTo>
                  <a:lnTo>
                    <a:pt x="89" y="890"/>
                  </a:lnTo>
                  <a:lnTo>
                    <a:pt x="93" y="887"/>
                  </a:lnTo>
                  <a:lnTo>
                    <a:pt x="98" y="884"/>
                  </a:lnTo>
                  <a:lnTo>
                    <a:pt x="101" y="880"/>
                  </a:lnTo>
                  <a:lnTo>
                    <a:pt x="106" y="875"/>
                  </a:lnTo>
                  <a:lnTo>
                    <a:pt x="109" y="871"/>
                  </a:lnTo>
                  <a:lnTo>
                    <a:pt x="112" y="866"/>
                  </a:lnTo>
                  <a:lnTo>
                    <a:pt x="114" y="860"/>
                  </a:lnTo>
                  <a:lnTo>
                    <a:pt x="116" y="855"/>
                  </a:lnTo>
                  <a:lnTo>
                    <a:pt x="118" y="850"/>
                  </a:lnTo>
                  <a:lnTo>
                    <a:pt x="120" y="843"/>
                  </a:lnTo>
                  <a:lnTo>
                    <a:pt x="120" y="838"/>
                  </a:lnTo>
                  <a:lnTo>
                    <a:pt x="121" y="828"/>
                  </a:lnTo>
                  <a:lnTo>
                    <a:pt x="123" y="821"/>
                  </a:lnTo>
                  <a:lnTo>
                    <a:pt x="127" y="813"/>
                  </a:lnTo>
                  <a:lnTo>
                    <a:pt x="132" y="806"/>
                  </a:lnTo>
                  <a:lnTo>
                    <a:pt x="139" y="800"/>
                  </a:lnTo>
                  <a:lnTo>
                    <a:pt x="147" y="796"/>
                  </a:lnTo>
                  <a:lnTo>
                    <a:pt x="155" y="794"/>
                  </a:lnTo>
                  <a:lnTo>
                    <a:pt x="165" y="793"/>
                  </a:lnTo>
                  <a:lnTo>
                    <a:pt x="173" y="794"/>
                  </a:lnTo>
                  <a:lnTo>
                    <a:pt x="182" y="796"/>
                  </a:lnTo>
                  <a:lnTo>
                    <a:pt x="189" y="800"/>
                  </a:lnTo>
                  <a:lnTo>
                    <a:pt x="196" y="806"/>
                  </a:lnTo>
                  <a:lnTo>
                    <a:pt x="202" y="813"/>
                  </a:lnTo>
                  <a:lnTo>
                    <a:pt x="205" y="821"/>
                  </a:lnTo>
                  <a:lnTo>
                    <a:pt x="208" y="828"/>
                  </a:lnTo>
                  <a:lnTo>
                    <a:pt x="209" y="838"/>
                  </a:lnTo>
                  <a:lnTo>
                    <a:pt x="209" y="843"/>
                  </a:lnTo>
                  <a:lnTo>
                    <a:pt x="211" y="850"/>
                  </a:lnTo>
                  <a:lnTo>
                    <a:pt x="212" y="855"/>
                  </a:lnTo>
                  <a:lnTo>
                    <a:pt x="214" y="860"/>
                  </a:lnTo>
                  <a:lnTo>
                    <a:pt x="216" y="866"/>
                  </a:lnTo>
                  <a:lnTo>
                    <a:pt x="219" y="871"/>
                  </a:lnTo>
                  <a:lnTo>
                    <a:pt x="222" y="875"/>
                  </a:lnTo>
                  <a:lnTo>
                    <a:pt x="227" y="880"/>
                  </a:lnTo>
                  <a:lnTo>
                    <a:pt x="231" y="884"/>
                  </a:lnTo>
                  <a:lnTo>
                    <a:pt x="235" y="887"/>
                  </a:lnTo>
                  <a:lnTo>
                    <a:pt x="241" y="890"/>
                  </a:lnTo>
                  <a:lnTo>
                    <a:pt x="246" y="893"/>
                  </a:lnTo>
                  <a:lnTo>
                    <a:pt x="251" y="895"/>
                  </a:lnTo>
                  <a:lnTo>
                    <a:pt x="257" y="896"/>
                  </a:lnTo>
                  <a:lnTo>
                    <a:pt x="263" y="897"/>
                  </a:lnTo>
                  <a:lnTo>
                    <a:pt x="269" y="898"/>
                  </a:lnTo>
                  <a:lnTo>
                    <a:pt x="275" y="897"/>
                  </a:lnTo>
                  <a:lnTo>
                    <a:pt x="281" y="896"/>
                  </a:lnTo>
                  <a:lnTo>
                    <a:pt x="287" y="895"/>
                  </a:lnTo>
                  <a:lnTo>
                    <a:pt x="292" y="893"/>
                  </a:lnTo>
                  <a:lnTo>
                    <a:pt x="297" y="890"/>
                  </a:lnTo>
                  <a:lnTo>
                    <a:pt x="303" y="887"/>
                  </a:lnTo>
                  <a:lnTo>
                    <a:pt x="307" y="884"/>
                  </a:lnTo>
                  <a:lnTo>
                    <a:pt x="311" y="880"/>
                  </a:lnTo>
                  <a:lnTo>
                    <a:pt x="315" y="875"/>
                  </a:lnTo>
                  <a:lnTo>
                    <a:pt x="319" y="871"/>
                  </a:lnTo>
                  <a:lnTo>
                    <a:pt x="322" y="866"/>
                  </a:lnTo>
                  <a:lnTo>
                    <a:pt x="324" y="860"/>
                  </a:lnTo>
                  <a:lnTo>
                    <a:pt x="326" y="855"/>
                  </a:lnTo>
                  <a:lnTo>
                    <a:pt x="327" y="850"/>
                  </a:lnTo>
                  <a:lnTo>
                    <a:pt x="328" y="843"/>
                  </a:lnTo>
                  <a:lnTo>
                    <a:pt x="329" y="838"/>
                  </a:lnTo>
                  <a:lnTo>
                    <a:pt x="329" y="828"/>
                  </a:lnTo>
                  <a:lnTo>
                    <a:pt x="333" y="821"/>
                  </a:lnTo>
                  <a:lnTo>
                    <a:pt x="337" y="813"/>
                  </a:lnTo>
                  <a:lnTo>
                    <a:pt x="342" y="806"/>
                  </a:lnTo>
                  <a:lnTo>
                    <a:pt x="349" y="800"/>
                  </a:lnTo>
                  <a:lnTo>
                    <a:pt x="356" y="796"/>
                  </a:lnTo>
                  <a:lnTo>
                    <a:pt x="365" y="794"/>
                  </a:lnTo>
                  <a:lnTo>
                    <a:pt x="374" y="793"/>
                  </a:lnTo>
                  <a:lnTo>
                    <a:pt x="383" y="794"/>
                  </a:lnTo>
                  <a:lnTo>
                    <a:pt x="392" y="796"/>
                  </a:lnTo>
                  <a:lnTo>
                    <a:pt x="399" y="800"/>
                  </a:lnTo>
                  <a:lnTo>
                    <a:pt x="405" y="806"/>
                  </a:lnTo>
                  <a:lnTo>
                    <a:pt x="411" y="813"/>
                  </a:lnTo>
                  <a:lnTo>
                    <a:pt x="415" y="821"/>
                  </a:lnTo>
                  <a:lnTo>
                    <a:pt x="418" y="828"/>
                  </a:lnTo>
                  <a:lnTo>
                    <a:pt x="418" y="838"/>
                  </a:lnTo>
                  <a:lnTo>
                    <a:pt x="419" y="843"/>
                  </a:lnTo>
                  <a:lnTo>
                    <a:pt x="420" y="850"/>
                  </a:lnTo>
                  <a:lnTo>
                    <a:pt x="421" y="855"/>
                  </a:lnTo>
                  <a:lnTo>
                    <a:pt x="424" y="860"/>
                  </a:lnTo>
                  <a:lnTo>
                    <a:pt x="426" y="866"/>
                  </a:lnTo>
                  <a:lnTo>
                    <a:pt x="429" y="871"/>
                  </a:lnTo>
                  <a:lnTo>
                    <a:pt x="432" y="875"/>
                  </a:lnTo>
                  <a:lnTo>
                    <a:pt x="436" y="880"/>
                  </a:lnTo>
                  <a:lnTo>
                    <a:pt x="441" y="884"/>
                  </a:lnTo>
                  <a:lnTo>
                    <a:pt x="445" y="887"/>
                  </a:lnTo>
                  <a:lnTo>
                    <a:pt x="450" y="890"/>
                  </a:lnTo>
                  <a:lnTo>
                    <a:pt x="456" y="893"/>
                  </a:lnTo>
                  <a:lnTo>
                    <a:pt x="461" y="895"/>
                  </a:lnTo>
                  <a:lnTo>
                    <a:pt x="466" y="896"/>
                  </a:lnTo>
                  <a:lnTo>
                    <a:pt x="473" y="897"/>
                  </a:lnTo>
                  <a:lnTo>
                    <a:pt x="478" y="898"/>
                  </a:lnTo>
                  <a:lnTo>
                    <a:pt x="485" y="897"/>
                  </a:lnTo>
                  <a:lnTo>
                    <a:pt x="491" y="896"/>
                  </a:lnTo>
                  <a:lnTo>
                    <a:pt x="496" y="895"/>
                  </a:lnTo>
                  <a:lnTo>
                    <a:pt x="502" y="893"/>
                  </a:lnTo>
                  <a:lnTo>
                    <a:pt x="507" y="890"/>
                  </a:lnTo>
                  <a:lnTo>
                    <a:pt x="512" y="887"/>
                  </a:lnTo>
                  <a:lnTo>
                    <a:pt x="517" y="884"/>
                  </a:lnTo>
                  <a:lnTo>
                    <a:pt x="521" y="880"/>
                  </a:lnTo>
                  <a:lnTo>
                    <a:pt x="525" y="875"/>
                  </a:lnTo>
                  <a:lnTo>
                    <a:pt x="529" y="871"/>
                  </a:lnTo>
                  <a:lnTo>
                    <a:pt x="532" y="866"/>
                  </a:lnTo>
                  <a:lnTo>
                    <a:pt x="534" y="860"/>
                  </a:lnTo>
                  <a:lnTo>
                    <a:pt x="536" y="855"/>
                  </a:lnTo>
                  <a:lnTo>
                    <a:pt x="537" y="850"/>
                  </a:lnTo>
                  <a:lnTo>
                    <a:pt x="538" y="843"/>
                  </a:lnTo>
                  <a:lnTo>
                    <a:pt x="538" y="838"/>
                  </a:lnTo>
                  <a:lnTo>
                    <a:pt x="539" y="828"/>
                  </a:lnTo>
                  <a:lnTo>
                    <a:pt x="542" y="821"/>
                  </a:lnTo>
                  <a:lnTo>
                    <a:pt x="546" y="813"/>
                  </a:lnTo>
                  <a:lnTo>
                    <a:pt x="552" y="806"/>
                  </a:lnTo>
                  <a:lnTo>
                    <a:pt x="559" y="800"/>
                  </a:lnTo>
                  <a:lnTo>
                    <a:pt x="566" y="796"/>
                  </a:lnTo>
                  <a:lnTo>
                    <a:pt x="575" y="794"/>
                  </a:lnTo>
                  <a:lnTo>
                    <a:pt x="583" y="793"/>
                  </a:lnTo>
                  <a:lnTo>
                    <a:pt x="593" y="794"/>
                  </a:lnTo>
                  <a:lnTo>
                    <a:pt x="601" y="796"/>
                  </a:lnTo>
                  <a:lnTo>
                    <a:pt x="609" y="800"/>
                  </a:lnTo>
                  <a:lnTo>
                    <a:pt x="615" y="806"/>
                  </a:lnTo>
                  <a:lnTo>
                    <a:pt x="621" y="813"/>
                  </a:lnTo>
                  <a:lnTo>
                    <a:pt x="625" y="821"/>
                  </a:lnTo>
                  <a:lnTo>
                    <a:pt x="627" y="828"/>
                  </a:lnTo>
                  <a:lnTo>
                    <a:pt x="628" y="838"/>
                  </a:lnTo>
                  <a:lnTo>
                    <a:pt x="628" y="843"/>
                  </a:lnTo>
                  <a:lnTo>
                    <a:pt x="629" y="850"/>
                  </a:lnTo>
                  <a:lnTo>
                    <a:pt x="631" y="855"/>
                  </a:lnTo>
                  <a:lnTo>
                    <a:pt x="633" y="860"/>
                  </a:lnTo>
                  <a:lnTo>
                    <a:pt x="636" y="866"/>
                  </a:lnTo>
                  <a:lnTo>
                    <a:pt x="639" y="871"/>
                  </a:lnTo>
                  <a:lnTo>
                    <a:pt x="642" y="875"/>
                  </a:lnTo>
                  <a:lnTo>
                    <a:pt x="646" y="880"/>
                  </a:lnTo>
                  <a:lnTo>
                    <a:pt x="651" y="884"/>
                  </a:lnTo>
                  <a:lnTo>
                    <a:pt x="655" y="887"/>
                  </a:lnTo>
                  <a:lnTo>
                    <a:pt x="659" y="890"/>
                  </a:lnTo>
                  <a:lnTo>
                    <a:pt x="665" y="893"/>
                  </a:lnTo>
                  <a:lnTo>
                    <a:pt x="670" y="895"/>
                  </a:lnTo>
                  <a:lnTo>
                    <a:pt x="676" y="896"/>
                  </a:lnTo>
                  <a:lnTo>
                    <a:pt x="682" y="897"/>
                  </a:lnTo>
                  <a:lnTo>
                    <a:pt x="688" y="898"/>
                  </a:lnTo>
                  <a:lnTo>
                    <a:pt x="694" y="897"/>
                  </a:lnTo>
                  <a:lnTo>
                    <a:pt x="700" y="896"/>
                  </a:lnTo>
                  <a:lnTo>
                    <a:pt x="706" y="895"/>
                  </a:lnTo>
                  <a:lnTo>
                    <a:pt x="712" y="893"/>
                  </a:lnTo>
                  <a:lnTo>
                    <a:pt x="717" y="890"/>
                  </a:lnTo>
                  <a:lnTo>
                    <a:pt x="721" y="887"/>
                  </a:lnTo>
                  <a:lnTo>
                    <a:pt x="727" y="884"/>
                  </a:lnTo>
                  <a:lnTo>
                    <a:pt x="731" y="880"/>
                  </a:lnTo>
                  <a:lnTo>
                    <a:pt x="734" y="875"/>
                  </a:lnTo>
                  <a:lnTo>
                    <a:pt x="737" y="871"/>
                  </a:lnTo>
                  <a:lnTo>
                    <a:pt x="741" y="866"/>
                  </a:lnTo>
                  <a:lnTo>
                    <a:pt x="744" y="860"/>
                  </a:lnTo>
                  <a:lnTo>
                    <a:pt x="746" y="855"/>
                  </a:lnTo>
                  <a:lnTo>
                    <a:pt x="747" y="850"/>
                  </a:lnTo>
                  <a:lnTo>
                    <a:pt x="748" y="843"/>
                  </a:lnTo>
                  <a:lnTo>
                    <a:pt x="748" y="838"/>
                  </a:lnTo>
                  <a:lnTo>
                    <a:pt x="748" y="835"/>
                  </a:lnTo>
                  <a:lnTo>
                    <a:pt x="747" y="833"/>
                  </a:lnTo>
                  <a:lnTo>
                    <a:pt x="746" y="829"/>
                  </a:lnTo>
                  <a:lnTo>
                    <a:pt x="744" y="827"/>
                  </a:lnTo>
                  <a:lnTo>
                    <a:pt x="742" y="825"/>
                  </a:lnTo>
                  <a:lnTo>
                    <a:pt x="738" y="824"/>
                  </a:lnTo>
                  <a:lnTo>
                    <a:pt x="736" y="823"/>
                  </a:lnTo>
                  <a:lnTo>
                    <a:pt x="733" y="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22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>
          <a:xfrm>
            <a:off x="3107788" y="360971"/>
            <a:ext cx="5976424" cy="535531"/>
          </a:xfrm>
        </p:spPr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57375" y="1014880"/>
            <a:ext cx="8380505" cy="400110"/>
          </a:xfrm>
        </p:spPr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0992" y="1610058"/>
            <a:ext cx="8230017" cy="4551224"/>
            <a:chOff x="449630" y="1232169"/>
            <a:chExt cx="8230017" cy="4551224"/>
          </a:xfrm>
        </p:grpSpPr>
        <p:grpSp>
          <p:nvGrpSpPr>
            <p:cNvPr id="118" name="Group 117"/>
            <p:cNvGrpSpPr/>
            <p:nvPr/>
          </p:nvGrpSpPr>
          <p:grpSpPr>
            <a:xfrm>
              <a:off x="2260934" y="1232169"/>
              <a:ext cx="2076776" cy="492108"/>
              <a:chOff x="2260934" y="1232169"/>
              <a:chExt cx="2076776" cy="492108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260934" y="1232169"/>
                <a:ext cx="2076776" cy="4921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920084" y="1293443"/>
                <a:ext cx="758472" cy="184666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MONTH 1</a:t>
                </a: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2307570" y="1509115"/>
                <a:ext cx="1983504" cy="153888"/>
                <a:chOff x="2314713" y="1509115"/>
                <a:chExt cx="1983504" cy="153888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314713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1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828561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2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3342409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3</a:t>
                  </a: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3856255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4</a:t>
                  </a: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792618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306466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820314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Group 130"/>
            <p:cNvGrpSpPr/>
            <p:nvPr/>
          </p:nvGrpSpPr>
          <p:grpSpPr>
            <a:xfrm>
              <a:off x="449630" y="1929456"/>
              <a:ext cx="4360694" cy="693106"/>
              <a:chOff x="428696" y="949325"/>
              <a:chExt cx="4360694" cy="693106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428696" y="949325"/>
                <a:ext cx="1811303" cy="6931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2317589" y="949325"/>
                <a:ext cx="2471801" cy="596240"/>
                <a:chOff x="2108577" y="948956"/>
                <a:chExt cx="2471801" cy="596240"/>
              </a:xfrm>
            </p:grpSpPr>
            <p:sp>
              <p:nvSpPr>
                <p:cNvPr id="183" name="Line 6"/>
                <p:cNvSpPr>
                  <a:spLocks noChangeShapeType="1"/>
                </p:cNvSpPr>
                <p:nvPr/>
              </p:nvSpPr>
              <p:spPr bwMode="auto">
                <a:xfrm>
                  <a:off x="2591472" y="1300216"/>
                  <a:ext cx="1988906" cy="0"/>
                </a:xfrm>
                <a:prstGeom prst="line">
                  <a:avLst/>
                </a:prstGeom>
                <a:noFill/>
                <a:ln w="19050" cap="rnd">
                  <a:solidFill>
                    <a:srgbClr val="E2583D"/>
                  </a:solidFill>
                  <a:prstDash val="solid"/>
                  <a:round/>
                  <a:headEnd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4" name="Group 183"/>
                <p:cNvGrpSpPr/>
                <p:nvPr/>
              </p:nvGrpSpPr>
              <p:grpSpPr>
                <a:xfrm>
                  <a:off x="2108577" y="1053427"/>
                  <a:ext cx="491769" cy="491769"/>
                  <a:chOff x="2152274" y="1053427"/>
                  <a:chExt cx="491769" cy="491769"/>
                </a:xfrm>
              </p:grpSpPr>
              <p:sp>
                <p:nvSpPr>
                  <p:cNvPr id="188" name="Oval 187"/>
                  <p:cNvSpPr>
                    <a:spLocks noChangeAspect="1"/>
                  </p:cNvSpPr>
                  <p:nvPr/>
                </p:nvSpPr>
                <p:spPr>
                  <a:xfrm>
                    <a:off x="2152274" y="1053427"/>
                    <a:ext cx="491769" cy="491769"/>
                  </a:xfrm>
                  <a:prstGeom prst="ellipse">
                    <a:avLst/>
                  </a:prstGeom>
                  <a:solidFill>
                    <a:srgbClr val="E2583D"/>
                  </a:solidFill>
                  <a:ln>
                    <a:noFill/>
                  </a:ln>
                  <a:effectLst>
                    <a:outerShdw blurRad="25400" dist="254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89" name="Group 188"/>
                  <p:cNvGrpSpPr>
                    <a:grpSpLocks noChangeAspect="1"/>
                  </p:cNvGrpSpPr>
                  <p:nvPr/>
                </p:nvGrpSpPr>
                <p:grpSpPr>
                  <a:xfrm>
                    <a:off x="2272005" y="1155311"/>
                    <a:ext cx="252307" cy="288000"/>
                    <a:chOff x="2947988" y="5462588"/>
                    <a:chExt cx="325437" cy="371476"/>
                  </a:xfrm>
                  <a:solidFill>
                    <a:schemeClr val="bg1"/>
                  </a:solidFill>
                </p:grpSpPr>
                <p:sp>
                  <p:nvSpPr>
                    <p:cNvPr id="190" name="Freeform 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994025" y="5508626"/>
                      <a:ext cx="231775" cy="233363"/>
                    </a:xfrm>
                    <a:custGeom>
                      <a:avLst/>
                      <a:gdLst>
                        <a:gd name="T0" fmla="*/ 30 w 60"/>
                        <a:gd name="T1" fmla="*/ 60 h 60"/>
                        <a:gd name="T2" fmla="*/ 0 w 60"/>
                        <a:gd name="T3" fmla="*/ 30 h 60"/>
                        <a:gd name="T4" fmla="*/ 30 w 60"/>
                        <a:gd name="T5" fmla="*/ 0 h 60"/>
                        <a:gd name="T6" fmla="*/ 60 w 60"/>
                        <a:gd name="T7" fmla="*/ 30 h 60"/>
                        <a:gd name="T8" fmla="*/ 30 w 60"/>
                        <a:gd name="T9" fmla="*/ 60 h 60"/>
                        <a:gd name="T10" fmla="*/ 30 w 60"/>
                        <a:gd name="T11" fmla="*/ 4 h 60"/>
                        <a:gd name="T12" fmla="*/ 4 w 60"/>
                        <a:gd name="T13" fmla="*/ 30 h 60"/>
                        <a:gd name="T14" fmla="*/ 30 w 60"/>
                        <a:gd name="T15" fmla="*/ 56 h 60"/>
                        <a:gd name="T16" fmla="*/ 56 w 60"/>
                        <a:gd name="T17" fmla="*/ 30 h 60"/>
                        <a:gd name="T18" fmla="*/ 30 w 60"/>
                        <a:gd name="T19" fmla="*/ 4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60"/>
                          </a:moveTo>
                          <a:cubicBezTo>
                            <a:pt x="13" y="60"/>
                            <a:pt x="0" y="47"/>
                            <a:pt x="0" y="30"/>
                          </a:cubicBezTo>
                          <a:cubicBezTo>
                            <a:pt x="0" y="13"/>
                            <a:pt x="13" y="0"/>
                            <a:pt x="30" y="0"/>
                          </a:cubicBezTo>
                          <a:cubicBezTo>
                            <a:pt x="47" y="0"/>
                            <a:pt x="60" y="13"/>
                            <a:pt x="60" y="30"/>
                          </a:cubicBezTo>
                          <a:cubicBezTo>
                            <a:pt x="60" y="47"/>
                            <a:pt x="47" y="60"/>
                            <a:pt x="30" y="60"/>
                          </a:cubicBezTo>
                          <a:close/>
                          <a:moveTo>
                            <a:pt x="30" y="4"/>
                          </a:moveTo>
                          <a:cubicBezTo>
                            <a:pt x="16" y="4"/>
                            <a:pt x="4" y="16"/>
                            <a:pt x="4" y="30"/>
                          </a:cubicBezTo>
                          <a:cubicBezTo>
                            <a:pt x="4" y="44"/>
                            <a:pt x="16" y="56"/>
                            <a:pt x="30" y="56"/>
                          </a:cubicBezTo>
                          <a:cubicBezTo>
                            <a:pt x="44" y="56"/>
                            <a:pt x="56" y="44"/>
                            <a:pt x="56" y="30"/>
                          </a:cubicBezTo>
                          <a:cubicBezTo>
                            <a:pt x="56" y="16"/>
                            <a:pt x="44" y="4"/>
                            <a:pt x="30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3055938" y="5726113"/>
                      <a:ext cx="107950" cy="46038"/>
                    </a:xfrm>
                    <a:custGeom>
                      <a:avLst/>
                      <a:gdLst>
                        <a:gd name="T0" fmla="*/ 26 w 28"/>
                        <a:gd name="T1" fmla="*/ 12 h 12"/>
                        <a:gd name="T2" fmla="*/ 2 w 28"/>
                        <a:gd name="T3" fmla="*/ 12 h 12"/>
                        <a:gd name="T4" fmla="*/ 0 w 28"/>
                        <a:gd name="T5" fmla="*/ 10 h 12"/>
                        <a:gd name="T6" fmla="*/ 0 w 28"/>
                        <a:gd name="T7" fmla="*/ 0 h 12"/>
                        <a:gd name="T8" fmla="*/ 4 w 28"/>
                        <a:gd name="T9" fmla="*/ 0 h 12"/>
                        <a:gd name="T10" fmla="*/ 4 w 28"/>
                        <a:gd name="T11" fmla="*/ 8 h 12"/>
                        <a:gd name="T12" fmla="*/ 24 w 28"/>
                        <a:gd name="T13" fmla="*/ 8 h 12"/>
                        <a:gd name="T14" fmla="*/ 24 w 28"/>
                        <a:gd name="T15" fmla="*/ 0 h 12"/>
                        <a:gd name="T16" fmla="*/ 28 w 28"/>
                        <a:gd name="T17" fmla="*/ 0 h 12"/>
                        <a:gd name="T18" fmla="*/ 28 w 28"/>
                        <a:gd name="T19" fmla="*/ 10 h 12"/>
                        <a:gd name="T20" fmla="*/ 26 w 28"/>
                        <a:gd name="T21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8" h="12">
                          <a:moveTo>
                            <a:pt x="26" y="12"/>
                          </a:moveTo>
                          <a:cubicBezTo>
                            <a:pt x="2" y="12"/>
                            <a:pt x="2" y="12"/>
                            <a:pt x="2" y="12"/>
                          </a:cubicBezTo>
                          <a:cubicBezTo>
                            <a:pt x="1" y="12"/>
                            <a:pt x="0" y="11"/>
                            <a:pt x="0" y="1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8"/>
                            <a:pt x="4" y="8"/>
                            <a:pt x="4" y="8"/>
                          </a:cubicBezTo>
                          <a:cubicBezTo>
                            <a:pt x="24" y="8"/>
                            <a:pt x="24" y="8"/>
                            <a:pt x="24" y="8"/>
                          </a:cubicBez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28" y="0"/>
                            <a:pt x="28" y="0"/>
                            <a:pt x="28" y="0"/>
                          </a:cubicBezTo>
                          <a:cubicBezTo>
                            <a:pt x="28" y="10"/>
                            <a:pt x="28" y="10"/>
                            <a:pt x="28" y="10"/>
                          </a:cubicBezTo>
                          <a:cubicBezTo>
                            <a:pt x="28" y="11"/>
                            <a:pt x="27" y="12"/>
                            <a:pt x="26" y="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2" name="Freeform 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071813" y="5756276"/>
                      <a:ext cx="76200" cy="47625"/>
                    </a:xfrm>
                    <a:custGeom>
                      <a:avLst/>
                      <a:gdLst>
                        <a:gd name="T0" fmla="*/ 18 w 20"/>
                        <a:gd name="T1" fmla="*/ 12 h 12"/>
                        <a:gd name="T2" fmla="*/ 2 w 20"/>
                        <a:gd name="T3" fmla="*/ 12 h 12"/>
                        <a:gd name="T4" fmla="*/ 0 w 20"/>
                        <a:gd name="T5" fmla="*/ 10 h 12"/>
                        <a:gd name="T6" fmla="*/ 0 w 20"/>
                        <a:gd name="T7" fmla="*/ 2 h 12"/>
                        <a:gd name="T8" fmla="*/ 2 w 20"/>
                        <a:gd name="T9" fmla="*/ 0 h 12"/>
                        <a:gd name="T10" fmla="*/ 18 w 20"/>
                        <a:gd name="T11" fmla="*/ 0 h 12"/>
                        <a:gd name="T12" fmla="*/ 20 w 20"/>
                        <a:gd name="T13" fmla="*/ 2 h 12"/>
                        <a:gd name="T14" fmla="*/ 20 w 20"/>
                        <a:gd name="T15" fmla="*/ 10 h 12"/>
                        <a:gd name="T16" fmla="*/ 18 w 20"/>
                        <a:gd name="T17" fmla="*/ 12 h 12"/>
                        <a:gd name="T18" fmla="*/ 4 w 20"/>
                        <a:gd name="T19" fmla="*/ 8 h 12"/>
                        <a:gd name="T20" fmla="*/ 16 w 20"/>
                        <a:gd name="T21" fmla="*/ 8 h 12"/>
                        <a:gd name="T22" fmla="*/ 16 w 20"/>
                        <a:gd name="T23" fmla="*/ 4 h 12"/>
                        <a:gd name="T24" fmla="*/ 4 w 20"/>
                        <a:gd name="T25" fmla="*/ 4 h 12"/>
                        <a:gd name="T26" fmla="*/ 4 w 20"/>
                        <a:gd name="T27" fmla="*/ 8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" h="12">
                          <a:moveTo>
                            <a:pt x="18" y="12"/>
                          </a:moveTo>
                          <a:cubicBezTo>
                            <a:pt x="2" y="12"/>
                            <a:pt x="2" y="12"/>
                            <a:pt x="2" y="12"/>
                          </a:cubicBezTo>
                          <a:cubicBezTo>
                            <a:pt x="1" y="12"/>
                            <a:pt x="0" y="11"/>
                            <a:pt x="0" y="10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18" y="0"/>
                            <a:pt x="18" y="0"/>
                            <a:pt x="18" y="0"/>
                          </a:cubicBezTo>
                          <a:cubicBezTo>
                            <a:pt x="19" y="0"/>
                            <a:pt x="20" y="1"/>
                            <a:pt x="20" y="2"/>
                          </a:cubicBezTo>
                          <a:cubicBezTo>
                            <a:pt x="20" y="10"/>
                            <a:pt x="20" y="10"/>
                            <a:pt x="20" y="10"/>
                          </a:cubicBezTo>
                          <a:cubicBezTo>
                            <a:pt x="20" y="11"/>
                            <a:pt x="19" y="12"/>
                            <a:pt x="18" y="12"/>
                          </a:cubicBezTo>
                          <a:close/>
                          <a:moveTo>
                            <a:pt x="4" y="8"/>
                          </a:moveTo>
                          <a:cubicBezTo>
                            <a:pt x="16" y="8"/>
                            <a:pt x="16" y="8"/>
                            <a:pt x="16" y="8"/>
                          </a:cubicBezTo>
                          <a:cubicBezTo>
                            <a:pt x="16" y="4"/>
                            <a:pt x="16" y="4"/>
                            <a:pt x="16" y="4"/>
                          </a:cubicBezTo>
                          <a:cubicBezTo>
                            <a:pt x="4" y="4"/>
                            <a:pt x="4" y="4"/>
                            <a:pt x="4" y="4"/>
                          </a:cubicBezTo>
                          <a:lnTo>
                            <a:pt x="4" y="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3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3101975" y="5788026"/>
                      <a:ext cx="15875" cy="46038"/>
                    </a:xfrm>
                    <a:custGeom>
                      <a:avLst/>
                      <a:gdLst>
                        <a:gd name="T0" fmla="*/ 2 w 4"/>
                        <a:gd name="T1" fmla="*/ 12 h 12"/>
                        <a:gd name="T2" fmla="*/ 0 w 4"/>
                        <a:gd name="T3" fmla="*/ 10 h 12"/>
                        <a:gd name="T4" fmla="*/ 0 w 4"/>
                        <a:gd name="T5" fmla="*/ 2 h 12"/>
                        <a:gd name="T6" fmla="*/ 2 w 4"/>
                        <a:gd name="T7" fmla="*/ 0 h 12"/>
                        <a:gd name="T8" fmla="*/ 4 w 4"/>
                        <a:gd name="T9" fmla="*/ 2 h 12"/>
                        <a:gd name="T10" fmla="*/ 4 w 4"/>
                        <a:gd name="T11" fmla="*/ 10 h 12"/>
                        <a:gd name="T12" fmla="*/ 2 w 4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" h="12">
                          <a:moveTo>
                            <a:pt x="2" y="12"/>
                          </a:moveTo>
                          <a:cubicBezTo>
                            <a:pt x="1" y="12"/>
                            <a:pt x="0" y="11"/>
                            <a:pt x="0" y="10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ubicBezTo>
                            <a:pt x="4" y="10"/>
                            <a:pt x="4" y="10"/>
                            <a:pt x="4" y="10"/>
                          </a:cubicBezTo>
                          <a:cubicBezTo>
                            <a:pt x="4" y="11"/>
                            <a:pt x="3" y="12"/>
                            <a:pt x="2" y="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101975" y="5462588"/>
                      <a:ext cx="15875" cy="31750"/>
                    </a:xfrm>
                    <a:custGeom>
                      <a:avLst/>
                      <a:gdLst>
                        <a:gd name="T0" fmla="*/ 2 w 4"/>
                        <a:gd name="T1" fmla="*/ 8 h 8"/>
                        <a:gd name="T2" fmla="*/ 0 w 4"/>
                        <a:gd name="T3" fmla="*/ 6 h 8"/>
                        <a:gd name="T4" fmla="*/ 0 w 4"/>
                        <a:gd name="T5" fmla="*/ 2 h 8"/>
                        <a:gd name="T6" fmla="*/ 2 w 4"/>
                        <a:gd name="T7" fmla="*/ 0 h 8"/>
                        <a:gd name="T8" fmla="*/ 4 w 4"/>
                        <a:gd name="T9" fmla="*/ 2 h 8"/>
                        <a:gd name="T10" fmla="*/ 4 w 4"/>
                        <a:gd name="T11" fmla="*/ 6 h 8"/>
                        <a:gd name="T12" fmla="*/ 2 w 4"/>
                        <a:gd name="T13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" h="8">
                          <a:moveTo>
                            <a:pt x="2" y="8"/>
                          </a:moveTo>
                          <a:cubicBezTo>
                            <a:pt x="1" y="8"/>
                            <a:pt x="0" y="7"/>
                            <a:pt x="0" y="6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4" y="7"/>
                            <a:pt x="3" y="8"/>
                            <a:pt x="2" y="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198813" y="5508626"/>
                      <a:ext cx="26987" cy="26988"/>
                    </a:xfrm>
                    <a:custGeom>
                      <a:avLst/>
                      <a:gdLst>
                        <a:gd name="T0" fmla="*/ 2 w 7"/>
                        <a:gd name="T1" fmla="*/ 7 h 7"/>
                        <a:gd name="T2" fmla="*/ 1 w 7"/>
                        <a:gd name="T3" fmla="*/ 6 h 7"/>
                        <a:gd name="T4" fmla="*/ 1 w 7"/>
                        <a:gd name="T5" fmla="*/ 3 h 7"/>
                        <a:gd name="T6" fmla="*/ 4 w 7"/>
                        <a:gd name="T7" fmla="*/ 0 h 7"/>
                        <a:gd name="T8" fmla="*/ 7 w 7"/>
                        <a:gd name="T9" fmla="*/ 0 h 7"/>
                        <a:gd name="T10" fmla="*/ 7 w 7"/>
                        <a:gd name="T11" fmla="*/ 3 h 7"/>
                        <a:gd name="T12" fmla="*/ 4 w 7"/>
                        <a:gd name="T13" fmla="*/ 6 h 7"/>
                        <a:gd name="T14" fmla="*/ 2 w 7"/>
                        <a:gd name="T15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7"/>
                          </a:moveTo>
                          <a:cubicBezTo>
                            <a:pt x="2" y="7"/>
                            <a:pt x="1" y="6"/>
                            <a:pt x="1" y="6"/>
                          </a:cubicBezTo>
                          <a:cubicBezTo>
                            <a:pt x="0" y="5"/>
                            <a:pt x="0" y="4"/>
                            <a:pt x="1" y="3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5" y="0"/>
                            <a:pt x="6" y="0"/>
                            <a:pt x="7" y="0"/>
                          </a:cubicBezTo>
                          <a:cubicBezTo>
                            <a:pt x="7" y="1"/>
                            <a:pt x="7" y="2"/>
                            <a:pt x="7" y="3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3" y="6"/>
                            <a:pt x="3" y="7"/>
                            <a:pt x="2" y="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241675" y="5618163"/>
                      <a:ext cx="31750" cy="14288"/>
                    </a:xfrm>
                    <a:custGeom>
                      <a:avLst/>
                      <a:gdLst>
                        <a:gd name="T0" fmla="*/ 6 w 8"/>
                        <a:gd name="T1" fmla="*/ 4 h 4"/>
                        <a:gd name="T2" fmla="*/ 2 w 8"/>
                        <a:gd name="T3" fmla="*/ 4 h 4"/>
                        <a:gd name="T4" fmla="*/ 0 w 8"/>
                        <a:gd name="T5" fmla="*/ 2 h 4"/>
                        <a:gd name="T6" fmla="*/ 2 w 8"/>
                        <a:gd name="T7" fmla="*/ 0 h 4"/>
                        <a:gd name="T8" fmla="*/ 6 w 8"/>
                        <a:gd name="T9" fmla="*/ 0 h 4"/>
                        <a:gd name="T10" fmla="*/ 8 w 8"/>
                        <a:gd name="T11" fmla="*/ 2 h 4"/>
                        <a:gd name="T12" fmla="*/ 6 w 8"/>
                        <a:gd name="T13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6" y="4"/>
                          </a:move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1" y="4"/>
                            <a:pt x="0" y="3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7" y="0"/>
                            <a:pt x="8" y="1"/>
                            <a:pt x="8" y="2"/>
                          </a:cubicBezTo>
                          <a:cubicBezTo>
                            <a:pt x="8" y="3"/>
                            <a:pt x="7" y="4"/>
                            <a:pt x="6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198813" y="5713413"/>
                      <a:ext cx="26987" cy="28575"/>
                    </a:xfrm>
                    <a:custGeom>
                      <a:avLst/>
                      <a:gdLst>
                        <a:gd name="T0" fmla="*/ 5 w 7"/>
                        <a:gd name="T1" fmla="*/ 7 h 7"/>
                        <a:gd name="T2" fmla="*/ 4 w 7"/>
                        <a:gd name="T3" fmla="*/ 7 h 7"/>
                        <a:gd name="T4" fmla="*/ 1 w 7"/>
                        <a:gd name="T5" fmla="*/ 4 h 7"/>
                        <a:gd name="T6" fmla="*/ 1 w 7"/>
                        <a:gd name="T7" fmla="*/ 1 h 7"/>
                        <a:gd name="T8" fmla="*/ 4 w 7"/>
                        <a:gd name="T9" fmla="*/ 1 h 7"/>
                        <a:gd name="T10" fmla="*/ 7 w 7"/>
                        <a:gd name="T11" fmla="*/ 4 h 7"/>
                        <a:gd name="T12" fmla="*/ 7 w 7"/>
                        <a:gd name="T13" fmla="*/ 7 h 7"/>
                        <a:gd name="T14" fmla="*/ 5 w 7"/>
                        <a:gd name="T15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5" y="7"/>
                          </a:moveTo>
                          <a:cubicBezTo>
                            <a:pt x="5" y="7"/>
                            <a:pt x="4" y="7"/>
                            <a:pt x="4" y="7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0" y="3"/>
                            <a:pt x="0" y="2"/>
                            <a:pt x="1" y="1"/>
                          </a:cubicBezTo>
                          <a:cubicBezTo>
                            <a:pt x="2" y="0"/>
                            <a:pt x="3" y="0"/>
                            <a:pt x="4" y="1"/>
                          </a:cubicBezTo>
                          <a:cubicBezTo>
                            <a:pt x="7" y="4"/>
                            <a:pt x="7" y="4"/>
                            <a:pt x="7" y="4"/>
                          </a:cubicBezTo>
                          <a:cubicBezTo>
                            <a:pt x="7" y="5"/>
                            <a:pt x="7" y="6"/>
                            <a:pt x="7" y="7"/>
                          </a:cubicBezTo>
                          <a:cubicBezTo>
                            <a:pt x="6" y="7"/>
                            <a:pt x="6" y="7"/>
                            <a:pt x="5" y="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994025" y="5508626"/>
                      <a:ext cx="26987" cy="26988"/>
                    </a:xfrm>
                    <a:custGeom>
                      <a:avLst/>
                      <a:gdLst>
                        <a:gd name="T0" fmla="*/ 5 w 7"/>
                        <a:gd name="T1" fmla="*/ 7 h 7"/>
                        <a:gd name="T2" fmla="*/ 3 w 7"/>
                        <a:gd name="T3" fmla="*/ 6 h 7"/>
                        <a:gd name="T4" fmla="*/ 0 w 7"/>
                        <a:gd name="T5" fmla="*/ 3 h 7"/>
                        <a:gd name="T6" fmla="*/ 0 w 7"/>
                        <a:gd name="T7" fmla="*/ 0 h 7"/>
                        <a:gd name="T8" fmla="*/ 3 w 7"/>
                        <a:gd name="T9" fmla="*/ 0 h 7"/>
                        <a:gd name="T10" fmla="*/ 6 w 7"/>
                        <a:gd name="T11" fmla="*/ 3 h 7"/>
                        <a:gd name="T12" fmla="*/ 6 w 7"/>
                        <a:gd name="T13" fmla="*/ 6 h 7"/>
                        <a:gd name="T14" fmla="*/ 5 w 7"/>
                        <a:gd name="T15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5" y="7"/>
                          </a:moveTo>
                          <a:cubicBezTo>
                            <a:pt x="4" y="7"/>
                            <a:pt x="4" y="6"/>
                            <a:pt x="3" y="6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4"/>
                            <a:pt x="7" y="5"/>
                            <a:pt x="6" y="6"/>
                          </a:cubicBezTo>
                          <a:cubicBezTo>
                            <a:pt x="6" y="6"/>
                            <a:pt x="5" y="7"/>
                            <a:pt x="5" y="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47988" y="5618163"/>
                      <a:ext cx="30162" cy="14288"/>
                    </a:xfrm>
                    <a:custGeom>
                      <a:avLst/>
                      <a:gdLst>
                        <a:gd name="T0" fmla="*/ 6 w 8"/>
                        <a:gd name="T1" fmla="*/ 4 h 4"/>
                        <a:gd name="T2" fmla="*/ 2 w 8"/>
                        <a:gd name="T3" fmla="*/ 4 h 4"/>
                        <a:gd name="T4" fmla="*/ 0 w 8"/>
                        <a:gd name="T5" fmla="*/ 2 h 4"/>
                        <a:gd name="T6" fmla="*/ 2 w 8"/>
                        <a:gd name="T7" fmla="*/ 0 h 4"/>
                        <a:gd name="T8" fmla="*/ 6 w 8"/>
                        <a:gd name="T9" fmla="*/ 0 h 4"/>
                        <a:gd name="T10" fmla="*/ 8 w 8"/>
                        <a:gd name="T11" fmla="*/ 2 h 4"/>
                        <a:gd name="T12" fmla="*/ 6 w 8"/>
                        <a:gd name="T13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6" y="4"/>
                          </a:move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1" y="4"/>
                            <a:pt x="0" y="3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7" y="0"/>
                            <a:pt x="8" y="1"/>
                            <a:pt x="8" y="2"/>
                          </a:cubicBezTo>
                          <a:cubicBezTo>
                            <a:pt x="8" y="3"/>
                            <a:pt x="7" y="4"/>
                            <a:pt x="6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94025" y="5713413"/>
                      <a:ext cx="26987" cy="28575"/>
                    </a:xfrm>
                    <a:custGeom>
                      <a:avLst/>
                      <a:gdLst>
                        <a:gd name="T0" fmla="*/ 2 w 7"/>
                        <a:gd name="T1" fmla="*/ 7 h 7"/>
                        <a:gd name="T2" fmla="*/ 0 w 7"/>
                        <a:gd name="T3" fmla="*/ 7 h 7"/>
                        <a:gd name="T4" fmla="*/ 0 w 7"/>
                        <a:gd name="T5" fmla="*/ 4 h 7"/>
                        <a:gd name="T6" fmla="*/ 3 w 7"/>
                        <a:gd name="T7" fmla="*/ 1 h 7"/>
                        <a:gd name="T8" fmla="*/ 6 w 7"/>
                        <a:gd name="T9" fmla="*/ 1 h 7"/>
                        <a:gd name="T10" fmla="*/ 6 w 7"/>
                        <a:gd name="T11" fmla="*/ 4 h 7"/>
                        <a:gd name="T12" fmla="*/ 3 w 7"/>
                        <a:gd name="T13" fmla="*/ 7 h 7"/>
                        <a:gd name="T14" fmla="*/ 2 w 7"/>
                        <a:gd name="T15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7"/>
                          </a:moveTo>
                          <a:cubicBezTo>
                            <a:pt x="1" y="7"/>
                            <a:pt x="1" y="7"/>
                            <a:pt x="0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4" y="0"/>
                            <a:pt x="5" y="0"/>
                            <a:pt x="6" y="1"/>
                          </a:cubicBezTo>
                          <a:cubicBezTo>
                            <a:pt x="7" y="2"/>
                            <a:pt x="7" y="3"/>
                            <a:pt x="6" y="4"/>
                          </a:cubicBezTo>
                          <a:cubicBezTo>
                            <a:pt x="3" y="7"/>
                            <a:pt x="3" y="7"/>
                            <a:pt x="3" y="7"/>
                          </a:cubicBezTo>
                          <a:cubicBezTo>
                            <a:pt x="3" y="7"/>
                            <a:pt x="2" y="7"/>
                            <a:pt x="2" y="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1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040063" y="5618163"/>
                      <a:ext cx="139700" cy="115888"/>
                    </a:xfrm>
                    <a:custGeom>
                      <a:avLst/>
                      <a:gdLst>
                        <a:gd name="T0" fmla="*/ 20 w 36"/>
                        <a:gd name="T1" fmla="*/ 30 h 30"/>
                        <a:gd name="T2" fmla="*/ 20 w 36"/>
                        <a:gd name="T3" fmla="*/ 30 h 30"/>
                        <a:gd name="T4" fmla="*/ 18 w 36"/>
                        <a:gd name="T5" fmla="*/ 28 h 30"/>
                        <a:gd name="T6" fmla="*/ 16 w 36"/>
                        <a:gd name="T7" fmla="*/ 30 h 30"/>
                        <a:gd name="T8" fmla="*/ 14 w 36"/>
                        <a:gd name="T9" fmla="*/ 28 h 30"/>
                        <a:gd name="T10" fmla="*/ 10 w 36"/>
                        <a:gd name="T11" fmla="*/ 12 h 30"/>
                        <a:gd name="T12" fmla="*/ 6 w 36"/>
                        <a:gd name="T13" fmla="*/ 12 h 30"/>
                        <a:gd name="T14" fmla="*/ 0 w 36"/>
                        <a:gd name="T15" fmla="*/ 6 h 30"/>
                        <a:gd name="T16" fmla="*/ 6 w 36"/>
                        <a:gd name="T17" fmla="*/ 0 h 30"/>
                        <a:gd name="T18" fmla="*/ 13 w 36"/>
                        <a:gd name="T19" fmla="*/ 5 h 30"/>
                        <a:gd name="T20" fmla="*/ 13 w 36"/>
                        <a:gd name="T21" fmla="*/ 8 h 30"/>
                        <a:gd name="T22" fmla="*/ 23 w 36"/>
                        <a:gd name="T23" fmla="*/ 8 h 30"/>
                        <a:gd name="T24" fmla="*/ 23 w 36"/>
                        <a:gd name="T25" fmla="*/ 5 h 30"/>
                        <a:gd name="T26" fmla="*/ 30 w 36"/>
                        <a:gd name="T27" fmla="*/ 0 h 30"/>
                        <a:gd name="T28" fmla="*/ 36 w 36"/>
                        <a:gd name="T29" fmla="*/ 6 h 30"/>
                        <a:gd name="T30" fmla="*/ 30 w 36"/>
                        <a:gd name="T31" fmla="*/ 12 h 30"/>
                        <a:gd name="T32" fmla="*/ 26 w 36"/>
                        <a:gd name="T33" fmla="*/ 12 h 30"/>
                        <a:gd name="T34" fmla="*/ 22 w 36"/>
                        <a:gd name="T35" fmla="*/ 28 h 30"/>
                        <a:gd name="T36" fmla="*/ 20 w 36"/>
                        <a:gd name="T37" fmla="*/ 30 h 30"/>
                        <a:gd name="T38" fmla="*/ 14 w 36"/>
                        <a:gd name="T39" fmla="*/ 12 h 30"/>
                        <a:gd name="T40" fmla="*/ 18 w 36"/>
                        <a:gd name="T41" fmla="*/ 28 h 30"/>
                        <a:gd name="T42" fmla="*/ 18 w 36"/>
                        <a:gd name="T43" fmla="*/ 28 h 30"/>
                        <a:gd name="T44" fmla="*/ 18 w 36"/>
                        <a:gd name="T45" fmla="*/ 28 h 30"/>
                        <a:gd name="T46" fmla="*/ 22 w 36"/>
                        <a:gd name="T47" fmla="*/ 12 h 30"/>
                        <a:gd name="T48" fmla="*/ 14 w 36"/>
                        <a:gd name="T49" fmla="*/ 12 h 30"/>
                        <a:gd name="T50" fmla="*/ 27 w 36"/>
                        <a:gd name="T51" fmla="*/ 8 h 30"/>
                        <a:gd name="T52" fmla="*/ 30 w 36"/>
                        <a:gd name="T53" fmla="*/ 8 h 30"/>
                        <a:gd name="T54" fmla="*/ 32 w 36"/>
                        <a:gd name="T55" fmla="*/ 6 h 30"/>
                        <a:gd name="T56" fmla="*/ 30 w 36"/>
                        <a:gd name="T57" fmla="*/ 4 h 30"/>
                        <a:gd name="T58" fmla="*/ 27 w 36"/>
                        <a:gd name="T59" fmla="*/ 6 h 30"/>
                        <a:gd name="T60" fmla="*/ 27 w 36"/>
                        <a:gd name="T61" fmla="*/ 8 h 30"/>
                        <a:gd name="T62" fmla="*/ 6 w 36"/>
                        <a:gd name="T63" fmla="*/ 4 h 30"/>
                        <a:gd name="T64" fmla="*/ 4 w 36"/>
                        <a:gd name="T65" fmla="*/ 6 h 30"/>
                        <a:gd name="T66" fmla="*/ 6 w 36"/>
                        <a:gd name="T67" fmla="*/ 8 h 30"/>
                        <a:gd name="T68" fmla="*/ 9 w 36"/>
                        <a:gd name="T69" fmla="*/ 8 h 30"/>
                        <a:gd name="T70" fmla="*/ 9 w 36"/>
                        <a:gd name="T71" fmla="*/ 6 h 30"/>
                        <a:gd name="T72" fmla="*/ 6 w 36"/>
                        <a:gd name="T73" fmla="*/ 4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6" h="30">
                          <a:moveTo>
                            <a:pt x="20" y="30"/>
                          </a:moveTo>
                          <a:cubicBezTo>
                            <a:pt x="20" y="30"/>
                            <a:pt x="20" y="30"/>
                            <a:pt x="20" y="30"/>
                          </a:cubicBezTo>
                          <a:cubicBezTo>
                            <a:pt x="19" y="30"/>
                            <a:pt x="18" y="29"/>
                            <a:pt x="18" y="28"/>
                          </a:cubicBezTo>
                          <a:cubicBezTo>
                            <a:pt x="18" y="29"/>
                            <a:pt x="17" y="30"/>
                            <a:pt x="16" y="30"/>
                          </a:cubicBezTo>
                          <a:cubicBezTo>
                            <a:pt x="15" y="30"/>
                            <a:pt x="14" y="30"/>
                            <a:pt x="14" y="28"/>
                          </a:cubicBezTo>
                          <a:cubicBezTo>
                            <a:pt x="10" y="12"/>
                            <a:pt x="10" y="12"/>
                            <a:pt x="10" y="12"/>
                          </a:cubicBezTo>
                          <a:cubicBezTo>
                            <a:pt x="6" y="12"/>
                            <a:pt x="6" y="12"/>
                            <a:pt x="6" y="12"/>
                          </a:cubicBezTo>
                          <a:cubicBezTo>
                            <a:pt x="3" y="12"/>
                            <a:pt x="0" y="9"/>
                            <a:pt x="0" y="6"/>
                          </a:cubicBezTo>
                          <a:cubicBezTo>
                            <a:pt x="0" y="3"/>
                            <a:pt x="3" y="0"/>
                            <a:pt x="6" y="0"/>
                          </a:cubicBezTo>
                          <a:cubicBezTo>
                            <a:pt x="9" y="0"/>
                            <a:pt x="12" y="2"/>
                            <a:pt x="13" y="5"/>
                          </a:cubicBezTo>
                          <a:cubicBezTo>
                            <a:pt x="13" y="8"/>
                            <a:pt x="13" y="8"/>
                            <a:pt x="13" y="8"/>
                          </a:cubicBezTo>
                          <a:cubicBezTo>
                            <a:pt x="23" y="8"/>
                            <a:pt x="23" y="8"/>
                            <a:pt x="23" y="8"/>
                          </a:cubicBezTo>
                          <a:cubicBezTo>
                            <a:pt x="23" y="5"/>
                            <a:pt x="23" y="5"/>
                            <a:pt x="23" y="5"/>
                          </a:cubicBezTo>
                          <a:cubicBezTo>
                            <a:pt x="24" y="2"/>
                            <a:pt x="27" y="0"/>
                            <a:pt x="30" y="0"/>
                          </a:cubicBezTo>
                          <a:cubicBezTo>
                            <a:pt x="33" y="0"/>
                            <a:pt x="36" y="3"/>
                            <a:pt x="36" y="6"/>
                          </a:cubicBezTo>
                          <a:cubicBezTo>
                            <a:pt x="36" y="9"/>
                            <a:pt x="33" y="12"/>
                            <a:pt x="30" y="12"/>
                          </a:cubicBezTo>
                          <a:cubicBezTo>
                            <a:pt x="26" y="12"/>
                            <a:pt x="26" y="12"/>
                            <a:pt x="26" y="12"/>
                          </a:cubicBezTo>
                          <a:cubicBezTo>
                            <a:pt x="22" y="28"/>
                            <a:pt x="22" y="28"/>
                            <a:pt x="22" y="28"/>
                          </a:cubicBezTo>
                          <a:cubicBezTo>
                            <a:pt x="22" y="29"/>
                            <a:pt x="21" y="30"/>
                            <a:pt x="20" y="30"/>
                          </a:cubicBezTo>
                          <a:close/>
                          <a:moveTo>
                            <a:pt x="14" y="12"/>
                          </a:moveTo>
                          <a:cubicBezTo>
                            <a:pt x="18" y="28"/>
                            <a:pt x="18" y="28"/>
                            <a:pt x="18" y="28"/>
                          </a:cubicBezTo>
                          <a:cubicBezTo>
                            <a:pt x="18" y="28"/>
                            <a:pt x="18" y="28"/>
                            <a:pt x="18" y="28"/>
                          </a:cubicBezTo>
                          <a:cubicBezTo>
                            <a:pt x="18" y="28"/>
                            <a:pt x="18" y="28"/>
                            <a:pt x="18" y="28"/>
                          </a:cubicBezTo>
                          <a:cubicBezTo>
                            <a:pt x="22" y="12"/>
                            <a:pt x="22" y="12"/>
                            <a:pt x="22" y="12"/>
                          </a:cubicBezTo>
                          <a:lnTo>
                            <a:pt x="14" y="12"/>
                          </a:lnTo>
                          <a:close/>
                          <a:moveTo>
                            <a:pt x="27" y="8"/>
                          </a:moveTo>
                          <a:cubicBezTo>
                            <a:pt x="30" y="8"/>
                            <a:pt x="30" y="8"/>
                            <a:pt x="30" y="8"/>
                          </a:cubicBezTo>
                          <a:cubicBezTo>
                            <a:pt x="31" y="8"/>
                            <a:pt x="32" y="7"/>
                            <a:pt x="32" y="6"/>
                          </a:cubicBezTo>
                          <a:cubicBezTo>
                            <a:pt x="32" y="5"/>
                            <a:pt x="31" y="4"/>
                            <a:pt x="30" y="4"/>
                          </a:cubicBezTo>
                          <a:cubicBezTo>
                            <a:pt x="29" y="4"/>
                            <a:pt x="27" y="5"/>
                            <a:pt x="27" y="6"/>
                          </a:cubicBezTo>
                          <a:lnTo>
                            <a:pt x="27" y="8"/>
                          </a:lnTo>
                          <a:close/>
                          <a:moveTo>
                            <a:pt x="6" y="4"/>
                          </a:moveTo>
                          <a:cubicBezTo>
                            <a:pt x="5" y="4"/>
                            <a:pt x="4" y="5"/>
                            <a:pt x="4" y="6"/>
                          </a:cubicBezTo>
                          <a:cubicBezTo>
                            <a:pt x="4" y="7"/>
                            <a:pt x="5" y="8"/>
                            <a:pt x="6" y="8"/>
                          </a:cubicBezTo>
                          <a:cubicBezTo>
                            <a:pt x="9" y="8"/>
                            <a:pt x="9" y="8"/>
                            <a:pt x="9" y="8"/>
                          </a:cubicBezTo>
                          <a:cubicBezTo>
                            <a:pt x="9" y="6"/>
                            <a:pt x="9" y="6"/>
                            <a:pt x="9" y="6"/>
                          </a:cubicBezTo>
                          <a:cubicBezTo>
                            <a:pt x="9" y="5"/>
                            <a:pt x="7" y="4"/>
                            <a:pt x="6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2637412" y="948956"/>
                  <a:ext cx="1819595" cy="303026"/>
                  <a:chOff x="2637412" y="816342"/>
                  <a:chExt cx="1819595" cy="303026"/>
                </a:xfrm>
              </p:grpSpPr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2637413" y="816342"/>
                    <a:ext cx="1447670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2583D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START – FINISH DATE</a:t>
                    </a: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2637412" y="965480"/>
                    <a:ext cx="1819595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</a:t>
                    </a:r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610512" y="1062887"/>
                <a:ext cx="1447670" cy="465983"/>
                <a:chOff x="431800" y="990281"/>
                <a:chExt cx="1447670" cy="465983"/>
              </a:xfrm>
            </p:grpSpPr>
            <p:sp>
              <p:nvSpPr>
                <p:cNvPr id="135" name="TextBox 134"/>
                <p:cNvSpPr txBox="1"/>
                <p:nvPr/>
              </p:nvSpPr>
              <p:spPr>
                <a:xfrm>
                  <a:off x="431800" y="990281"/>
                  <a:ext cx="371789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TASK 1</a:t>
                  </a: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431800" y="1148487"/>
                  <a:ext cx="1447670" cy="307777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Lorem </a:t>
                  </a:r>
                  <a:r>
                    <a:rPr kumimoji="0" lang="en-US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Ipsum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 is simply dummy text of the printing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449630" y="2719664"/>
              <a:ext cx="5421678" cy="693106"/>
              <a:chOff x="428696" y="1784011"/>
              <a:chExt cx="5421678" cy="693106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3306235" y="1784011"/>
                <a:ext cx="2544139" cy="596240"/>
                <a:chOff x="3169543" y="1832279"/>
                <a:chExt cx="2544139" cy="596240"/>
              </a:xfrm>
            </p:grpSpPr>
            <p:sp>
              <p:nvSpPr>
                <p:cNvPr id="209" name="Line 6"/>
                <p:cNvSpPr>
                  <a:spLocks noChangeShapeType="1"/>
                </p:cNvSpPr>
                <p:nvPr/>
              </p:nvSpPr>
              <p:spPr bwMode="auto">
                <a:xfrm>
                  <a:off x="3619602" y="2183660"/>
                  <a:ext cx="2094080" cy="0"/>
                </a:xfrm>
                <a:prstGeom prst="line">
                  <a:avLst/>
                </a:prstGeom>
                <a:noFill/>
                <a:ln w="19050" cap="rnd">
                  <a:solidFill>
                    <a:srgbClr val="AFABAB"/>
                  </a:solidFill>
                  <a:prstDash val="solid"/>
                  <a:round/>
                  <a:headEnd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3169543" y="1936750"/>
                  <a:ext cx="491769" cy="491769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noFill/>
                </a:ln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1" name="Group 210"/>
                <p:cNvGrpSpPr/>
                <p:nvPr/>
              </p:nvGrpSpPr>
              <p:grpSpPr>
                <a:xfrm>
                  <a:off x="3698378" y="1832279"/>
                  <a:ext cx="1819595" cy="303026"/>
                  <a:chOff x="2637412" y="816342"/>
                  <a:chExt cx="1819595" cy="303026"/>
                </a:xfrm>
              </p:grpSpPr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2637413" y="816342"/>
                    <a:ext cx="1447670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FABAB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START – FINISH DATE</a:t>
                    </a:r>
                  </a:p>
                </p:txBody>
              </p:sp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2637412" y="965480"/>
                    <a:ext cx="1819595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</a:t>
                    </a:r>
                  </a:p>
                </p:txBody>
              </p:sp>
            </p:grpSp>
            <p:grpSp>
              <p:nvGrpSpPr>
                <p:cNvPr id="212" name="Group 211"/>
                <p:cNvGrpSpPr>
                  <a:grpSpLocks noChangeAspect="1"/>
                </p:cNvGrpSpPr>
                <p:nvPr/>
              </p:nvGrpSpPr>
              <p:grpSpPr>
                <a:xfrm>
                  <a:off x="3289428" y="2056634"/>
                  <a:ext cx="251999" cy="252001"/>
                  <a:chOff x="2089154" y="4705365"/>
                  <a:chExt cx="371475" cy="371479"/>
                </a:xfrm>
                <a:solidFill>
                  <a:schemeClr val="bg1"/>
                </a:solidFill>
              </p:grpSpPr>
              <p:sp>
                <p:nvSpPr>
                  <p:cNvPr id="22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2120903" y="4791095"/>
                    <a:ext cx="254000" cy="255588"/>
                  </a:xfrm>
                  <a:custGeom>
                    <a:avLst/>
                    <a:gdLst>
                      <a:gd name="T0" fmla="*/ 14 w 66"/>
                      <a:gd name="T1" fmla="*/ 66 h 66"/>
                      <a:gd name="T2" fmla="*/ 13 w 66"/>
                      <a:gd name="T3" fmla="*/ 65 h 66"/>
                      <a:gd name="T4" fmla="*/ 1 w 66"/>
                      <a:gd name="T5" fmla="*/ 53 h 66"/>
                      <a:gd name="T6" fmla="*/ 0 w 66"/>
                      <a:gd name="T7" fmla="*/ 52 h 66"/>
                      <a:gd name="T8" fmla="*/ 1 w 66"/>
                      <a:gd name="T9" fmla="*/ 51 h 66"/>
                      <a:gd name="T10" fmla="*/ 51 w 66"/>
                      <a:gd name="T11" fmla="*/ 1 h 66"/>
                      <a:gd name="T12" fmla="*/ 52 w 66"/>
                      <a:gd name="T13" fmla="*/ 0 h 66"/>
                      <a:gd name="T14" fmla="*/ 52 w 66"/>
                      <a:gd name="T15" fmla="*/ 0 h 66"/>
                      <a:gd name="T16" fmla="*/ 53 w 66"/>
                      <a:gd name="T17" fmla="*/ 1 h 66"/>
                      <a:gd name="T18" fmla="*/ 65 w 66"/>
                      <a:gd name="T19" fmla="*/ 13 h 66"/>
                      <a:gd name="T20" fmla="*/ 65 w 66"/>
                      <a:gd name="T21" fmla="*/ 15 h 66"/>
                      <a:gd name="T22" fmla="*/ 15 w 66"/>
                      <a:gd name="T23" fmla="*/ 65 h 66"/>
                      <a:gd name="T24" fmla="*/ 14 w 66"/>
                      <a:gd name="T25" fmla="*/ 66 h 66"/>
                      <a:gd name="T26" fmla="*/ 5 w 66"/>
                      <a:gd name="T27" fmla="*/ 52 h 66"/>
                      <a:gd name="T28" fmla="*/ 14 w 66"/>
                      <a:gd name="T29" fmla="*/ 61 h 66"/>
                      <a:gd name="T30" fmla="*/ 61 w 66"/>
                      <a:gd name="T31" fmla="*/ 14 h 66"/>
                      <a:gd name="T32" fmla="*/ 52 w 66"/>
                      <a:gd name="T33" fmla="*/ 5 h 66"/>
                      <a:gd name="T34" fmla="*/ 5 w 66"/>
                      <a:gd name="T35" fmla="*/ 5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6" h="66">
                        <a:moveTo>
                          <a:pt x="14" y="66"/>
                        </a:moveTo>
                        <a:cubicBezTo>
                          <a:pt x="13" y="66"/>
                          <a:pt x="13" y="66"/>
                          <a:pt x="13" y="65"/>
                        </a:cubicBezTo>
                        <a:cubicBezTo>
                          <a:pt x="1" y="53"/>
                          <a:pt x="1" y="53"/>
                          <a:pt x="1" y="53"/>
                        </a:cubicBezTo>
                        <a:cubicBezTo>
                          <a:pt x="0" y="53"/>
                          <a:pt x="0" y="53"/>
                          <a:pt x="0" y="52"/>
                        </a:cubicBezTo>
                        <a:cubicBezTo>
                          <a:pt x="0" y="51"/>
                          <a:pt x="0" y="51"/>
                          <a:pt x="1" y="51"/>
                        </a:cubicBezTo>
                        <a:cubicBezTo>
                          <a:pt x="51" y="1"/>
                          <a:pt x="51" y="1"/>
                          <a:pt x="51" y="1"/>
                        </a:cubicBezTo>
                        <a:cubicBezTo>
                          <a:pt x="51" y="0"/>
                          <a:pt x="51" y="0"/>
                          <a:pt x="52" y="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53" y="0"/>
                          <a:pt x="53" y="0"/>
                          <a:pt x="53" y="1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6" y="13"/>
                          <a:pt x="66" y="15"/>
                          <a:pt x="65" y="1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6"/>
                          <a:pt x="15" y="66"/>
                          <a:pt x="14" y="66"/>
                        </a:cubicBezTo>
                        <a:close/>
                        <a:moveTo>
                          <a:pt x="5" y="52"/>
                        </a:moveTo>
                        <a:cubicBezTo>
                          <a:pt x="14" y="61"/>
                          <a:pt x="14" y="61"/>
                          <a:pt x="14" y="61"/>
                        </a:cubicBezTo>
                        <a:cubicBezTo>
                          <a:pt x="61" y="14"/>
                          <a:pt x="61" y="14"/>
                          <a:pt x="61" y="14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lnTo>
                          <a:pt x="5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21"/>
                  <p:cNvSpPr>
                    <a:spLocks/>
                  </p:cNvSpPr>
                  <p:nvPr/>
                </p:nvSpPr>
                <p:spPr bwMode="auto">
                  <a:xfrm>
                    <a:off x="2263779" y="4902219"/>
                    <a:ext cx="196850" cy="174625"/>
                  </a:xfrm>
                  <a:custGeom>
                    <a:avLst/>
                    <a:gdLst>
                      <a:gd name="T0" fmla="*/ 41 w 51"/>
                      <a:gd name="T1" fmla="*/ 45 h 45"/>
                      <a:gd name="T2" fmla="*/ 40 w 51"/>
                      <a:gd name="T3" fmla="*/ 45 h 45"/>
                      <a:gd name="T4" fmla="*/ 39 w 51"/>
                      <a:gd name="T5" fmla="*/ 45 h 45"/>
                      <a:gd name="T6" fmla="*/ 38 w 51"/>
                      <a:gd name="T7" fmla="*/ 44 h 45"/>
                      <a:gd name="T8" fmla="*/ 1 w 51"/>
                      <a:gd name="T9" fmla="*/ 11 h 45"/>
                      <a:gd name="T10" fmla="*/ 1 w 51"/>
                      <a:gd name="T11" fmla="*/ 8 h 45"/>
                      <a:gd name="T12" fmla="*/ 4 w 51"/>
                      <a:gd name="T13" fmla="*/ 8 h 45"/>
                      <a:gd name="T14" fmla="*/ 40 w 51"/>
                      <a:gd name="T15" fmla="*/ 41 h 45"/>
                      <a:gd name="T16" fmla="*/ 40 w 51"/>
                      <a:gd name="T17" fmla="*/ 41 h 45"/>
                      <a:gd name="T18" fmla="*/ 46 w 51"/>
                      <a:gd name="T19" fmla="*/ 40 h 45"/>
                      <a:gd name="T20" fmla="*/ 47 w 51"/>
                      <a:gd name="T21" fmla="*/ 34 h 45"/>
                      <a:gd name="T22" fmla="*/ 9 w 51"/>
                      <a:gd name="T23" fmla="*/ 4 h 45"/>
                      <a:gd name="T24" fmla="*/ 8 w 51"/>
                      <a:gd name="T25" fmla="*/ 1 h 45"/>
                      <a:gd name="T26" fmla="*/ 11 w 51"/>
                      <a:gd name="T27" fmla="*/ 0 h 45"/>
                      <a:gd name="T28" fmla="*/ 50 w 51"/>
                      <a:gd name="T29" fmla="*/ 31 h 45"/>
                      <a:gd name="T30" fmla="*/ 51 w 51"/>
                      <a:gd name="T31" fmla="*/ 33 h 45"/>
                      <a:gd name="T32" fmla="*/ 48 w 51"/>
                      <a:gd name="T33" fmla="*/ 43 h 45"/>
                      <a:gd name="T34" fmla="*/ 41 w 51"/>
                      <a:gd name="T3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1" h="45">
                        <a:moveTo>
                          <a:pt x="41" y="45"/>
                        </a:moveTo>
                        <a:cubicBezTo>
                          <a:pt x="41" y="45"/>
                          <a:pt x="41" y="45"/>
                          <a:pt x="40" y="45"/>
                        </a:cubicBezTo>
                        <a:cubicBezTo>
                          <a:pt x="39" y="45"/>
                          <a:pt x="39" y="45"/>
                          <a:pt x="39" y="45"/>
                        </a:cubicBezTo>
                        <a:cubicBezTo>
                          <a:pt x="38" y="45"/>
                          <a:pt x="38" y="45"/>
                          <a:pt x="38" y="44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10"/>
                          <a:pt x="0" y="9"/>
                          <a:pt x="1" y="8"/>
                        </a:cubicBezTo>
                        <a:cubicBezTo>
                          <a:pt x="2" y="7"/>
                          <a:pt x="3" y="7"/>
                          <a:pt x="4" y="8"/>
                        </a:cubicBezTo>
                        <a:cubicBezTo>
                          <a:pt x="40" y="41"/>
                          <a:pt x="40" y="41"/>
                          <a:pt x="40" y="41"/>
                        </a:cubicBezTo>
                        <a:cubicBezTo>
                          <a:pt x="40" y="41"/>
                          <a:pt x="40" y="41"/>
                          <a:pt x="40" y="41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6" y="39"/>
                          <a:pt x="47" y="37"/>
                          <a:pt x="47" y="3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8" y="3"/>
                          <a:pt x="8" y="2"/>
                          <a:pt x="8" y="1"/>
                        </a:cubicBezTo>
                        <a:cubicBezTo>
                          <a:pt x="9" y="0"/>
                          <a:pt x="10" y="0"/>
                          <a:pt x="11" y="0"/>
                        </a:cubicBezTo>
                        <a:cubicBezTo>
                          <a:pt x="50" y="31"/>
                          <a:pt x="50" y="31"/>
                          <a:pt x="50" y="31"/>
                        </a:cubicBezTo>
                        <a:cubicBezTo>
                          <a:pt x="51" y="32"/>
                          <a:pt x="51" y="32"/>
                          <a:pt x="51" y="33"/>
                        </a:cubicBezTo>
                        <a:cubicBezTo>
                          <a:pt x="51" y="38"/>
                          <a:pt x="50" y="41"/>
                          <a:pt x="48" y="43"/>
                        </a:cubicBezTo>
                        <a:cubicBezTo>
                          <a:pt x="47" y="45"/>
                          <a:pt x="44" y="45"/>
                          <a:pt x="41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22"/>
                  <p:cNvSpPr>
                    <a:spLocks/>
                  </p:cNvSpPr>
                  <p:nvPr/>
                </p:nvSpPr>
                <p:spPr bwMode="auto">
                  <a:xfrm>
                    <a:off x="2352680" y="4767281"/>
                    <a:ext cx="100013" cy="139701"/>
                  </a:xfrm>
                  <a:custGeom>
                    <a:avLst/>
                    <a:gdLst>
                      <a:gd name="T0" fmla="*/ 2 w 26"/>
                      <a:gd name="T1" fmla="*/ 36 h 36"/>
                      <a:gd name="T2" fmla="*/ 1 w 26"/>
                      <a:gd name="T3" fmla="*/ 35 h 36"/>
                      <a:gd name="T4" fmla="*/ 1 w 26"/>
                      <a:gd name="T5" fmla="*/ 33 h 36"/>
                      <a:gd name="T6" fmla="*/ 21 w 26"/>
                      <a:gd name="T7" fmla="*/ 13 h 36"/>
                      <a:gd name="T8" fmla="*/ 22 w 26"/>
                      <a:gd name="T9" fmla="*/ 8 h 36"/>
                      <a:gd name="T10" fmla="*/ 21 w 26"/>
                      <a:gd name="T11" fmla="*/ 3 h 36"/>
                      <a:gd name="T12" fmla="*/ 21 w 26"/>
                      <a:gd name="T13" fmla="*/ 1 h 36"/>
                      <a:gd name="T14" fmla="*/ 23 w 26"/>
                      <a:gd name="T15" fmla="*/ 1 h 36"/>
                      <a:gd name="T16" fmla="*/ 26 w 26"/>
                      <a:gd name="T17" fmla="*/ 8 h 36"/>
                      <a:gd name="T18" fmla="*/ 23 w 26"/>
                      <a:gd name="T19" fmla="*/ 15 h 36"/>
                      <a:gd name="T20" fmla="*/ 3 w 26"/>
                      <a:gd name="T21" fmla="*/ 35 h 36"/>
                      <a:gd name="T22" fmla="*/ 2 w 26"/>
                      <a:gd name="T23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6" h="36">
                        <a:moveTo>
                          <a:pt x="2" y="36"/>
                        </a:moveTo>
                        <a:cubicBezTo>
                          <a:pt x="1" y="36"/>
                          <a:pt x="1" y="36"/>
                          <a:pt x="1" y="35"/>
                        </a:cubicBezTo>
                        <a:cubicBezTo>
                          <a:pt x="0" y="35"/>
                          <a:pt x="0" y="33"/>
                          <a:pt x="1" y="3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2" y="11"/>
                          <a:pt x="22" y="10"/>
                          <a:pt x="22" y="8"/>
                        </a:cubicBezTo>
                        <a:cubicBezTo>
                          <a:pt x="22" y="6"/>
                          <a:pt x="22" y="5"/>
                          <a:pt x="21" y="3"/>
                        </a:cubicBezTo>
                        <a:cubicBezTo>
                          <a:pt x="20" y="3"/>
                          <a:pt x="20" y="1"/>
                          <a:pt x="21" y="1"/>
                        </a:cubicBezTo>
                        <a:cubicBezTo>
                          <a:pt x="21" y="0"/>
                          <a:pt x="23" y="0"/>
                          <a:pt x="23" y="1"/>
                        </a:cubicBezTo>
                        <a:cubicBezTo>
                          <a:pt x="25" y="2"/>
                          <a:pt x="26" y="5"/>
                          <a:pt x="26" y="8"/>
                        </a:cubicBezTo>
                        <a:cubicBezTo>
                          <a:pt x="26" y="11"/>
                          <a:pt x="25" y="14"/>
                          <a:pt x="23" y="15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3" y="36"/>
                          <a:pt x="3" y="36"/>
                          <a:pt x="2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23"/>
                  <p:cNvSpPr>
                    <a:spLocks/>
                  </p:cNvSpPr>
                  <p:nvPr/>
                </p:nvSpPr>
                <p:spPr bwMode="auto">
                  <a:xfrm>
                    <a:off x="2089154" y="5033975"/>
                    <a:ext cx="42863" cy="42863"/>
                  </a:xfrm>
                  <a:custGeom>
                    <a:avLst/>
                    <a:gdLst>
                      <a:gd name="T0" fmla="*/ 2 w 11"/>
                      <a:gd name="T1" fmla="*/ 11 h 11"/>
                      <a:gd name="T2" fmla="*/ 1 w 11"/>
                      <a:gd name="T3" fmla="*/ 10 h 11"/>
                      <a:gd name="T4" fmla="*/ 1 w 11"/>
                      <a:gd name="T5" fmla="*/ 8 h 11"/>
                      <a:gd name="T6" fmla="*/ 8 w 11"/>
                      <a:gd name="T7" fmla="*/ 1 h 11"/>
                      <a:gd name="T8" fmla="*/ 10 w 11"/>
                      <a:gd name="T9" fmla="*/ 1 h 11"/>
                      <a:gd name="T10" fmla="*/ 10 w 11"/>
                      <a:gd name="T11" fmla="*/ 3 h 11"/>
                      <a:gd name="T12" fmla="*/ 3 w 11"/>
                      <a:gd name="T13" fmla="*/ 10 h 11"/>
                      <a:gd name="T14" fmla="*/ 2 w 11"/>
                      <a:gd name="T15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11">
                        <a:moveTo>
                          <a:pt x="2" y="11"/>
                        </a:moveTo>
                        <a:cubicBezTo>
                          <a:pt x="1" y="11"/>
                          <a:pt x="1" y="11"/>
                          <a:pt x="1" y="10"/>
                        </a:cubicBezTo>
                        <a:cubicBezTo>
                          <a:pt x="0" y="10"/>
                          <a:pt x="0" y="8"/>
                          <a:pt x="1" y="8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0"/>
                          <a:pt x="10" y="0"/>
                          <a:pt x="10" y="1"/>
                        </a:cubicBezTo>
                        <a:cubicBezTo>
                          <a:pt x="11" y="1"/>
                          <a:pt x="11" y="3"/>
                          <a:pt x="10" y="3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3" y="11"/>
                          <a:pt x="3" y="11"/>
                          <a:pt x="2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2312991" y="4705365"/>
                    <a:ext cx="147638" cy="147639"/>
                  </a:xfrm>
                  <a:custGeom>
                    <a:avLst/>
                    <a:gdLst>
                      <a:gd name="T0" fmla="*/ 14 w 38"/>
                      <a:gd name="T1" fmla="*/ 38 h 38"/>
                      <a:gd name="T2" fmla="*/ 13 w 38"/>
                      <a:gd name="T3" fmla="*/ 37 h 38"/>
                      <a:gd name="T4" fmla="*/ 1 w 38"/>
                      <a:gd name="T5" fmla="*/ 25 h 38"/>
                      <a:gd name="T6" fmla="*/ 1 w 38"/>
                      <a:gd name="T7" fmla="*/ 23 h 38"/>
                      <a:gd name="T8" fmla="*/ 23 w 38"/>
                      <a:gd name="T9" fmla="*/ 1 h 38"/>
                      <a:gd name="T10" fmla="*/ 25 w 38"/>
                      <a:gd name="T11" fmla="*/ 1 h 38"/>
                      <a:gd name="T12" fmla="*/ 37 w 38"/>
                      <a:gd name="T13" fmla="*/ 13 h 38"/>
                      <a:gd name="T14" fmla="*/ 37 w 38"/>
                      <a:gd name="T15" fmla="*/ 15 h 38"/>
                      <a:gd name="T16" fmla="*/ 15 w 38"/>
                      <a:gd name="T17" fmla="*/ 37 h 38"/>
                      <a:gd name="T18" fmla="*/ 14 w 38"/>
                      <a:gd name="T19" fmla="*/ 38 h 38"/>
                      <a:gd name="T20" fmla="*/ 5 w 38"/>
                      <a:gd name="T21" fmla="*/ 24 h 38"/>
                      <a:gd name="T22" fmla="*/ 14 w 38"/>
                      <a:gd name="T23" fmla="*/ 33 h 38"/>
                      <a:gd name="T24" fmla="*/ 33 w 38"/>
                      <a:gd name="T25" fmla="*/ 14 h 38"/>
                      <a:gd name="T26" fmla="*/ 24 w 38"/>
                      <a:gd name="T27" fmla="*/ 5 h 38"/>
                      <a:gd name="T28" fmla="*/ 5 w 38"/>
                      <a:gd name="T29" fmla="*/ 2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8" h="38">
                        <a:moveTo>
                          <a:pt x="14" y="38"/>
                        </a:moveTo>
                        <a:cubicBezTo>
                          <a:pt x="13" y="38"/>
                          <a:pt x="13" y="38"/>
                          <a:pt x="13" y="37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0" y="25"/>
                          <a:pt x="0" y="23"/>
                          <a:pt x="1" y="23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0"/>
                          <a:pt x="25" y="0"/>
                          <a:pt x="25" y="1"/>
                        </a:cubicBezTo>
                        <a:cubicBezTo>
                          <a:pt x="37" y="13"/>
                          <a:pt x="37" y="13"/>
                          <a:pt x="37" y="13"/>
                        </a:cubicBezTo>
                        <a:cubicBezTo>
                          <a:pt x="38" y="13"/>
                          <a:pt x="38" y="15"/>
                          <a:pt x="37" y="15"/>
                        </a:cubicBezTo>
                        <a:cubicBezTo>
                          <a:pt x="15" y="37"/>
                          <a:pt x="15" y="37"/>
                          <a:pt x="15" y="37"/>
                        </a:cubicBezTo>
                        <a:cubicBezTo>
                          <a:pt x="15" y="38"/>
                          <a:pt x="15" y="38"/>
                          <a:pt x="14" y="38"/>
                        </a:cubicBezTo>
                        <a:close/>
                        <a:moveTo>
                          <a:pt x="5" y="24"/>
                        </a:moveTo>
                        <a:cubicBezTo>
                          <a:pt x="14" y="33"/>
                          <a:pt x="14" y="33"/>
                          <a:pt x="14" y="33"/>
                        </a:cubicBezTo>
                        <a:cubicBezTo>
                          <a:pt x="33" y="14"/>
                          <a:pt x="33" y="14"/>
                          <a:pt x="33" y="14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lnTo>
                          <a:pt x="5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25"/>
                  <p:cNvSpPr>
                    <a:spLocks/>
                  </p:cNvSpPr>
                  <p:nvPr/>
                </p:nvSpPr>
                <p:spPr bwMode="auto">
                  <a:xfrm>
                    <a:off x="2105027" y="4995882"/>
                    <a:ext cx="65088" cy="65088"/>
                  </a:xfrm>
                  <a:custGeom>
                    <a:avLst/>
                    <a:gdLst>
                      <a:gd name="T0" fmla="*/ 8 w 17"/>
                      <a:gd name="T1" fmla="*/ 17 h 17"/>
                      <a:gd name="T2" fmla="*/ 8 w 17"/>
                      <a:gd name="T3" fmla="*/ 17 h 17"/>
                      <a:gd name="T4" fmla="*/ 7 w 17"/>
                      <a:gd name="T5" fmla="*/ 16 h 17"/>
                      <a:gd name="T6" fmla="*/ 1 w 17"/>
                      <a:gd name="T7" fmla="*/ 10 h 17"/>
                      <a:gd name="T8" fmla="*/ 1 w 17"/>
                      <a:gd name="T9" fmla="*/ 8 h 17"/>
                      <a:gd name="T10" fmla="*/ 8 w 17"/>
                      <a:gd name="T11" fmla="*/ 1 h 17"/>
                      <a:gd name="T12" fmla="*/ 10 w 17"/>
                      <a:gd name="T13" fmla="*/ 1 h 17"/>
                      <a:gd name="T14" fmla="*/ 10 w 17"/>
                      <a:gd name="T15" fmla="*/ 3 h 17"/>
                      <a:gd name="T16" fmla="*/ 5 w 17"/>
                      <a:gd name="T17" fmla="*/ 9 h 17"/>
                      <a:gd name="T18" fmla="*/ 8 w 17"/>
                      <a:gd name="T19" fmla="*/ 12 h 17"/>
                      <a:gd name="T20" fmla="*/ 14 w 17"/>
                      <a:gd name="T21" fmla="*/ 7 h 17"/>
                      <a:gd name="T22" fmla="*/ 16 w 17"/>
                      <a:gd name="T23" fmla="*/ 7 h 17"/>
                      <a:gd name="T24" fmla="*/ 16 w 17"/>
                      <a:gd name="T25" fmla="*/ 9 h 17"/>
                      <a:gd name="T26" fmla="*/ 9 w 17"/>
                      <a:gd name="T27" fmla="*/ 16 h 17"/>
                      <a:gd name="T28" fmla="*/ 8 w 17"/>
                      <a:gd name="T2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17">
                        <a:moveTo>
                          <a:pt x="8" y="17"/>
                        </a:moveTo>
                        <a:cubicBezTo>
                          <a:pt x="8" y="17"/>
                          <a:pt x="8" y="17"/>
                          <a:pt x="8" y="17"/>
                        </a:cubicBezTo>
                        <a:cubicBezTo>
                          <a:pt x="7" y="17"/>
                          <a:pt x="7" y="17"/>
                          <a:pt x="7" y="16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0" y="10"/>
                          <a:pt x="0" y="8"/>
                          <a:pt x="1" y="8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0"/>
                          <a:pt x="10" y="0"/>
                          <a:pt x="10" y="1"/>
                        </a:cubicBezTo>
                        <a:cubicBezTo>
                          <a:pt x="11" y="1"/>
                          <a:pt x="11" y="3"/>
                          <a:pt x="10" y="3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14" y="6"/>
                          <a:pt x="16" y="6"/>
                          <a:pt x="16" y="7"/>
                        </a:cubicBezTo>
                        <a:cubicBezTo>
                          <a:pt x="17" y="7"/>
                          <a:pt x="17" y="9"/>
                          <a:pt x="16" y="9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9" y="17"/>
                          <a:pt x="9" y="17"/>
                          <a:pt x="8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2089154" y="4705375"/>
                    <a:ext cx="150814" cy="182564"/>
                  </a:xfrm>
                  <a:custGeom>
                    <a:avLst/>
                    <a:gdLst>
                      <a:gd name="T0" fmla="*/ 23 w 39"/>
                      <a:gd name="T1" fmla="*/ 47 h 47"/>
                      <a:gd name="T2" fmla="*/ 4 w 39"/>
                      <a:gd name="T3" fmla="*/ 32 h 47"/>
                      <a:gd name="T4" fmla="*/ 11 w 39"/>
                      <a:gd name="T5" fmla="*/ 1 h 47"/>
                      <a:gd name="T6" fmla="*/ 13 w 39"/>
                      <a:gd name="T7" fmla="*/ 0 h 47"/>
                      <a:gd name="T8" fmla="*/ 14 w 39"/>
                      <a:gd name="T9" fmla="*/ 2 h 47"/>
                      <a:gd name="T10" fmla="*/ 25 w 39"/>
                      <a:gd name="T11" fmla="*/ 15 h 47"/>
                      <a:gd name="T12" fmla="*/ 32 w 39"/>
                      <a:gd name="T13" fmla="*/ 18 h 47"/>
                      <a:gd name="T14" fmla="*/ 38 w 39"/>
                      <a:gd name="T15" fmla="*/ 28 h 47"/>
                      <a:gd name="T16" fmla="*/ 35 w 39"/>
                      <a:gd name="T17" fmla="*/ 40 h 47"/>
                      <a:gd name="T18" fmla="*/ 23 w 39"/>
                      <a:gd name="T19" fmla="*/ 47 h 47"/>
                      <a:gd name="T20" fmla="*/ 10 w 39"/>
                      <a:gd name="T21" fmla="*/ 7 h 47"/>
                      <a:gd name="T22" fmla="*/ 8 w 39"/>
                      <a:gd name="T23" fmla="*/ 30 h 47"/>
                      <a:gd name="T24" fmla="*/ 23 w 39"/>
                      <a:gd name="T25" fmla="*/ 43 h 47"/>
                      <a:gd name="T26" fmla="*/ 32 w 39"/>
                      <a:gd name="T27" fmla="*/ 38 h 47"/>
                      <a:gd name="T28" fmla="*/ 34 w 39"/>
                      <a:gd name="T29" fmla="*/ 29 h 47"/>
                      <a:gd name="T30" fmla="*/ 30 w 39"/>
                      <a:gd name="T31" fmla="*/ 21 h 47"/>
                      <a:gd name="T32" fmla="*/ 24 w 39"/>
                      <a:gd name="T33" fmla="*/ 19 h 47"/>
                      <a:gd name="T34" fmla="*/ 10 w 39"/>
                      <a:gd name="T35" fmla="*/ 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9" h="47">
                        <a:moveTo>
                          <a:pt x="23" y="47"/>
                        </a:moveTo>
                        <a:cubicBezTo>
                          <a:pt x="16" y="47"/>
                          <a:pt x="8" y="41"/>
                          <a:pt x="4" y="32"/>
                        </a:cubicBezTo>
                        <a:cubicBezTo>
                          <a:pt x="0" y="20"/>
                          <a:pt x="2" y="9"/>
                          <a:pt x="11" y="1"/>
                        </a:cubicBezTo>
                        <a:cubicBezTo>
                          <a:pt x="11" y="0"/>
                          <a:pt x="12" y="0"/>
                          <a:pt x="13" y="0"/>
                        </a:cubicBezTo>
                        <a:cubicBezTo>
                          <a:pt x="14" y="1"/>
                          <a:pt x="14" y="1"/>
                          <a:pt x="14" y="2"/>
                        </a:cubicBezTo>
                        <a:cubicBezTo>
                          <a:pt x="14" y="11"/>
                          <a:pt x="19" y="13"/>
                          <a:pt x="25" y="15"/>
                        </a:cubicBezTo>
                        <a:cubicBezTo>
                          <a:pt x="27" y="16"/>
                          <a:pt x="30" y="16"/>
                          <a:pt x="32" y="18"/>
                        </a:cubicBezTo>
                        <a:cubicBezTo>
                          <a:pt x="35" y="20"/>
                          <a:pt x="38" y="24"/>
                          <a:pt x="38" y="28"/>
                        </a:cubicBezTo>
                        <a:cubicBezTo>
                          <a:pt x="39" y="33"/>
                          <a:pt x="38" y="37"/>
                          <a:pt x="35" y="40"/>
                        </a:cubicBezTo>
                        <a:cubicBezTo>
                          <a:pt x="31" y="46"/>
                          <a:pt x="26" y="47"/>
                          <a:pt x="23" y="47"/>
                        </a:cubicBezTo>
                        <a:close/>
                        <a:moveTo>
                          <a:pt x="10" y="7"/>
                        </a:moveTo>
                        <a:cubicBezTo>
                          <a:pt x="5" y="14"/>
                          <a:pt x="4" y="22"/>
                          <a:pt x="8" y="30"/>
                        </a:cubicBezTo>
                        <a:cubicBezTo>
                          <a:pt x="11" y="38"/>
                          <a:pt x="17" y="43"/>
                          <a:pt x="23" y="43"/>
                        </a:cubicBezTo>
                        <a:cubicBezTo>
                          <a:pt x="26" y="43"/>
                          <a:pt x="29" y="41"/>
                          <a:pt x="32" y="38"/>
                        </a:cubicBezTo>
                        <a:cubicBezTo>
                          <a:pt x="34" y="36"/>
                          <a:pt x="35" y="32"/>
                          <a:pt x="34" y="29"/>
                        </a:cubicBezTo>
                        <a:cubicBezTo>
                          <a:pt x="34" y="26"/>
                          <a:pt x="32" y="23"/>
                          <a:pt x="30" y="21"/>
                        </a:cubicBezTo>
                        <a:cubicBezTo>
                          <a:pt x="28" y="20"/>
                          <a:pt x="26" y="19"/>
                          <a:pt x="24" y="19"/>
                        </a:cubicBezTo>
                        <a:cubicBezTo>
                          <a:pt x="19" y="17"/>
                          <a:pt x="12" y="15"/>
                          <a:pt x="1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Freeform 27"/>
                  <p:cNvSpPr>
                    <a:spLocks/>
                  </p:cNvSpPr>
                  <p:nvPr/>
                </p:nvSpPr>
                <p:spPr bwMode="auto">
                  <a:xfrm>
                    <a:off x="2193925" y="4840289"/>
                    <a:ext cx="65088" cy="61913"/>
                  </a:xfrm>
                  <a:custGeom>
                    <a:avLst/>
                    <a:gdLst>
                      <a:gd name="T0" fmla="*/ 8 w 17"/>
                      <a:gd name="T1" fmla="*/ 16 h 16"/>
                      <a:gd name="T2" fmla="*/ 7 w 17"/>
                      <a:gd name="T3" fmla="*/ 15 h 16"/>
                      <a:gd name="T4" fmla="*/ 1 w 17"/>
                      <a:gd name="T5" fmla="*/ 10 h 16"/>
                      <a:gd name="T6" fmla="*/ 0 w 17"/>
                      <a:gd name="T7" fmla="*/ 8 h 16"/>
                      <a:gd name="T8" fmla="*/ 1 w 17"/>
                      <a:gd name="T9" fmla="*/ 7 h 16"/>
                      <a:gd name="T10" fmla="*/ 5 w 17"/>
                      <a:gd name="T11" fmla="*/ 3 h 16"/>
                      <a:gd name="T12" fmla="*/ 6 w 17"/>
                      <a:gd name="T13" fmla="*/ 1 h 16"/>
                      <a:gd name="T14" fmla="*/ 6 w 17"/>
                      <a:gd name="T15" fmla="*/ 1 h 16"/>
                      <a:gd name="T16" fmla="*/ 9 w 17"/>
                      <a:gd name="T17" fmla="*/ 1 h 16"/>
                      <a:gd name="T18" fmla="*/ 16 w 17"/>
                      <a:gd name="T19" fmla="*/ 6 h 16"/>
                      <a:gd name="T20" fmla="*/ 16 w 17"/>
                      <a:gd name="T21" fmla="*/ 9 h 16"/>
                      <a:gd name="T22" fmla="*/ 13 w 17"/>
                      <a:gd name="T23" fmla="*/ 9 h 16"/>
                      <a:gd name="T24" fmla="*/ 8 w 17"/>
                      <a:gd name="T25" fmla="*/ 5 h 16"/>
                      <a:gd name="T26" fmla="*/ 8 w 17"/>
                      <a:gd name="T27" fmla="*/ 5 h 16"/>
                      <a:gd name="T28" fmla="*/ 5 w 17"/>
                      <a:gd name="T29" fmla="*/ 8 h 16"/>
                      <a:gd name="T30" fmla="*/ 10 w 17"/>
                      <a:gd name="T31" fmla="*/ 12 h 16"/>
                      <a:gd name="T32" fmla="*/ 10 w 17"/>
                      <a:gd name="T33" fmla="*/ 15 h 16"/>
                      <a:gd name="T34" fmla="*/ 8 w 17"/>
                      <a:gd name="T35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" h="16">
                        <a:moveTo>
                          <a:pt x="8" y="16"/>
                        </a:moveTo>
                        <a:cubicBezTo>
                          <a:pt x="8" y="16"/>
                          <a:pt x="7" y="16"/>
                          <a:pt x="7" y="15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9"/>
                          <a:pt x="0" y="9"/>
                          <a:pt x="0" y="8"/>
                        </a:cubicBezTo>
                        <a:cubicBezTo>
                          <a:pt x="0" y="8"/>
                          <a:pt x="1" y="7"/>
                          <a:pt x="1" y="7"/>
                        </a:cubicBezTo>
                        <a:cubicBezTo>
                          <a:pt x="3" y="6"/>
                          <a:pt x="4" y="5"/>
                          <a:pt x="5" y="3"/>
                        </a:cubicBezTo>
                        <a:cubicBezTo>
                          <a:pt x="5" y="3"/>
                          <a:pt x="6" y="2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7" y="0"/>
                          <a:pt x="8" y="0"/>
                          <a:pt x="9" y="1"/>
                        </a:cubicBezTo>
                        <a:cubicBezTo>
                          <a:pt x="16" y="6"/>
                          <a:pt x="16" y="6"/>
                          <a:pt x="16" y="6"/>
                        </a:cubicBezTo>
                        <a:cubicBezTo>
                          <a:pt x="17" y="7"/>
                          <a:pt x="17" y="8"/>
                          <a:pt x="16" y="9"/>
                        </a:cubicBezTo>
                        <a:cubicBezTo>
                          <a:pt x="15" y="10"/>
                          <a:pt x="14" y="10"/>
                          <a:pt x="13" y="9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7" y="7"/>
                          <a:pt x="6" y="8"/>
                          <a:pt x="5" y="8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3"/>
                          <a:pt x="10" y="14"/>
                          <a:pt x="10" y="15"/>
                        </a:cubicBezTo>
                        <a:cubicBezTo>
                          <a:pt x="9" y="16"/>
                          <a:pt x="9" y="16"/>
                          <a:pt x="8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4" name="Group 203"/>
              <p:cNvGrpSpPr/>
              <p:nvPr/>
            </p:nvGrpSpPr>
            <p:grpSpPr>
              <a:xfrm>
                <a:off x="428696" y="1784011"/>
                <a:ext cx="1811303" cy="693106"/>
                <a:chOff x="428696" y="1837130"/>
                <a:chExt cx="1811303" cy="693106"/>
              </a:xfrm>
            </p:grpSpPr>
            <p:sp>
              <p:nvSpPr>
                <p:cNvPr id="205" name="Rectangle 204"/>
                <p:cNvSpPr/>
                <p:nvPr/>
              </p:nvSpPr>
              <p:spPr>
                <a:xfrm>
                  <a:off x="428696" y="1837130"/>
                  <a:ext cx="1811303" cy="69310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6" name="Group 205"/>
                <p:cNvGrpSpPr/>
                <p:nvPr/>
              </p:nvGrpSpPr>
              <p:grpSpPr>
                <a:xfrm>
                  <a:off x="610512" y="1950692"/>
                  <a:ext cx="1447670" cy="465983"/>
                  <a:chOff x="431800" y="990281"/>
                  <a:chExt cx="1447670" cy="465983"/>
                </a:xfrm>
              </p:grpSpPr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431800" y="990281"/>
                    <a:ext cx="371789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TASK 2</a:t>
                    </a:r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431800" y="1148487"/>
                    <a:ext cx="1447670" cy="307777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 of the printing</a:t>
                    </a:r>
                  </a:p>
                </p:txBody>
              </p:sp>
            </p:grpSp>
          </p:grpSp>
        </p:grpSp>
        <p:grpSp>
          <p:nvGrpSpPr>
            <p:cNvPr id="269" name="Group 268"/>
            <p:cNvGrpSpPr/>
            <p:nvPr/>
          </p:nvGrpSpPr>
          <p:grpSpPr>
            <a:xfrm>
              <a:off x="449630" y="5090287"/>
              <a:ext cx="4697233" cy="693106"/>
              <a:chOff x="428696" y="4288071"/>
              <a:chExt cx="4697233" cy="693106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53363" y="4288071"/>
                <a:ext cx="2372566" cy="596240"/>
                <a:chOff x="2616671" y="4481679"/>
                <a:chExt cx="2372566" cy="596240"/>
              </a:xfrm>
            </p:grpSpPr>
            <p:sp>
              <p:nvSpPr>
                <p:cNvPr id="276" name="Line 6"/>
                <p:cNvSpPr>
                  <a:spLocks noChangeShapeType="1"/>
                </p:cNvSpPr>
                <p:nvPr/>
              </p:nvSpPr>
              <p:spPr bwMode="auto">
                <a:xfrm>
                  <a:off x="2649785" y="4833991"/>
                  <a:ext cx="2339452" cy="0"/>
                </a:xfrm>
                <a:prstGeom prst="line">
                  <a:avLst/>
                </a:prstGeom>
                <a:noFill/>
                <a:ln w="19050" cap="rnd">
                  <a:solidFill>
                    <a:srgbClr val="E2583D"/>
                  </a:solidFill>
                  <a:prstDash val="solid"/>
                  <a:round/>
                  <a:headEnd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>
                <a:xfrm>
                  <a:off x="2616671" y="4586150"/>
                  <a:ext cx="491769" cy="491769"/>
                </a:xfrm>
                <a:prstGeom prst="ellipse">
                  <a:avLst/>
                </a:prstGeom>
                <a:solidFill>
                  <a:srgbClr val="E2583D"/>
                </a:solidFill>
                <a:ln>
                  <a:noFill/>
                </a:ln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277"/>
                <p:cNvGrpSpPr/>
                <p:nvPr/>
              </p:nvGrpSpPr>
              <p:grpSpPr>
                <a:xfrm>
                  <a:off x="3145506" y="4481679"/>
                  <a:ext cx="1819595" cy="303026"/>
                  <a:chOff x="2637412" y="816342"/>
                  <a:chExt cx="1819595" cy="303026"/>
                </a:xfrm>
              </p:grpSpPr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2637413" y="816342"/>
                    <a:ext cx="1447670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2583D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START – FINISH DATE</a:t>
                    </a:r>
                  </a:p>
                </p:txBody>
              </p:sp>
              <p:sp>
                <p:nvSpPr>
                  <p:cNvPr id="286" name="TextBox 285"/>
                  <p:cNvSpPr txBox="1"/>
                  <p:nvPr/>
                </p:nvSpPr>
                <p:spPr>
                  <a:xfrm>
                    <a:off x="2637412" y="965480"/>
                    <a:ext cx="1819595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939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3B3939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939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</a:t>
                    </a:r>
                  </a:p>
                </p:txBody>
              </p:sp>
            </p:grpSp>
            <p:grpSp>
              <p:nvGrpSpPr>
                <p:cNvPr id="279" name="Group 278"/>
                <p:cNvGrpSpPr>
                  <a:grpSpLocks noChangeAspect="1"/>
                </p:cNvGrpSpPr>
                <p:nvPr/>
              </p:nvGrpSpPr>
              <p:grpSpPr>
                <a:xfrm>
                  <a:off x="2737094" y="4706035"/>
                  <a:ext cx="250923" cy="251999"/>
                  <a:chOff x="5218112" y="4595827"/>
                  <a:chExt cx="369887" cy="371475"/>
                </a:xfrm>
                <a:solidFill>
                  <a:schemeClr val="bg1"/>
                </a:solidFill>
              </p:grpSpPr>
              <p:sp>
                <p:nvSpPr>
                  <p:cNvPr id="280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5218112" y="4595827"/>
                    <a:ext cx="369887" cy="247651"/>
                  </a:xfrm>
                  <a:custGeom>
                    <a:avLst/>
                    <a:gdLst>
                      <a:gd name="T0" fmla="*/ 94 w 96"/>
                      <a:gd name="T1" fmla="*/ 64 h 64"/>
                      <a:gd name="T2" fmla="*/ 2 w 96"/>
                      <a:gd name="T3" fmla="*/ 64 h 64"/>
                      <a:gd name="T4" fmla="*/ 0 w 96"/>
                      <a:gd name="T5" fmla="*/ 62 h 64"/>
                      <a:gd name="T6" fmla="*/ 0 w 96"/>
                      <a:gd name="T7" fmla="*/ 2 h 64"/>
                      <a:gd name="T8" fmla="*/ 2 w 96"/>
                      <a:gd name="T9" fmla="*/ 0 h 64"/>
                      <a:gd name="T10" fmla="*/ 94 w 96"/>
                      <a:gd name="T11" fmla="*/ 0 h 64"/>
                      <a:gd name="T12" fmla="*/ 96 w 96"/>
                      <a:gd name="T13" fmla="*/ 2 h 64"/>
                      <a:gd name="T14" fmla="*/ 96 w 96"/>
                      <a:gd name="T15" fmla="*/ 62 h 64"/>
                      <a:gd name="T16" fmla="*/ 94 w 96"/>
                      <a:gd name="T17" fmla="*/ 64 h 64"/>
                      <a:gd name="T18" fmla="*/ 4 w 96"/>
                      <a:gd name="T19" fmla="*/ 60 h 64"/>
                      <a:gd name="T20" fmla="*/ 92 w 96"/>
                      <a:gd name="T21" fmla="*/ 60 h 64"/>
                      <a:gd name="T22" fmla="*/ 92 w 96"/>
                      <a:gd name="T23" fmla="*/ 4 h 64"/>
                      <a:gd name="T24" fmla="*/ 4 w 96"/>
                      <a:gd name="T25" fmla="*/ 4 h 64"/>
                      <a:gd name="T26" fmla="*/ 4 w 96"/>
                      <a:gd name="T27" fmla="*/ 6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6" h="64">
                        <a:moveTo>
                          <a:pt x="94" y="64"/>
                        </a:move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1" y="64"/>
                          <a:pt x="0" y="63"/>
                          <a:pt x="0" y="6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5" y="0"/>
                          <a:pt x="96" y="1"/>
                          <a:pt x="96" y="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3"/>
                          <a:pt x="95" y="64"/>
                          <a:pt x="94" y="64"/>
                        </a:cubicBezTo>
                        <a:close/>
                        <a:moveTo>
                          <a:pt x="4" y="60"/>
                        </a:moveTo>
                        <a:cubicBezTo>
                          <a:pt x="92" y="60"/>
                          <a:pt x="92" y="60"/>
                          <a:pt x="92" y="60"/>
                        </a:cubicBezTo>
                        <a:cubicBezTo>
                          <a:pt x="92" y="4"/>
                          <a:pt x="92" y="4"/>
                          <a:pt x="92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lnTo>
                          <a:pt x="4" y="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32"/>
                  <p:cNvSpPr>
                    <a:spLocks/>
                  </p:cNvSpPr>
                  <p:nvPr/>
                </p:nvSpPr>
                <p:spPr bwMode="auto">
                  <a:xfrm>
                    <a:off x="5387974" y="4827603"/>
                    <a:ext cx="15875" cy="61913"/>
                  </a:xfrm>
                  <a:custGeom>
                    <a:avLst/>
                    <a:gdLst>
                      <a:gd name="T0" fmla="*/ 2 w 4"/>
                      <a:gd name="T1" fmla="*/ 16 h 16"/>
                      <a:gd name="T2" fmla="*/ 0 w 4"/>
                      <a:gd name="T3" fmla="*/ 14 h 16"/>
                      <a:gd name="T4" fmla="*/ 0 w 4"/>
                      <a:gd name="T5" fmla="*/ 2 h 16"/>
                      <a:gd name="T6" fmla="*/ 2 w 4"/>
                      <a:gd name="T7" fmla="*/ 0 h 16"/>
                      <a:gd name="T8" fmla="*/ 4 w 4"/>
                      <a:gd name="T9" fmla="*/ 2 h 16"/>
                      <a:gd name="T10" fmla="*/ 4 w 4"/>
                      <a:gd name="T11" fmla="*/ 14 h 16"/>
                      <a:gd name="T12" fmla="*/ 2 w 4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6">
                        <a:moveTo>
                          <a:pt x="2" y="16"/>
                        </a:moveTo>
                        <a:cubicBezTo>
                          <a:pt x="1" y="16"/>
                          <a:pt x="0" y="15"/>
                          <a:pt x="0" y="14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5"/>
                          <a:pt x="3" y="16"/>
                          <a:pt x="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33"/>
                  <p:cNvSpPr>
                    <a:spLocks/>
                  </p:cNvSpPr>
                  <p:nvPr/>
                </p:nvSpPr>
                <p:spPr bwMode="auto">
                  <a:xfrm>
                    <a:off x="5310187" y="4875226"/>
                    <a:ext cx="169863" cy="92076"/>
                  </a:xfrm>
                  <a:custGeom>
                    <a:avLst/>
                    <a:gdLst>
                      <a:gd name="T0" fmla="*/ 42 w 44"/>
                      <a:gd name="T1" fmla="*/ 24 h 24"/>
                      <a:gd name="T2" fmla="*/ 41 w 44"/>
                      <a:gd name="T3" fmla="*/ 23 h 24"/>
                      <a:gd name="T4" fmla="*/ 22 w 44"/>
                      <a:gd name="T5" fmla="*/ 5 h 24"/>
                      <a:gd name="T6" fmla="*/ 3 w 44"/>
                      <a:gd name="T7" fmla="*/ 23 h 24"/>
                      <a:gd name="T8" fmla="*/ 1 w 44"/>
                      <a:gd name="T9" fmla="*/ 23 h 24"/>
                      <a:gd name="T10" fmla="*/ 1 w 44"/>
                      <a:gd name="T11" fmla="*/ 21 h 24"/>
                      <a:gd name="T12" fmla="*/ 21 w 44"/>
                      <a:gd name="T13" fmla="*/ 1 h 24"/>
                      <a:gd name="T14" fmla="*/ 23 w 44"/>
                      <a:gd name="T15" fmla="*/ 1 h 24"/>
                      <a:gd name="T16" fmla="*/ 43 w 44"/>
                      <a:gd name="T17" fmla="*/ 21 h 24"/>
                      <a:gd name="T18" fmla="*/ 43 w 44"/>
                      <a:gd name="T19" fmla="*/ 23 h 24"/>
                      <a:gd name="T20" fmla="*/ 42 w 44"/>
                      <a:gd name="T21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4" h="24">
                        <a:moveTo>
                          <a:pt x="42" y="24"/>
                        </a:moveTo>
                        <a:cubicBezTo>
                          <a:pt x="41" y="24"/>
                          <a:pt x="41" y="24"/>
                          <a:pt x="41" y="23"/>
                        </a:cubicBez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3" y="24"/>
                          <a:pt x="1" y="24"/>
                          <a:pt x="1" y="23"/>
                        </a:cubicBezTo>
                        <a:cubicBezTo>
                          <a:pt x="0" y="23"/>
                          <a:pt x="0" y="21"/>
                          <a:pt x="1" y="21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1" y="0"/>
                          <a:pt x="23" y="0"/>
                          <a:pt x="23" y="1"/>
                        </a:cubicBezTo>
                        <a:cubicBezTo>
                          <a:pt x="43" y="21"/>
                          <a:pt x="43" y="21"/>
                          <a:pt x="43" y="21"/>
                        </a:cubicBezTo>
                        <a:cubicBezTo>
                          <a:pt x="44" y="21"/>
                          <a:pt x="44" y="23"/>
                          <a:pt x="43" y="23"/>
                        </a:cubicBezTo>
                        <a:cubicBezTo>
                          <a:pt x="43" y="24"/>
                          <a:pt x="43" y="24"/>
                          <a:pt x="4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34"/>
                  <p:cNvSpPr>
                    <a:spLocks/>
                  </p:cNvSpPr>
                  <p:nvPr/>
                </p:nvSpPr>
                <p:spPr bwMode="auto">
                  <a:xfrm>
                    <a:off x="5248272" y="4657739"/>
                    <a:ext cx="263524" cy="107951"/>
                  </a:xfrm>
                  <a:custGeom>
                    <a:avLst/>
                    <a:gdLst>
                      <a:gd name="T0" fmla="*/ 34 w 68"/>
                      <a:gd name="T1" fmla="*/ 28 h 28"/>
                      <a:gd name="T2" fmla="*/ 34 w 68"/>
                      <a:gd name="T3" fmla="*/ 28 h 28"/>
                      <a:gd name="T4" fmla="*/ 32 w 68"/>
                      <a:gd name="T5" fmla="*/ 27 h 28"/>
                      <a:gd name="T6" fmla="*/ 26 w 68"/>
                      <a:gd name="T7" fmla="*/ 12 h 28"/>
                      <a:gd name="T8" fmla="*/ 20 w 68"/>
                      <a:gd name="T9" fmla="*/ 19 h 28"/>
                      <a:gd name="T10" fmla="*/ 18 w 68"/>
                      <a:gd name="T11" fmla="*/ 20 h 28"/>
                      <a:gd name="T12" fmla="*/ 2 w 68"/>
                      <a:gd name="T13" fmla="*/ 20 h 28"/>
                      <a:gd name="T14" fmla="*/ 0 w 68"/>
                      <a:gd name="T15" fmla="*/ 18 h 28"/>
                      <a:gd name="T16" fmla="*/ 2 w 68"/>
                      <a:gd name="T17" fmla="*/ 16 h 28"/>
                      <a:gd name="T18" fmla="*/ 17 w 68"/>
                      <a:gd name="T19" fmla="*/ 16 h 28"/>
                      <a:gd name="T20" fmla="*/ 24 w 68"/>
                      <a:gd name="T21" fmla="*/ 7 h 28"/>
                      <a:gd name="T22" fmla="*/ 26 w 68"/>
                      <a:gd name="T23" fmla="*/ 6 h 28"/>
                      <a:gd name="T24" fmla="*/ 28 w 68"/>
                      <a:gd name="T25" fmla="*/ 7 h 28"/>
                      <a:gd name="T26" fmla="*/ 35 w 68"/>
                      <a:gd name="T27" fmla="*/ 22 h 28"/>
                      <a:gd name="T28" fmla="*/ 42 w 68"/>
                      <a:gd name="T29" fmla="*/ 13 h 28"/>
                      <a:gd name="T30" fmla="*/ 44 w 68"/>
                      <a:gd name="T31" fmla="*/ 12 h 28"/>
                      <a:gd name="T32" fmla="*/ 45 w 68"/>
                      <a:gd name="T33" fmla="*/ 13 h 28"/>
                      <a:gd name="T34" fmla="*/ 52 w 68"/>
                      <a:gd name="T35" fmla="*/ 19 h 28"/>
                      <a:gd name="T36" fmla="*/ 64 w 68"/>
                      <a:gd name="T37" fmla="*/ 1 h 28"/>
                      <a:gd name="T38" fmla="*/ 67 w 68"/>
                      <a:gd name="T39" fmla="*/ 0 h 28"/>
                      <a:gd name="T40" fmla="*/ 68 w 68"/>
                      <a:gd name="T41" fmla="*/ 3 h 28"/>
                      <a:gd name="T42" fmla="*/ 54 w 68"/>
                      <a:gd name="T43" fmla="*/ 23 h 28"/>
                      <a:gd name="T44" fmla="*/ 52 w 68"/>
                      <a:gd name="T45" fmla="*/ 24 h 28"/>
                      <a:gd name="T46" fmla="*/ 51 w 68"/>
                      <a:gd name="T47" fmla="*/ 23 h 28"/>
                      <a:gd name="T48" fmla="*/ 44 w 68"/>
                      <a:gd name="T49" fmla="*/ 17 h 28"/>
                      <a:gd name="T50" fmla="*/ 36 w 68"/>
                      <a:gd name="T51" fmla="*/ 27 h 28"/>
                      <a:gd name="T52" fmla="*/ 34 w 68"/>
                      <a:gd name="T5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8" h="28">
                        <a:moveTo>
                          <a:pt x="34" y="28"/>
                        </a:moveTo>
                        <a:cubicBezTo>
                          <a:pt x="34" y="28"/>
                          <a:pt x="34" y="28"/>
                          <a:pt x="34" y="28"/>
                        </a:cubicBezTo>
                        <a:cubicBezTo>
                          <a:pt x="33" y="28"/>
                          <a:pt x="32" y="27"/>
                          <a:pt x="32" y="27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0" y="19"/>
                          <a:pt x="20" y="19"/>
                          <a:pt x="20" y="19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1" y="20"/>
                          <a:pt x="0" y="19"/>
                          <a:pt x="0" y="18"/>
                        </a:cubicBezTo>
                        <a:cubicBezTo>
                          <a:pt x="0" y="17"/>
                          <a:pt x="1" y="16"/>
                          <a:pt x="2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5" y="6"/>
                          <a:pt x="26" y="6"/>
                          <a:pt x="26" y="6"/>
                        </a:cubicBezTo>
                        <a:cubicBezTo>
                          <a:pt x="27" y="6"/>
                          <a:pt x="28" y="7"/>
                          <a:pt x="28" y="7"/>
                        </a:cubicBezTo>
                        <a:cubicBezTo>
                          <a:pt x="35" y="22"/>
                          <a:pt x="35" y="22"/>
                          <a:pt x="35" y="22"/>
                        </a:cubicBezTo>
                        <a:cubicBezTo>
                          <a:pt x="42" y="13"/>
                          <a:pt x="42" y="13"/>
                          <a:pt x="42" y="13"/>
                        </a:cubicBezTo>
                        <a:cubicBezTo>
                          <a:pt x="43" y="12"/>
                          <a:pt x="43" y="12"/>
                          <a:pt x="44" y="12"/>
                        </a:cubicBezTo>
                        <a:cubicBezTo>
                          <a:pt x="44" y="12"/>
                          <a:pt x="45" y="12"/>
                          <a:pt x="45" y="13"/>
                        </a:cubicBezTo>
                        <a:cubicBezTo>
                          <a:pt x="52" y="19"/>
                          <a:pt x="52" y="19"/>
                          <a:pt x="52" y="19"/>
                        </a:cubicBezTo>
                        <a:cubicBezTo>
                          <a:pt x="64" y="1"/>
                          <a:pt x="64" y="1"/>
                          <a:pt x="64" y="1"/>
                        </a:cubicBezTo>
                        <a:cubicBezTo>
                          <a:pt x="65" y="0"/>
                          <a:pt x="66" y="0"/>
                          <a:pt x="67" y="0"/>
                        </a:cubicBezTo>
                        <a:cubicBezTo>
                          <a:pt x="68" y="1"/>
                          <a:pt x="68" y="2"/>
                          <a:pt x="68" y="3"/>
                        </a:cubicBezTo>
                        <a:cubicBezTo>
                          <a:pt x="54" y="23"/>
                          <a:pt x="54" y="23"/>
                          <a:pt x="54" y="23"/>
                        </a:cubicBezTo>
                        <a:cubicBezTo>
                          <a:pt x="53" y="24"/>
                          <a:pt x="53" y="24"/>
                          <a:pt x="52" y="24"/>
                        </a:cubicBezTo>
                        <a:cubicBezTo>
                          <a:pt x="52" y="24"/>
                          <a:pt x="51" y="24"/>
                          <a:pt x="51" y="23"/>
                        </a:cubicBezTo>
                        <a:cubicBezTo>
                          <a:pt x="44" y="17"/>
                          <a:pt x="44" y="17"/>
                          <a:pt x="44" y="17"/>
                        </a:cubicBezTo>
                        <a:cubicBezTo>
                          <a:pt x="36" y="27"/>
                          <a:pt x="36" y="27"/>
                          <a:pt x="36" y="27"/>
                        </a:cubicBezTo>
                        <a:cubicBezTo>
                          <a:pt x="35" y="28"/>
                          <a:pt x="35" y="28"/>
                          <a:pt x="34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5248275" y="4627562"/>
                    <a:ext cx="309562" cy="185738"/>
                  </a:xfrm>
                  <a:custGeom>
                    <a:avLst/>
                    <a:gdLst>
                      <a:gd name="T0" fmla="*/ 78 w 80"/>
                      <a:gd name="T1" fmla="*/ 48 h 48"/>
                      <a:gd name="T2" fmla="*/ 2 w 80"/>
                      <a:gd name="T3" fmla="*/ 48 h 48"/>
                      <a:gd name="T4" fmla="*/ 0 w 80"/>
                      <a:gd name="T5" fmla="*/ 46 h 48"/>
                      <a:gd name="T6" fmla="*/ 0 w 80"/>
                      <a:gd name="T7" fmla="*/ 2 h 48"/>
                      <a:gd name="T8" fmla="*/ 2 w 80"/>
                      <a:gd name="T9" fmla="*/ 0 h 48"/>
                      <a:gd name="T10" fmla="*/ 78 w 80"/>
                      <a:gd name="T11" fmla="*/ 0 h 48"/>
                      <a:gd name="T12" fmla="*/ 80 w 80"/>
                      <a:gd name="T13" fmla="*/ 2 h 48"/>
                      <a:gd name="T14" fmla="*/ 80 w 80"/>
                      <a:gd name="T15" fmla="*/ 46 h 48"/>
                      <a:gd name="T16" fmla="*/ 78 w 80"/>
                      <a:gd name="T17" fmla="*/ 48 h 48"/>
                      <a:gd name="T18" fmla="*/ 4 w 80"/>
                      <a:gd name="T19" fmla="*/ 44 h 48"/>
                      <a:gd name="T20" fmla="*/ 76 w 80"/>
                      <a:gd name="T21" fmla="*/ 44 h 48"/>
                      <a:gd name="T22" fmla="*/ 76 w 80"/>
                      <a:gd name="T23" fmla="*/ 4 h 48"/>
                      <a:gd name="T24" fmla="*/ 4 w 80"/>
                      <a:gd name="T25" fmla="*/ 4 h 48"/>
                      <a:gd name="T26" fmla="*/ 4 w 80"/>
                      <a:gd name="T27" fmla="*/ 4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0" h="48">
                        <a:moveTo>
                          <a:pt x="78" y="48"/>
                        </a:moveTo>
                        <a:cubicBezTo>
                          <a:pt x="2" y="48"/>
                          <a:pt x="2" y="48"/>
                          <a:pt x="2" y="48"/>
                        </a:cubicBezTo>
                        <a:cubicBezTo>
                          <a:pt x="1" y="48"/>
                          <a:pt x="0" y="47"/>
                          <a:pt x="0" y="46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78" y="0"/>
                          <a:pt x="78" y="0"/>
                          <a:pt x="78" y="0"/>
                        </a:cubicBezTo>
                        <a:cubicBezTo>
                          <a:pt x="79" y="0"/>
                          <a:pt x="80" y="1"/>
                          <a:pt x="80" y="2"/>
                        </a:cubicBezTo>
                        <a:cubicBezTo>
                          <a:pt x="80" y="46"/>
                          <a:pt x="80" y="46"/>
                          <a:pt x="80" y="46"/>
                        </a:cubicBezTo>
                        <a:cubicBezTo>
                          <a:pt x="80" y="47"/>
                          <a:pt x="79" y="48"/>
                          <a:pt x="78" y="48"/>
                        </a:cubicBezTo>
                        <a:close/>
                        <a:moveTo>
                          <a:pt x="4" y="44"/>
                        </a:move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"/>
                          <a:pt x="76" y="4"/>
                          <a:pt x="76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lnTo>
                          <a:pt x="4" y="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1" name="Group 270"/>
              <p:cNvGrpSpPr/>
              <p:nvPr/>
            </p:nvGrpSpPr>
            <p:grpSpPr>
              <a:xfrm>
                <a:off x="428696" y="4288071"/>
                <a:ext cx="1811303" cy="693106"/>
                <a:chOff x="428696" y="4288071"/>
                <a:chExt cx="1811303" cy="693106"/>
              </a:xfrm>
            </p:grpSpPr>
            <p:sp>
              <p:nvSpPr>
                <p:cNvPr id="272" name="Rectangle 271"/>
                <p:cNvSpPr/>
                <p:nvPr/>
              </p:nvSpPr>
              <p:spPr>
                <a:xfrm>
                  <a:off x="428696" y="4288071"/>
                  <a:ext cx="1811303" cy="69310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3" name="Group 272"/>
                <p:cNvGrpSpPr/>
                <p:nvPr/>
              </p:nvGrpSpPr>
              <p:grpSpPr>
                <a:xfrm>
                  <a:off x="610512" y="4401633"/>
                  <a:ext cx="1447670" cy="465983"/>
                  <a:chOff x="431800" y="990281"/>
                  <a:chExt cx="1447670" cy="465983"/>
                </a:xfrm>
              </p:grpSpPr>
              <p:sp>
                <p:nvSpPr>
                  <p:cNvPr id="274" name="TextBox 273"/>
                  <p:cNvSpPr txBox="1"/>
                  <p:nvPr/>
                </p:nvSpPr>
                <p:spPr>
                  <a:xfrm>
                    <a:off x="431800" y="990281"/>
                    <a:ext cx="371789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TASK 5</a:t>
                    </a:r>
                  </a:p>
                </p:txBody>
              </p:sp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431800" y="1148487"/>
                    <a:ext cx="1447670" cy="307777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 of the printing</a:t>
                    </a:r>
                  </a:p>
                </p:txBody>
              </p:sp>
            </p:grpSp>
          </p:grpSp>
        </p:grpSp>
        <p:grpSp>
          <p:nvGrpSpPr>
            <p:cNvPr id="287" name="Group 286"/>
            <p:cNvGrpSpPr/>
            <p:nvPr/>
          </p:nvGrpSpPr>
          <p:grpSpPr>
            <a:xfrm>
              <a:off x="449630" y="3509872"/>
              <a:ext cx="8112433" cy="693106"/>
              <a:chOff x="428696" y="2618697"/>
              <a:chExt cx="8112433" cy="693106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6010933" y="2618697"/>
                <a:ext cx="2530196" cy="596240"/>
                <a:chOff x="6010933" y="2719532"/>
                <a:chExt cx="2530196" cy="596240"/>
              </a:xfrm>
            </p:grpSpPr>
            <p:sp>
              <p:nvSpPr>
                <p:cNvPr id="294" name="Oval 293"/>
                <p:cNvSpPr>
                  <a:spLocks noChangeAspect="1"/>
                </p:cNvSpPr>
                <p:nvPr/>
              </p:nvSpPr>
              <p:spPr>
                <a:xfrm>
                  <a:off x="6010933" y="2824003"/>
                  <a:ext cx="491769" cy="491769"/>
                </a:xfrm>
                <a:prstGeom prst="ellipse">
                  <a:avLst/>
                </a:prstGeom>
                <a:solidFill>
                  <a:srgbClr val="78D2D2"/>
                </a:solidFill>
                <a:ln>
                  <a:noFill/>
                </a:ln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5" name="Group 294"/>
                <p:cNvGrpSpPr/>
                <p:nvPr/>
              </p:nvGrpSpPr>
              <p:grpSpPr>
                <a:xfrm>
                  <a:off x="6131362" y="2719532"/>
                  <a:ext cx="2409767" cy="476352"/>
                  <a:chOff x="6131362" y="2719532"/>
                  <a:chExt cx="2409767" cy="476352"/>
                </a:xfrm>
              </p:grpSpPr>
              <p:sp>
                <p:nvSpPr>
                  <p:cNvPr id="29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6441109" y="3067104"/>
                    <a:ext cx="210002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78D2D2"/>
                    </a:solidFill>
                    <a:prstDash val="solid"/>
                    <a:round/>
                    <a:headEnd/>
                    <a:tailEnd type="oval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6539768" y="2719532"/>
                    <a:ext cx="1819595" cy="303026"/>
                    <a:chOff x="2637412" y="816342"/>
                    <a:chExt cx="1819595" cy="303026"/>
                  </a:xfrm>
                </p:grpSpPr>
                <p:sp>
                  <p:nvSpPr>
                    <p:cNvPr id="303" name="TextBox 302"/>
                    <p:cNvSpPr txBox="1"/>
                    <p:nvPr/>
                  </p:nvSpPr>
                  <p:spPr>
                    <a:xfrm>
                      <a:off x="2637413" y="816342"/>
                      <a:ext cx="1447670" cy="153888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8D2D2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START – FINISH DATE</a:t>
                      </a:r>
                    </a:p>
                  </p:txBody>
                </p:sp>
                <p:sp>
                  <p:nvSpPr>
                    <p:cNvPr id="304" name="TextBox 303"/>
                    <p:cNvSpPr txBox="1"/>
                    <p:nvPr/>
                  </p:nvSpPr>
                  <p:spPr>
                    <a:xfrm>
                      <a:off x="2637412" y="965480"/>
                      <a:ext cx="1819595" cy="153888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Lorem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is simply dummy text</a:t>
                      </a:r>
                    </a:p>
                  </p:txBody>
                </p:sp>
              </p:grpSp>
              <p:grpSp>
                <p:nvGrpSpPr>
                  <p:cNvPr id="298" name="Group 297"/>
                  <p:cNvGrpSpPr>
                    <a:grpSpLocks noChangeAspect="1"/>
                  </p:cNvGrpSpPr>
                  <p:nvPr/>
                </p:nvGrpSpPr>
                <p:grpSpPr>
                  <a:xfrm>
                    <a:off x="6131362" y="2943890"/>
                    <a:ext cx="250911" cy="251994"/>
                    <a:chOff x="5418155" y="4657725"/>
                    <a:chExt cx="369870" cy="371465"/>
                  </a:xfrm>
                  <a:solidFill>
                    <a:schemeClr val="bg1"/>
                  </a:solidFill>
                </p:grpSpPr>
                <p:sp>
                  <p:nvSpPr>
                    <p:cNvPr id="299" name="Freeform 3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5936" y="4843449"/>
                      <a:ext cx="107950" cy="107950"/>
                    </a:xfrm>
                    <a:custGeom>
                      <a:avLst/>
                      <a:gdLst>
                        <a:gd name="T0" fmla="*/ 14 w 28"/>
                        <a:gd name="T1" fmla="*/ 28 h 28"/>
                        <a:gd name="T2" fmla="*/ 0 w 28"/>
                        <a:gd name="T3" fmla="*/ 14 h 28"/>
                        <a:gd name="T4" fmla="*/ 14 w 28"/>
                        <a:gd name="T5" fmla="*/ 0 h 28"/>
                        <a:gd name="T6" fmla="*/ 28 w 28"/>
                        <a:gd name="T7" fmla="*/ 14 h 28"/>
                        <a:gd name="T8" fmla="*/ 14 w 28"/>
                        <a:gd name="T9" fmla="*/ 28 h 28"/>
                        <a:gd name="T10" fmla="*/ 14 w 28"/>
                        <a:gd name="T11" fmla="*/ 4 h 28"/>
                        <a:gd name="T12" fmla="*/ 4 w 28"/>
                        <a:gd name="T13" fmla="*/ 14 h 28"/>
                        <a:gd name="T14" fmla="*/ 14 w 28"/>
                        <a:gd name="T15" fmla="*/ 24 h 28"/>
                        <a:gd name="T16" fmla="*/ 24 w 28"/>
                        <a:gd name="T17" fmla="*/ 14 h 28"/>
                        <a:gd name="T18" fmla="*/ 14 w 28"/>
                        <a:gd name="T19" fmla="*/ 4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28">
                          <a:moveTo>
                            <a:pt x="14" y="28"/>
                          </a:moveTo>
                          <a:cubicBezTo>
                            <a:pt x="6" y="28"/>
                            <a:pt x="0" y="22"/>
                            <a:pt x="0" y="14"/>
                          </a:cubicBezTo>
                          <a:cubicBezTo>
                            <a:pt x="0" y="6"/>
                            <a:pt x="6" y="0"/>
                            <a:pt x="14" y="0"/>
                          </a:cubicBezTo>
                          <a:cubicBezTo>
                            <a:pt x="22" y="0"/>
                            <a:pt x="28" y="6"/>
                            <a:pt x="28" y="14"/>
                          </a:cubicBezTo>
                          <a:cubicBezTo>
                            <a:pt x="28" y="22"/>
                            <a:pt x="22" y="28"/>
                            <a:pt x="14" y="28"/>
                          </a:cubicBezTo>
                          <a:close/>
                          <a:moveTo>
                            <a:pt x="14" y="4"/>
                          </a:moveTo>
                          <a:cubicBezTo>
                            <a:pt x="8" y="4"/>
                            <a:pt x="4" y="8"/>
                            <a:pt x="4" y="14"/>
                          </a:cubicBezTo>
                          <a:cubicBezTo>
                            <a:pt x="4" y="20"/>
                            <a:pt x="8" y="24"/>
                            <a:pt x="14" y="24"/>
                          </a:cubicBezTo>
                          <a:cubicBezTo>
                            <a:pt x="20" y="24"/>
                            <a:pt x="24" y="20"/>
                            <a:pt x="24" y="14"/>
                          </a:cubicBezTo>
                          <a:cubicBezTo>
                            <a:pt x="24" y="8"/>
                            <a:pt x="20" y="4"/>
                            <a:pt x="14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0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18155" y="4765666"/>
                      <a:ext cx="261938" cy="263524"/>
                    </a:xfrm>
                    <a:custGeom>
                      <a:avLst/>
                      <a:gdLst>
                        <a:gd name="T0" fmla="*/ 26 w 68"/>
                        <a:gd name="T1" fmla="*/ 68 h 68"/>
                        <a:gd name="T2" fmla="*/ 24 w 68"/>
                        <a:gd name="T3" fmla="*/ 60 h 68"/>
                        <a:gd name="T4" fmla="*/ 11 w 68"/>
                        <a:gd name="T5" fmla="*/ 59 h 68"/>
                        <a:gd name="T6" fmla="*/ 1 w 68"/>
                        <a:gd name="T7" fmla="*/ 44 h 68"/>
                        <a:gd name="T8" fmla="*/ 1 w 68"/>
                        <a:gd name="T9" fmla="*/ 41 h 68"/>
                        <a:gd name="T10" fmla="*/ 6 w 68"/>
                        <a:gd name="T11" fmla="*/ 30 h 68"/>
                        <a:gd name="T12" fmla="*/ 1 w 68"/>
                        <a:gd name="T13" fmla="*/ 24 h 68"/>
                        <a:gd name="T14" fmla="*/ 10 w 68"/>
                        <a:gd name="T15" fmla="*/ 9 h 68"/>
                        <a:gd name="T16" fmla="*/ 16 w 68"/>
                        <a:gd name="T17" fmla="*/ 12 h 68"/>
                        <a:gd name="T18" fmla="*/ 24 w 68"/>
                        <a:gd name="T19" fmla="*/ 2 h 68"/>
                        <a:gd name="T20" fmla="*/ 42 w 68"/>
                        <a:gd name="T21" fmla="*/ 0 h 68"/>
                        <a:gd name="T22" fmla="*/ 44 w 68"/>
                        <a:gd name="T23" fmla="*/ 8 h 68"/>
                        <a:gd name="T24" fmla="*/ 57 w 68"/>
                        <a:gd name="T25" fmla="*/ 9 h 68"/>
                        <a:gd name="T26" fmla="*/ 67 w 68"/>
                        <a:gd name="T27" fmla="*/ 24 h 68"/>
                        <a:gd name="T28" fmla="*/ 62 w 68"/>
                        <a:gd name="T29" fmla="*/ 30 h 68"/>
                        <a:gd name="T30" fmla="*/ 67 w 68"/>
                        <a:gd name="T31" fmla="*/ 41 h 68"/>
                        <a:gd name="T32" fmla="*/ 67 w 68"/>
                        <a:gd name="T33" fmla="*/ 44 h 68"/>
                        <a:gd name="T34" fmla="*/ 58 w 68"/>
                        <a:gd name="T35" fmla="*/ 59 h 68"/>
                        <a:gd name="T36" fmla="*/ 52 w 68"/>
                        <a:gd name="T37" fmla="*/ 56 h 68"/>
                        <a:gd name="T38" fmla="*/ 44 w 68"/>
                        <a:gd name="T39" fmla="*/ 66 h 68"/>
                        <a:gd name="T40" fmla="*/ 28 w 68"/>
                        <a:gd name="T41" fmla="*/ 64 h 68"/>
                        <a:gd name="T42" fmla="*/ 40 w 68"/>
                        <a:gd name="T43" fmla="*/ 59 h 68"/>
                        <a:gd name="T44" fmla="*/ 50 w 68"/>
                        <a:gd name="T45" fmla="*/ 52 h 68"/>
                        <a:gd name="T46" fmla="*/ 57 w 68"/>
                        <a:gd name="T47" fmla="*/ 54 h 68"/>
                        <a:gd name="T48" fmla="*/ 58 w 68"/>
                        <a:gd name="T49" fmla="*/ 41 h 68"/>
                        <a:gd name="T50" fmla="*/ 57 w 68"/>
                        <a:gd name="T51" fmla="*/ 29 h 68"/>
                        <a:gd name="T52" fmla="*/ 63 w 68"/>
                        <a:gd name="T53" fmla="*/ 24 h 68"/>
                        <a:gd name="T54" fmla="*/ 52 w 68"/>
                        <a:gd name="T55" fmla="*/ 16 h 68"/>
                        <a:gd name="T56" fmla="*/ 41 w 68"/>
                        <a:gd name="T57" fmla="*/ 11 h 68"/>
                        <a:gd name="T58" fmla="*/ 40 w 68"/>
                        <a:gd name="T59" fmla="*/ 4 h 68"/>
                        <a:gd name="T60" fmla="*/ 28 w 68"/>
                        <a:gd name="T61" fmla="*/ 9 h 68"/>
                        <a:gd name="T62" fmla="*/ 18 w 68"/>
                        <a:gd name="T63" fmla="*/ 16 h 68"/>
                        <a:gd name="T64" fmla="*/ 11 w 68"/>
                        <a:gd name="T65" fmla="*/ 14 h 68"/>
                        <a:gd name="T66" fmla="*/ 10 w 68"/>
                        <a:gd name="T67" fmla="*/ 27 h 68"/>
                        <a:gd name="T68" fmla="*/ 11 w 68"/>
                        <a:gd name="T69" fmla="*/ 39 h 68"/>
                        <a:gd name="T70" fmla="*/ 5 w 68"/>
                        <a:gd name="T71" fmla="*/ 44 h 68"/>
                        <a:gd name="T72" fmla="*/ 16 w 68"/>
                        <a:gd name="T73" fmla="*/ 52 h 68"/>
                        <a:gd name="T74" fmla="*/ 27 w 68"/>
                        <a:gd name="T75" fmla="*/ 57 h 68"/>
                        <a:gd name="T76" fmla="*/ 28 w 68"/>
                        <a:gd name="T77" fmla="*/ 64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68" h="68">
                          <a:moveTo>
                            <a:pt x="42" y="68"/>
                          </a:moveTo>
                          <a:cubicBezTo>
                            <a:pt x="26" y="68"/>
                            <a:pt x="26" y="68"/>
                            <a:pt x="26" y="68"/>
                          </a:cubicBezTo>
                          <a:cubicBezTo>
                            <a:pt x="25" y="68"/>
                            <a:pt x="24" y="67"/>
                            <a:pt x="24" y="66"/>
                          </a:cubicBezTo>
                          <a:cubicBezTo>
                            <a:pt x="24" y="60"/>
                            <a:pt x="24" y="60"/>
                            <a:pt x="24" y="60"/>
                          </a:cubicBezTo>
                          <a:cubicBezTo>
                            <a:pt x="21" y="59"/>
                            <a:pt x="19" y="58"/>
                            <a:pt x="16" y="56"/>
                          </a:cubicBezTo>
                          <a:cubicBezTo>
                            <a:pt x="11" y="59"/>
                            <a:pt x="11" y="59"/>
                            <a:pt x="11" y="59"/>
                          </a:cubicBezTo>
                          <a:cubicBezTo>
                            <a:pt x="10" y="59"/>
                            <a:pt x="9" y="59"/>
                            <a:pt x="9" y="58"/>
                          </a:cubicBezTo>
                          <a:cubicBezTo>
                            <a:pt x="1" y="44"/>
                            <a:pt x="1" y="44"/>
                            <a:pt x="1" y="44"/>
                          </a:cubicBezTo>
                          <a:cubicBezTo>
                            <a:pt x="0" y="44"/>
                            <a:pt x="0" y="43"/>
                            <a:pt x="0" y="43"/>
                          </a:cubicBezTo>
                          <a:cubicBezTo>
                            <a:pt x="0" y="42"/>
                            <a:pt x="1" y="42"/>
                            <a:pt x="1" y="41"/>
                          </a:cubicBezTo>
                          <a:cubicBezTo>
                            <a:pt x="6" y="38"/>
                            <a:pt x="6" y="38"/>
                            <a:pt x="6" y="38"/>
                          </a:cubicBezTo>
                          <a:cubicBezTo>
                            <a:pt x="6" y="35"/>
                            <a:pt x="6" y="33"/>
                            <a:pt x="6" y="30"/>
                          </a:cubicBezTo>
                          <a:cubicBezTo>
                            <a:pt x="1" y="27"/>
                            <a:pt x="1" y="27"/>
                            <a:pt x="1" y="27"/>
                          </a:cubicBezTo>
                          <a:cubicBezTo>
                            <a:pt x="0" y="26"/>
                            <a:pt x="0" y="25"/>
                            <a:pt x="1" y="24"/>
                          </a:cubicBezTo>
                          <a:cubicBezTo>
                            <a:pt x="9" y="10"/>
                            <a:pt x="9" y="10"/>
                            <a:pt x="9" y="10"/>
                          </a:cubicBezTo>
                          <a:cubicBezTo>
                            <a:pt x="9" y="10"/>
                            <a:pt x="9" y="9"/>
                            <a:pt x="10" y="9"/>
                          </a:cubicBezTo>
                          <a:cubicBezTo>
                            <a:pt x="10" y="9"/>
                            <a:pt x="11" y="9"/>
                            <a:pt x="11" y="9"/>
                          </a:cubicBezTo>
                          <a:cubicBezTo>
                            <a:pt x="16" y="12"/>
                            <a:pt x="16" y="12"/>
                            <a:pt x="16" y="12"/>
                          </a:cubicBezTo>
                          <a:cubicBezTo>
                            <a:pt x="19" y="10"/>
                            <a:pt x="21" y="9"/>
                            <a:pt x="24" y="8"/>
                          </a:cubicBezTo>
                          <a:cubicBezTo>
                            <a:pt x="24" y="2"/>
                            <a:pt x="24" y="2"/>
                            <a:pt x="24" y="2"/>
                          </a:cubicBezTo>
                          <a:cubicBezTo>
                            <a:pt x="24" y="1"/>
                            <a:pt x="25" y="0"/>
                            <a:pt x="26" y="0"/>
                          </a:cubicBezTo>
                          <a:cubicBezTo>
                            <a:pt x="42" y="0"/>
                            <a:pt x="42" y="0"/>
                            <a:pt x="42" y="0"/>
                          </a:cubicBezTo>
                          <a:cubicBezTo>
                            <a:pt x="43" y="0"/>
                            <a:pt x="44" y="1"/>
                            <a:pt x="44" y="2"/>
                          </a:cubicBezTo>
                          <a:cubicBezTo>
                            <a:pt x="44" y="8"/>
                            <a:pt x="44" y="8"/>
                            <a:pt x="44" y="8"/>
                          </a:cubicBezTo>
                          <a:cubicBezTo>
                            <a:pt x="47" y="9"/>
                            <a:pt x="49" y="10"/>
                            <a:pt x="52" y="12"/>
                          </a:cubicBezTo>
                          <a:cubicBezTo>
                            <a:pt x="57" y="9"/>
                            <a:pt x="57" y="9"/>
                            <a:pt x="57" y="9"/>
                          </a:cubicBezTo>
                          <a:cubicBezTo>
                            <a:pt x="58" y="9"/>
                            <a:pt x="59" y="9"/>
                            <a:pt x="59" y="10"/>
                          </a:cubicBezTo>
                          <a:cubicBezTo>
                            <a:pt x="67" y="24"/>
                            <a:pt x="67" y="24"/>
                            <a:pt x="67" y="24"/>
                          </a:cubicBezTo>
                          <a:cubicBezTo>
                            <a:pt x="68" y="25"/>
                            <a:pt x="68" y="26"/>
                            <a:pt x="67" y="27"/>
                          </a:cubicBezTo>
                          <a:cubicBezTo>
                            <a:pt x="62" y="30"/>
                            <a:pt x="62" y="30"/>
                            <a:pt x="62" y="30"/>
                          </a:cubicBezTo>
                          <a:cubicBezTo>
                            <a:pt x="62" y="33"/>
                            <a:pt x="62" y="35"/>
                            <a:pt x="62" y="38"/>
                          </a:cubicBezTo>
                          <a:cubicBezTo>
                            <a:pt x="67" y="41"/>
                            <a:pt x="67" y="41"/>
                            <a:pt x="67" y="41"/>
                          </a:cubicBezTo>
                          <a:cubicBezTo>
                            <a:pt x="67" y="42"/>
                            <a:pt x="68" y="42"/>
                            <a:pt x="68" y="43"/>
                          </a:cubicBezTo>
                          <a:cubicBezTo>
                            <a:pt x="68" y="43"/>
                            <a:pt x="68" y="44"/>
                            <a:pt x="67" y="44"/>
                          </a:cubicBezTo>
                          <a:cubicBezTo>
                            <a:pt x="59" y="58"/>
                            <a:pt x="59" y="58"/>
                            <a:pt x="59" y="58"/>
                          </a:cubicBezTo>
                          <a:cubicBezTo>
                            <a:pt x="59" y="58"/>
                            <a:pt x="59" y="59"/>
                            <a:pt x="58" y="59"/>
                          </a:cubicBezTo>
                          <a:cubicBezTo>
                            <a:pt x="58" y="59"/>
                            <a:pt x="57" y="59"/>
                            <a:pt x="57" y="59"/>
                          </a:cubicBezTo>
                          <a:cubicBezTo>
                            <a:pt x="52" y="56"/>
                            <a:pt x="52" y="56"/>
                            <a:pt x="52" y="56"/>
                          </a:cubicBezTo>
                          <a:cubicBezTo>
                            <a:pt x="49" y="58"/>
                            <a:pt x="47" y="59"/>
                            <a:pt x="44" y="60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7"/>
                            <a:pt x="43" y="68"/>
                            <a:pt x="42" y="68"/>
                          </a:cubicBezTo>
                          <a:close/>
                          <a:moveTo>
                            <a:pt x="28" y="64"/>
                          </a:moveTo>
                          <a:cubicBezTo>
                            <a:pt x="40" y="64"/>
                            <a:pt x="40" y="64"/>
                            <a:pt x="40" y="64"/>
                          </a:cubicBezTo>
                          <a:cubicBezTo>
                            <a:pt x="40" y="59"/>
                            <a:pt x="40" y="59"/>
                            <a:pt x="40" y="59"/>
                          </a:cubicBezTo>
                          <a:cubicBezTo>
                            <a:pt x="40" y="58"/>
                            <a:pt x="41" y="57"/>
                            <a:pt x="41" y="57"/>
                          </a:cubicBezTo>
                          <a:cubicBezTo>
                            <a:pt x="45" y="56"/>
                            <a:pt x="48" y="54"/>
                            <a:pt x="50" y="52"/>
                          </a:cubicBezTo>
                          <a:cubicBezTo>
                            <a:pt x="51" y="51"/>
                            <a:pt x="52" y="51"/>
                            <a:pt x="52" y="52"/>
                          </a:cubicBezTo>
                          <a:cubicBezTo>
                            <a:pt x="57" y="54"/>
                            <a:pt x="57" y="54"/>
                            <a:pt x="57" y="54"/>
                          </a:cubicBezTo>
                          <a:cubicBezTo>
                            <a:pt x="63" y="44"/>
                            <a:pt x="63" y="44"/>
                            <a:pt x="63" y="44"/>
                          </a:cubicBezTo>
                          <a:cubicBezTo>
                            <a:pt x="58" y="41"/>
                            <a:pt x="58" y="41"/>
                            <a:pt x="58" y="41"/>
                          </a:cubicBezTo>
                          <a:cubicBezTo>
                            <a:pt x="58" y="41"/>
                            <a:pt x="57" y="40"/>
                            <a:pt x="57" y="39"/>
                          </a:cubicBezTo>
                          <a:cubicBezTo>
                            <a:pt x="58" y="36"/>
                            <a:pt x="58" y="32"/>
                            <a:pt x="57" y="29"/>
                          </a:cubicBezTo>
                          <a:cubicBezTo>
                            <a:pt x="57" y="28"/>
                            <a:pt x="58" y="27"/>
                            <a:pt x="58" y="27"/>
                          </a:cubicBezTo>
                          <a:cubicBezTo>
                            <a:pt x="63" y="24"/>
                            <a:pt x="63" y="24"/>
                            <a:pt x="63" y="24"/>
                          </a:cubicBezTo>
                          <a:cubicBezTo>
                            <a:pt x="57" y="14"/>
                            <a:pt x="57" y="14"/>
                            <a:pt x="57" y="14"/>
                          </a:cubicBezTo>
                          <a:cubicBezTo>
                            <a:pt x="52" y="16"/>
                            <a:pt x="52" y="16"/>
                            <a:pt x="52" y="16"/>
                          </a:cubicBezTo>
                          <a:cubicBezTo>
                            <a:pt x="52" y="17"/>
                            <a:pt x="51" y="17"/>
                            <a:pt x="50" y="16"/>
                          </a:cubicBezTo>
                          <a:cubicBezTo>
                            <a:pt x="48" y="14"/>
                            <a:pt x="45" y="12"/>
                            <a:pt x="41" y="11"/>
                          </a:cubicBezTo>
                          <a:cubicBezTo>
                            <a:pt x="41" y="11"/>
                            <a:pt x="40" y="10"/>
                            <a:pt x="40" y="9"/>
                          </a:cubicBezTo>
                          <a:cubicBezTo>
                            <a:pt x="40" y="4"/>
                            <a:pt x="40" y="4"/>
                            <a:pt x="40" y="4"/>
                          </a:cubicBezTo>
                          <a:cubicBezTo>
                            <a:pt x="28" y="4"/>
                            <a:pt x="28" y="4"/>
                            <a:pt x="28" y="4"/>
                          </a:cubicBezTo>
                          <a:cubicBezTo>
                            <a:pt x="28" y="9"/>
                            <a:pt x="28" y="9"/>
                            <a:pt x="28" y="9"/>
                          </a:cubicBezTo>
                          <a:cubicBezTo>
                            <a:pt x="28" y="10"/>
                            <a:pt x="27" y="11"/>
                            <a:pt x="27" y="11"/>
                          </a:cubicBezTo>
                          <a:cubicBezTo>
                            <a:pt x="23" y="12"/>
                            <a:pt x="20" y="14"/>
                            <a:pt x="18" y="16"/>
                          </a:cubicBezTo>
                          <a:cubicBezTo>
                            <a:pt x="17" y="17"/>
                            <a:pt x="16" y="17"/>
                            <a:pt x="16" y="16"/>
                          </a:cubicBezTo>
                          <a:cubicBezTo>
                            <a:pt x="11" y="14"/>
                            <a:pt x="11" y="14"/>
                            <a:pt x="11" y="14"/>
                          </a:cubicBezTo>
                          <a:cubicBezTo>
                            <a:pt x="5" y="24"/>
                            <a:pt x="5" y="24"/>
                            <a:pt x="5" y="24"/>
                          </a:cubicBezTo>
                          <a:cubicBezTo>
                            <a:pt x="10" y="27"/>
                            <a:pt x="10" y="27"/>
                            <a:pt x="10" y="27"/>
                          </a:cubicBezTo>
                          <a:cubicBezTo>
                            <a:pt x="10" y="27"/>
                            <a:pt x="11" y="28"/>
                            <a:pt x="11" y="29"/>
                          </a:cubicBezTo>
                          <a:cubicBezTo>
                            <a:pt x="10" y="32"/>
                            <a:pt x="10" y="36"/>
                            <a:pt x="11" y="39"/>
                          </a:cubicBezTo>
                          <a:cubicBezTo>
                            <a:pt x="11" y="40"/>
                            <a:pt x="10" y="41"/>
                            <a:pt x="10" y="41"/>
                          </a:cubicBezTo>
                          <a:cubicBezTo>
                            <a:pt x="5" y="44"/>
                            <a:pt x="5" y="44"/>
                            <a:pt x="5" y="44"/>
                          </a:cubicBezTo>
                          <a:cubicBezTo>
                            <a:pt x="11" y="54"/>
                            <a:pt x="11" y="54"/>
                            <a:pt x="11" y="54"/>
                          </a:cubicBezTo>
                          <a:cubicBezTo>
                            <a:pt x="16" y="52"/>
                            <a:pt x="16" y="52"/>
                            <a:pt x="16" y="52"/>
                          </a:cubicBezTo>
                          <a:cubicBezTo>
                            <a:pt x="16" y="51"/>
                            <a:pt x="17" y="51"/>
                            <a:pt x="18" y="52"/>
                          </a:cubicBezTo>
                          <a:cubicBezTo>
                            <a:pt x="20" y="54"/>
                            <a:pt x="23" y="56"/>
                            <a:pt x="27" y="57"/>
                          </a:cubicBezTo>
                          <a:cubicBezTo>
                            <a:pt x="27" y="57"/>
                            <a:pt x="28" y="58"/>
                            <a:pt x="28" y="59"/>
                          </a:cubicBezTo>
                          <a:lnTo>
                            <a:pt x="28" y="6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1" name="Freeform 4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80092" y="4703754"/>
                      <a:ext cx="61913" cy="61912"/>
                    </a:xfrm>
                    <a:custGeom>
                      <a:avLst/>
                      <a:gdLst>
                        <a:gd name="T0" fmla="*/ 8 w 16"/>
                        <a:gd name="T1" fmla="*/ 16 h 16"/>
                        <a:gd name="T2" fmla="*/ 0 w 16"/>
                        <a:gd name="T3" fmla="*/ 8 h 16"/>
                        <a:gd name="T4" fmla="*/ 8 w 16"/>
                        <a:gd name="T5" fmla="*/ 0 h 16"/>
                        <a:gd name="T6" fmla="*/ 16 w 16"/>
                        <a:gd name="T7" fmla="*/ 8 h 16"/>
                        <a:gd name="T8" fmla="*/ 8 w 16"/>
                        <a:gd name="T9" fmla="*/ 16 h 16"/>
                        <a:gd name="T10" fmla="*/ 8 w 16"/>
                        <a:gd name="T11" fmla="*/ 4 h 16"/>
                        <a:gd name="T12" fmla="*/ 4 w 16"/>
                        <a:gd name="T13" fmla="*/ 8 h 16"/>
                        <a:gd name="T14" fmla="*/ 8 w 16"/>
                        <a:gd name="T15" fmla="*/ 12 h 16"/>
                        <a:gd name="T16" fmla="*/ 12 w 16"/>
                        <a:gd name="T17" fmla="*/ 8 h 16"/>
                        <a:gd name="T18" fmla="*/ 8 w 16"/>
                        <a:gd name="T19" fmla="*/ 4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8" y="16"/>
                          </a:moveTo>
                          <a:cubicBezTo>
                            <a:pt x="4" y="16"/>
                            <a:pt x="0" y="12"/>
                            <a:pt x="0" y="8"/>
                          </a:cubicBezTo>
                          <a:cubicBezTo>
                            <a:pt x="0" y="4"/>
                            <a:pt x="4" y="0"/>
                            <a:pt x="8" y="0"/>
                          </a:cubicBezTo>
                          <a:cubicBezTo>
                            <a:pt x="12" y="0"/>
                            <a:pt x="16" y="4"/>
                            <a:pt x="16" y="8"/>
                          </a:cubicBezTo>
                          <a:cubicBezTo>
                            <a:pt x="16" y="12"/>
                            <a:pt x="12" y="16"/>
                            <a:pt x="8" y="16"/>
                          </a:cubicBezTo>
                          <a:close/>
                          <a:moveTo>
                            <a:pt x="8" y="4"/>
                          </a:moveTo>
                          <a:cubicBezTo>
                            <a:pt x="6" y="4"/>
                            <a:pt x="4" y="6"/>
                            <a:pt x="4" y="8"/>
                          </a:cubicBezTo>
                          <a:cubicBezTo>
                            <a:pt x="4" y="10"/>
                            <a:pt x="6" y="12"/>
                            <a:pt x="8" y="12"/>
                          </a:cubicBezTo>
                          <a:cubicBezTo>
                            <a:pt x="10" y="12"/>
                            <a:pt x="12" y="10"/>
                            <a:pt x="12" y="8"/>
                          </a:cubicBezTo>
                          <a:cubicBezTo>
                            <a:pt x="12" y="6"/>
                            <a:pt x="10" y="4"/>
                            <a:pt x="8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4038" y="4657725"/>
                      <a:ext cx="153987" cy="155574"/>
                    </a:xfrm>
                    <a:custGeom>
                      <a:avLst/>
                      <a:gdLst>
                        <a:gd name="T0" fmla="*/ 16 w 40"/>
                        <a:gd name="T1" fmla="*/ 40 h 40"/>
                        <a:gd name="T2" fmla="*/ 14 w 40"/>
                        <a:gd name="T3" fmla="*/ 35 h 40"/>
                        <a:gd name="T4" fmla="*/ 7 w 40"/>
                        <a:gd name="T5" fmla="*/ 34 h 40"/>
                        <a:gd name="T6" fmla="*/ 5 w 40"/>
                        <a:gd name="T7" fmla="*/ 33 h 40"/>
                        <a:gd name="T8" fmla="*/ 1 w 40"/>
                        <a:gd name="T9" fmla="*/ 24 h 40"/>
                        <a:gd name="T10" fmla="*/ 4 w 40"/>
                        <a:gd name="T11" fmla="*/ 18 h 40"/>
                        <a:gd name="T12" fmla="*/ 0 w 40"/>
                        <a:gd name="T13" fmla="*/ 15 h 40"/>
                        <a:gd name="T14" fmla="*/ 5 w 40"/>
                        <a:gd name="T15" fmla="*/ 7 h 40"/>
                        <a:gd name="T16" fmla="*/ 7 w 40"/>
                        <a:gd name="T17" fmla="*/ 6 h 40"/>
                        <a:gd name="T18" fmla="*/ 14 w 40"/>
                        <a:gd name="T19" fmla="*/ 5 h 40"/>
                        <a:gd name="T20" fmla="*/ 16 w 40"/>
                        <a:gd name="T21" fmla="*/ 0 h 40"/>
                        <a:gd name="T22" fmla="*/ 26 w 40"/>
                        <a:gd name="T23" fmla="*/ 2 h 40"/>
                        <a:gd name="T24" fmla="*/ 30 w 40"/>
                        <a:gd name="T25" fmla="*/ 7 h 40"/>
                        <a:gd name="T26" fmla="*/ 34 w 40"/>
                        <a:gd name="T27" fmla="*/ 6 h 40"/>
                        <a:gd name="T28" fmla="*/ 39 w 40"/>
                        <a:gd name="T29" fmla="*/ 13 h 40"/>
                        <a:gd name="T30" fmla="*/ 36 w 40"/>
                        <a:gd name="T31" fmla="*/ 18 h 40"/>
                        <a:gd name="T32" fmla="*/ 39 w 40"/>
                        <a:gd name="T33" fmla="*/ 24 h 40"/>
                        <a:gd name="T34" fmla="*/ 35 w 40"/>
                        <a:gd name="T35" fmla="*/ 33 h 40"/>
                        <a:gd name="T36" fmla="*/ 33 w 40"/>
                        <a:gd name="T37" fmla="*/ 34 h 40"/>
                        <a:gd name="T38" fmla="*/ 26 w 40"/>
                        <a:gd name="T39" fmla="*/ 35 h 40"/>
                        <a:gd name="T40" fmla="*/ 24 w 40"/>
                        <a:gd name="T41" fmla="*/ 40 h 40"/>
                        <a:gd name="T42" fmla="*/ 22 w 40"/>
                        <a:gd name="T43" fmla="*/ 36 h 40"/>
                        <a:gd name="T44" fmla="*/ 23 w 40"/>
                        <a:gd name="T45" fmla="*/ 31 h 40"/>
                        <a:gd name="T46" fmla="*/ 31 w 40"/>
                        <a:gd name="T47" fmla="*/ 28 h 40"/>
                        <a:gd name="T48" fmla="*/ 35 w 40"/>
                        <a:gd name="T49" fmla="*/ 26 h 40"/>
                        <a:gd name="T50" fmla="*/ 32 w 40"/>
                        <a:gd name="T51" fmla="*/ 23 h 40"/>
                        <a:gd name="T52" fmla="*/ 33 w 40"/>
                        <a:gd name="T53" fmla="*/ 15 h 40"/>
                        <a:gd name="T54" fmla="*/ 33 w 40"/>
                        <a:gd name="T55" fmla="*/ 10 h 40"/>
                        <a:gd name="T56" fmla="*/ 28 w 40"/>
                        <a:gd name="T57" fmla="*/ 11 h 40"/>
                        <a:gd name="T58" fmla="*/ 22 w 40"/>
                        <a:gd name="T59" fmla="*/ 7 h 40"/>
                        <a:gd name="T60" fmla="*/ 18 w 40"/>
                        <a:gd name="T61" fmla="*/ 4 h 40"/>
                        <a:gd name="T62" fmla="*/ 17 w 40"/>
                        <a:gd name="T63" fmla="*/ 9 h 40"/>
                        <a:gd name="T64" fmla="*/ 9 w 40"/>
                        <a:gd name="T65" fmla="*/ 12 h 40"/>
                        <a:gd name="T66" fmla="*/ 5 w 40"/>
                        <a:gd name="T67" fmla="*/ 14 h 40"/>
                        <a:gd name="T68" fmla="*/ 8 w 40"/>
                        <a:gd name="T69" fmla="*/ 17 h 40"/>
                        <a:gd name="T70" fmla="*/ 7 w 40"/>
                        <a:gd name="T71" fmla="*/ 25 h 40"/>
                        <a:gd name="T72" fmla="*/ 7 w 40"/>
                        <a:gd name="T73" fmla="*/ 30 h 40"/>
                        <a:gd name="T74" fmla="*/ 12 w 40"/>
                        <a:gd name="T75" fmla="*/ 29 h 40"/>
                        <a:gd name="T76" fmla="*/ 18 w 40"/>
                        <a:gd name="T77" fmla="*/ 33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0" h="40">
                          <a:moveTo>
                            <a:pt x="24" y="40"/>
                          </a:moveTo>
                          <a:cubicBezTo>
                            <a:pt x="16" y="40"/>
                            <a:pt x="16" y="40"/>
                            <a:pt x="16" y="40"/>
                          </a:cubicBezTo>
                          <a:cubicBezTo>
                            <a:pt x="15" y="40"/>
                            <a:pt x="14" y="39"/>
                            <a:pt x="14" y="38"/>
                          </a:cubicBezTo>
                          <a:cubicBezTo>
                            <a:pt x="14" y="35"/>
                            <a:pt x="14" y="35"/>
                            <a:pt x="14" y="35"/>
                          </a:cubicBezTo>
                          <a:cubicBezTo>
                            <a:pt x="13" y="34"/>
                            <a:pt x="11" y="34"/>
                            <a:pt x="10" y="33"/>
                          </a:cubicBezTo>
                          <a:cubicBezTo>
                            <a:pt x="7" y="34"/>
                            <a:pt x="7" y="34"/>
                            <a:pt x="7" y="34"/>
                          </a:cubicBezTo>
                          <a:cubicBezTo>
                            <a:pt x="7" y="34"/>
                            <a:pt x="6" y="35"/>
                            <a:pt x="6" y="34"/>
                          </a:cubicBezTo>
                          <a:cubicBezTo>
                            <a:pt x="5" y="34"/>
                            <a:pt x="5" y="34"/>
                            <a:pt x="5" y="33"/>
                          </a:cubicBezTo>
                          <a:cubicBezTo>
                            <a:pt x="1" y="27"/>
                            <a:pt x="1" y="27"/>
                            <a:pt x="1" y="27"/>
                          </a:cubicBezTo>
                          <a:cubicBezTo>
                            <a:pt x="0" y="26"/>
                            <a:pt x="0" y="24"/>
                            <a:pt x="1" y="24"/>
                          </a:cubicBezTo>
                          <a:cubicBezTo>
                            <a:pt x="4" y="22"/>
                            <a:pt x="4" y="22"/>
                            <a:pt x="4" y="22"/>
                          </a:cubicBezTo>
                          <a:cubicBezTo>
                            <a:pt x="4" y="21"/>
                            <a:pt x="4" y="19"/>
                            <a:pt x="4" y="18"/>
                          </a:cubicBezTo>
                          <a:cubicBezTo>
                            <a:pt x="1" y="16"/>
                            <a:pt x="1" y="16"/>
                            <a:pt x="1" y="16"/>
                          </a:cubicBezTo>
                          <a:cubicBezTo>
                            <a:pt x="1" y="16"/>
                            <a:pt x="1" y="15"/>
                            <a:pt x="0" y="15"/>
                          </a:cubicBezTo>
                          <a:cubicBezTo>
                            <a:pt x="0" y="14"/>
                            <a:pt x="0" y="14"/>
                            <a:pt x="1" y="13"/>
                          </a:cubicBezTo>
                          <a:cubicBezTo>
                            <a:pt x="5" y="7"/>
                            <a:pt x="5" y="7"/>
                            <a:pt x="5" y="7"/>
                          </a:cubicBezTo>
                          <a:cubicBezTo>
                            <a:pt x="5" y="6"/>
                            <a:pt x="5" y="6"/>
                            <a:pt x="6" y="6"/>
                          </a:cubicBezTo>
                          <a:cubicBezTo>
                            <a:pt x="6" y="5"/>
                            <a:pt x="7" y="6"/>
                            <a:pt x="7" y="6"/>
                          </a:cubicBezTo>
                          <a:cubicBezTo>
                            <a:pt x="10" y="7"/>
                            <a:pt x="10" y="7"/>
                            <a:pt x="10" y="7"/>
                          </a:cubicBezTo>
                          <a:cubicBezTo>
                            <a:pt x="11" y="7"/>
                            <a:pt x="13" y="6"/>
                            <a:pt x="14" y="5"/>
                          </a:cubicBezTo>
                          <a:cubicBezTo>
                            <a:pt x="14" y="2"/>
                            <a:pt x="14" y="2"/>
                            <a:pt x="14" y="2"/>
                          </a:cubicBezTo>
                          <a:cubicBezTo>
                            <a:pt x="14" y="1"/>
                            <a:pt x="15" y="0"/>
                            <a:pt x="16" y="0"/>
                          </a:cubicBez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25" y="0"/>
                            <a:pt x="26" y="1"/>
                            <a:pt x="26" y="2"/>
                          </a:cubicBezTo>
                          <a:cubicBezTo>
                            <a:pt x="26" y="5"/>
                            <a:pt x="26" y="5"/>
                            <a:pt x="26" y="5"/>
                          </a:cubicBezTo>
                          <a:cubicBezTo>
                            <a:pt x="27" y="6"/>
                            <a:pt x="29" y="6"/>
                            <a:pt x="30" y="7"/>
                          </a:cubicBezTo>
                          <a:cubicBezTo>
                            <a:pt x="33" y="6"/>
                            <a:pt x="33" y="6"/>
                            <a:pt x="33" y="6"/>
                          </a:cubicBezTo>
                          <a:cubicBezTo>
                            <a:pt x="33" y="6"/>
                            <a:pt x="34" y="5"/>
                            <a:pt x="34" y="6"/>
                          </a:cubicBezTo>
                          <a:cubicBezTo>
                            <a:pt x="35" y="6"/>
                            <a:pt x="35" y="6"/>
                            <a:pt x="35" y="7"/>
                          </a:cubicBezTo>
                          <a:cubicBezTo>
                            <a:pt x="39" y="13"/>
                            <a:pt x="39" y="13"/>
                            <a:pt x="39" y="13"/>
                          </a:cubicBezTo>
                          <a:cubicBezTo>
                            <a:pt x="40" y="14"/>
                            <a:pt x="40" y="16"/>
                            <a:pt x="39" y="16"/>
                          </a:cubicBezTo>
                          <a:cubicBezTo>
                            <a:pt x="36" y="18"/>
                            <a:pt x="36" y="18"/>
                            <a:pt x="36" y="18"/>
                          </a:cubicBezTo>
                          <a:cubicBezTo>
                            <a:pt x="36" y="19"/>
                            <a:pt x="36" y="21"/>
                            <a:pt x="36" y="22"/>
                          </a:cubicBezTo>
                          <a:cubicBezTo>
                            <a:pt x="39" y="24"/>
                            <a:pt x="39" y="24"/>
                            <a:pt x="39" y="24"/>
                          </a:cubicBezTo>
                          <a:cubicBezTo>
                            <a:pt x="40" y="24"/>
                            <a:pt x="40" y="26"/>
                            <a:pt x="39" y="27"/>
                          </a:cubicBezTo>
                          <a:cubicBezTo>
                            <a:pt x="35" y="33"/>
                            <a:pt x="35" y="33"/>
                            <a:pt x="35" y="33"/>
                          </a:cubicBezTo>
                          <a:cubicBezTo>
                            <a:pt x="35" y="34"/>
                            <a:pt x="35" y="34"/>
                            <a:pt x="34" y="34"/>
                          </a:cubicBezTo>
                          <a:cubicBezTo>
                            <a:pt x="34" y="35"/>
                            <a:pt x="33" y="34"/>
                            <a:pt x="33" y="34"/>
                          </a:cubicBezTo>
                          <a:cubicBezTo>
                            <a:pt x="30" y="33"/>
                            <a:pt x="30" y="33"/>
                            <a:pt x="30" y="33"/>
                          </a:cubicBezTo>
                          <a:cubicBezTo>
                            <a:pt x="29" y="33"/>
                            <a:pt x="27" y="34"/>
                            <a:pt x="26" y="35"/>
                          </a:cubicBezTo>
                          <a:cubicBezTo>
                            <a:pt x="26" y="38"/>
                            <a:pt x="26" y="38"/>
                            <a:pt x="26" y="38"/>
                          </a:cubicBezTo>
                          <a:cubicBezTo>
                            <a:pt x="26" y="39"/>
                            <a:pt x="25" y="40"/>
                            <a:pt x="24" y="40"/>
                          </a:cubicBezTo>
                          <a:close/>
                          <a:moveTo>
                            <a:pt x="18" y="36"/>
                          </a:moveTo>
                          <a:cubicBezTo>
                            <a:pt x="22" y="36"/>
                            <a:pt x="22" y="36"/>
                            <a:pt x="22" y="36"/>
                          </a:cubicBezTo>
                          <a:cubicBezTo>
                            <a:pt x="22" y="33"/>
                            <a:pt x="22" y="33"/>
                            <a:pt x="22" y="33"/>
                          </a:cubicBezTo>
                          <a:cubicBezTo>
                            <a:pt x="22" y="32"/>
                            <a:pt x="23" y="32"/>
                            <a:pt x="23" y="31"/>
                          </a:cubicBezTo>
                          <a:cubicBezTo>
                            <a:pt x="25" y="31"/>
                            <a:pt x="27" y="30"/>
                            <a:pt x="28" y="29"/>
                          </a:cubicBezTo>
                          <a:cubicBezTo>
                            <a:pt x="29" y="28"/>
                            <a:pt x="30" y="28"/>
                            <a:pt x="31" y="28"/>
                          </a:cubicBezTo>
                          <a:cubicBezTo>
                            <a:pt x="33" y="30"/>
                            <a:pt x="33" y="30"/>
                            <a:pt x="33" y="30"/>
                          </a:cubicBezTo>
                          <a:cubicBezTo>
                            <a:pt x="35" y="26"/>
                            <a:pt x="35" y="26"/>
                            <a:pt x="35" y="26"/>
                          </a:cubicBezTo>
                          <a:cubicBezTo>
                            <a:pt x="33" y="25"/>
                            <a:pt x="33" y="25"/>
                            <a:pt x="33" y="25"/>
                          </a:cubicBezTo>
                          <a:cubicBezTo>
                            <a:pt x="32" y="25"/>
                            <a:pt x="31" y="24"/>
                            <a:pt x="32" y="23"/>
                          </a:cubicBezTo>
                          <a:cubicBezTo>
                            <a:pt x="32" y="21"/>
                            <a:pt x="32" y="19"/>
                            <a:pt x="32" y="17"/>
                          </a:cubicBezTo>
                          <a:cubicBezTo>
                            <a:pt x="31" y="16"/>
                            <a:pt x="32" y="15"/>
                            <a:pt x="33" y="15"/>
                          </a:cubicBezTo>
                          <a:cubicBezTo>
                            <a:pt x="35" y="14"/>
                            <a:pt x="35" y="14"/>
                            <a:pt x="35" y="14"/>
                          </a:cubicBezTo>
                          <a:cubicBezTo>
                            <a:pt x="33" y="10"/>
                            <a:pt x="33" y="10"/>
                            <a:pt x="33" y="10"/>
                          </a:cubicBezTo>
                          <a:cubicBezTo>
                            <a:pt x="31" y="12"/>
                            <a:pt x="31" y="12"/>
                            <a:pt x="31" y="12"/>
                          </a:cubicBezTo>
                          <a:cubicBezTo>
                            <a:pt x="30" y="12"/>
                            <a:pt x="29" y="12"/>
                            <a:pt x="28" y="11"/>
                          </a:cubicBezTo>
                          <a:cubicBezTo>
                            <a:pt x="27" y="10"/>
                            <a:pt x="25" y="9"/>
                            <a:pt x="23" y="9"/>
                          </a:cubicBezTo>
                          <a:cubicBezTo>
                            <a:pt x="23" y="8"/>
                            <a:pt x="22" y="8"/>
                            <a:pt x="22" y="7"/>
                          </a:cubicBezTo>
                          <a:cubicBezTo>
                            <a:pt x="22" y="4"/>
                            <a:pt x="22" y="4"/>
                            <a:pt x="22" y="4"/>
                          </a:cubicBezTo>
                          <a:cubicBezTo>
                            <a:pt x="18" y="4"/>
                            <a:pt x="18" y="4"/>
                            <a:pt x="18" y="4"/>
                          </a:cubicBezTo>
                          <a:cubicBezTo>
                            <a:pt x="18" y="7"/>
                            <a:pt x="18" y="7"/>
                            <a:pt x="18" y="7"/>
                          </a:cubicBezTo>
                          <a:cubicBezTo>
                            <a:pt x="18" y="8"/>
                            <a:pt x="17" y="8"/>
                            <a:pt x="17" y="9"/>
                          </a:cubicBezTo>
                          <a:cubicBezTo>
                            <a:pt x="15" y="9"/>
                            <a:pt x="13" y="10"/>
                            <a:pt x="12" y="11"/>
                          </a:cubicBezTo>
                          <a:cubicBezTo>
                            <a:pt x="11" y="12"/>
                            <a:pt x="10" y="12"/>
                            <a:pt x="9" y="12"/>
                          </a:cubicBezTo>
                          <a:cubicBezTo>
                            <a:pt x="7" y="10"/>
                            <a:pt x="7" y="10"/>
                            <a:pt x="7" y="10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7" y="15"/>
                            <a:pt x="7" y="15"/>
                            <a:pt x="7" y="15"/>
                          </a:cubicBezTo>
                          <a:cubicBezTo>
                            <a:pt x="8" y="15"/>
                            <a:pt x="9" y="16"/>
                            <a:pt x="8" y="17"/>
                          </a:cubicBezTo>
                          <a:cubicBezTo>
                            <a:pt x="8" y="19"/>
                            <a:pt x="8" y="21"/>
                            <a:pt x="8" y="23"/>
                          </a:cubicBezTo>
                          <a:cubicBezTo>
                            <a:pt x="9" y="24"/>
                            <a:pt x="8" y="24"/>
                            <a:pt x="7" y="25"/>
                          </a:cubicBezTo>
                          <a:cubicBezTo>
                            <a:pt x="5" y="26"/>
                            <a:pt x="5" y="26"/>
                            <a:pt x="5" y="26"/>
                          </a:cubicBezTo>
                          <a:cubicBezTo>
                            <a:pt x="7" y="30"/>
                            <a:pt x="7" y="30"/>
                            <a:pt x="7" y="30"/>
                          </a:cubicBezTo>
                          <a:cubicBezTo>
                            <a:pt x="9" y="28"/>
                            <a:pt x="9" y="28"/>
                            <a:pt x="9" y="28"/>
                          </a:cubicBezTo>
                          <a:cubicBezTo>
                            <a:pt x="10" y="28"/>
                            <a:pt x="11" y="28"/>
                            <a:pt x="12" y="29"/>
                          </a:cubicBezTo>
                          <a:cubicBezTo>
                            <a:pt x="13" y="30"/>
                            <a:pt x="15" y="31"/>
                            <a:pt x="17" y="31"/>
                          </a:cubicBezTo>
                          <a:cubicBezTo>
                            <a:pt x="17" y="32"/>
                            <a:pt x="18" y="33"/>
                            <a:pt x="18" y="33"/>
                          </a:cubicBezTo>
                          <a:lnTo>
                            <a:pt x="18" y="3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89" name="Group 288"/>
              <p:cNvGrpSpPr/>
              <p:nvPr/>
            </p:nvGrpSpPr>
            <p:grpSpPr>
              <a:xfrm>
                <a:off x="428696" y="2618697"/>
                <a:ext cx="1811303" cy="693106"/>
                <a:chOff x="428696" y="2663174"/>
                <a:chExt cx="1811303" cy="693106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428696" y="2663174"/>
                  <a:ext cx="1811303" cy="69310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1" name="Group 290"/>
                <p:cNvGrpSpPr/>
                <p:nvPr/>
              </p:nvGrpSpPr>
              <p:grpSpPr>
                <a:xfrm>
                  <a:off x="610512" y="2776736"/>
                  <a:ext cx="1447670" cy="465983"/>
                  <a:chOff x="431800" y="990281"/>
                  <a:chExt cx="1447670" cy="465983"/>
                </a:xfrm>
              </p:grpSpPr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431800" y="990281"/>
                    <a:ext cx="371789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TASK 3</a:t>
                    </a:r>
                  </a:p>
                </p:txBody>
              </p:sp>
              <p:sp>
                <p:nvSpPr>
                  <p:cNvPr id="293" name="TextBox 292"/>
                  <p:cNvSpPr txBox="1"/>
                  <p:nvPr/>
                </p:nvSpPr>
                <p:spPr>
                  <a:xfrm>
                    <a:off x="431800" y="1148487"/>
                    <a:ext cx="1447670" cy="307777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 of the printing</a:t>
                    </a:r>
                  </a:p>
                </p:txBody>
              </p:sp>
            </p:grpSp>
          </p:grpSp>
        </p:grpSp>
        <p:grpSp>
          <p:nvGrpSpPr>
            <p:cNvPr id="305" name="Group 304"/>
            <p:cNvGrpSpPr/>
            <p:nvPr/>
          </p:nvGrpSpPr>
          <p:grpSpPr>
            <a:xfrm>
              <a:off x="449630" y="4300080"/>
              <a:ext cx="7229404" cy="693106"/>
              <a:chOff x="428696" y="3453383"/>
              <a:chExt cx="7229404" cy="693106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428696" y="3453383"/>
                <a:ext cx="1811303" cy="693106"/>
                <a:chOff x="428696" y="3630644"/>
                <a:chExt cx="1811303" cy="693106"/>
              </a:xfrm>
            </p:grpSpPr>
            <p:sp>
              <p:nvSpPr>
                <p:cNvPr id="319" name="Rectangle 318"/>
                <p:cNvSpPr/>
                <p:nvPr/>
              </p:nvSpPr>
              <p:spPr>
                <a:xfrm>
                  <a:off x="428696" y="3630644"/>
                  <a:ext cx="1811303" cy="69310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0" name="Group 319"/>
                <p:cNvGrpSpPr/>
                <p:nvPr/>
              </p:nvGrpSpPr>
              <p:grpSpPr>
                <a:xfrm>
                  <a:off x="610512" y="3744206"/>
                  <a:ext cx="1447670" cy="465983"/>
                  <a:chOff x="431800" y="990281"/>
                  <a:chExt cx="1447670" cy="465983"/>
                </a:xfrm>
              </p:grpSpPr>
              <p:sp>
                <p:nvSpPr>
                  <p:cNvPr id="321" name="TextBox 320"/>
                  <p:cNvSpPr txBox="1"/>
                  <p:nvPr/>
                </p:nvSpPr>
                <p:spPr>
                  <a:xfrm>
                    <a:off x="431800" y="990281"/>
                    <a:ext cx="371789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TASK 4</a:t>
                    </a:r>
                  </a:p>
                </p:txBody>
              </p:sp>
              <p:sp>
                <p:nvSpPr>
                  <p:cNvPr id="322" name="TextBox 321"/>
                  <p:cNvSpPr txBox="1"/>
                  <p:nvPr/>
                </p:nvSpPr>
                <p:spPr>
                  <a:xfrm>
                    <a:off x="431800" y="1148487"/>
                    <a:ext cx="1447670" cy="307777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 of the printing</a:t>
                    </a:r>
                  </a:p>
                </p:txBody>
              </p:sp>
            </p:grpSp>
          </p:grpSp>
          <p:grpSp>
            <p:nvGrpSpPr>
              <p:cNvPr id="307" name="Group 306"/>
              <p:cNvGrpSpPr/>
              <p:nvPr/>
            </p:nvGrpSpPr>
            <p:grpSpPr>
              <a:xfrm>
                <a:off x="5184847" y="3453383"/>
                <a:ext cx="2473253" cy="596240"/>
                <a:chOff x="5184847" y="3596549"/>
                <a:chExt cx="2473253" cy="596240"/>
              </a:xfrm>
            </p:grpSpPr>
            <p:sp>
              <p:nvSpPr>
                <p:cNvPr id="308" name="Line 6"/>
                <p:cNvSpPr>
                  <a:spLocks noChangeShapeType="1"/>
                </p:cNvSpPr>
                <p:nvPr/>
              </p:nvSpPr>
              <p:spPr bwMode="auto">
                <a:xfrm>
                  <a:off x="5654665" y="3950548"/>
                  <a:ext cx="2003435" cy="0"/>
                </a:xfrm>
                <a:prstGeom prst="line">
                  <a:avLst/>
                </a:prstGeom>
                <a:noFill/>
                <a:ln w="19050" cap="rnd">
                  <a:solidFill>
                    <a:srgbClr val="3B3939"/>
                  </a:solidFill>
                  <a:prstDash val="solid"/>
                  <a:round/>
                  <a:headEnd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Oval 308"/>
                <p:cNvSpPr>
                  <a:spLocks noChangeAspect="1"/>
                </p:cNvSpPr>
                <p:nvPr/>
              </p:nvSpPr>
              <p:spPr>
                <a:xfrm>
                  <a:off x="5184847" y="3701020"/>
                  <a:ext cx="491769" cy="491769"/>
                </a:xfrm>
                <a:prstGeom prst="ellipse">
                  <a:avLst/>
                </a:prstGeom>
                <a:solidFill>
                  <a:srgbClr val="3B3939"/>
                </a:solidFill>
                <a:ln>
                  <a:noFill/>
                </a:ln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0" name="Group 309"/>
                <p:cNvGrpSpPr/>
                <p:nvPr/>
              </p:nvGrpSpPr>
              <p:grpSpPr>
                <a:xfrm>
                  <a:off x="5713682" y="3596549"/>
                  <a:ext cx="1819595" cy="303026"/>
                  <a:chOff x="2637412" y="816342"/>
                  <a:chExt cx="1819595" cy="303026"/>
                </a:xfrm>
              </p:grpSpPr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2637413" y="816342"/>
                    <a:ext cx="1447670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939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START – FINISH DATE</a:t>
                    </a: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2637412" y="965480"/>
                    <a:ext cx="1819595" cy="15388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Lorem </a:t>
                    </a: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Ipsum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rPr>
                      <a:t> is simply dummy text</a:t>
                    </a:r>
                  </a:p>
                </p:txBody>
              </p:sp>
            </p:grpSp>
            <p:grpSp>
              <p:nvGrpSpPr>
                <p:cNvPr id="311" name="Group 310"/>
                <p:cNvGrpSpPr>
                  <a:grpSpLocks noChangeAspect="1"/>
                </p:cNvGrpSpPr>
                <p:nvPr/>
              </p:nvGrpSpPr>
              <p:grpSpPr>
                <a:xfrm>
                  <a:off x="5287605" y="3820897"/>
                  <a:ext cx="286252" cy="252014"/>
                  <a:chOff x="5227638" y="4597393"/>
                  <a:chExt cx="371475" cy="327043"/>
                </a:xfrm>
                <a:solidFill>
                  <a:schemeClr val="bg1"/>
                </a:solidFill>
              </p:grpSpPr>
              <p:sp>
                <p:nvSpPr>
                  <p:cNvPr id="312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5227638" y="4597393"/>
                    <a:ext cx="371475" cy="295275"/>
                  </a:xfrm>
                  <a:custGeom>
                    <a:avLst/>
                    <a:gdLst>
                      <a:gd name="T0" fmla="*/ 88 w 96"/>
                      <a:gd name="T1" fmla="*/ 76 h 76"/>
                      <a:gd name="T2" fmla="*/ 8 w 96"/>
                      <a:gd name="T3" fmla="*/ 76 h 76"/>
                      <a:gd name="T4" fmla="*/ 0 w 96"/>
                      <a:gd name="T5" fmla="*/ 68 h 76"/>
                      <a:gd name="T6" fmla="*/ 0 w 96"/>
                      <a:gd name="T7" fmla="*/ 8 h 76"/>
                      <a:gd name="T8" fmla="*/ 8 w 96"/>
                      <a:gd name="T9" fmla="*/ 0 h 76"/>
                      <a:gd name="T10" fmla="*/ 88 w 96"/>
                      <a:gd name="T11" fmla="*/ 0 h 76"/>
                      <a:gd name="T12" fmla="*/ 96 w 96"/>
                      <a:gd name="T13" fmla="*/ 8 h 76"/>
                      <a:gd name="T14" fmla="*/ 96 w 96"/>
                      <a:gd name="T15" fmla="*/ 68 h 76"/>
                      <a:gd name="T16" fmla="*/ 88 w 96"/>
                      <a:gd name="T17" fmla="*/ 76 h 76"/>
                      <a:gd name="T18" fmla="*/ 8 w 96"/>
                      <a:gd name="T19" fmla="*/ 4 h 76"/>
                      <a:gd name="T20" fmla="*/ 4 w 96"/>
                      <a:gd name="T21" fmla="*/ 8 h 76"/>
                      <a:gd name="T22" fmla="*/ 4 w 96"/>
                      <a:gd name="T23" fmla="*/ 68 h 76"/>
                      <a:gd name="T24" fmla="*/ 8 w 96"/>
                      <a:gd name="T25" fmla="*/ 72 h 76"/>
                      <a:gd name="T26" fmla="*/ 88 w 96"/>
                      <a:gd name="T27" fmla="*/ 72 h 76"/>
                      <a:gd name="T28" fmla="*/ 92 w 96"/>
                      <a:gd name="T29" fmla="*/ 68 h 76"/>
                      <a:gd name="T30" fmla="*/ 92 w 96"/>
                      <a:gd name="T31" fmla="*/ 8 h 76"/>
                      <a:gd name="T32" fmla="*/ 88 w 96"/>
                      <a:gd name="T33" fmla="*/ 4 h 76"/>
                      <a:gd name="T34" fmla="*/ 8 w 96"/>
                      <a:gd name="T35" fmla="*/ 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6" h="76">
                        <a:moveTo>
                          <a:pt x="88" y="76"/>
                        </a:move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2"/>
                          <a:pt x="0" y="6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ubicBezTo>
                          <a:pt x="92" y="0"/>
                          <a:pt x="96" y="4"/>
                          <a:pt x="96" y="8"/>
                        </a:cubicBezTo>
                        <a:cubicBezTo>
                          <a:pt x="96" y="68"/>
                          <a:pt x="96" y="68"/>
                          <a:pt x="96" y="68"/>
                        </a:cubicBezTo>
                        <a:cubicBezTo>
                          <a:pt x="96" y="72"/>
                          <a:pt x="92" y="76"/>
                          <a:pt x="88" y="76"/>
                        </a:cubicBezTo>
                        <a:close/>
                        <a:moveTo>
                          <a:pt x="8" y="4"/>
                        </a:moveTo>
                        <a:cubicBezTo>
                          <a:pt x="6" y="4"/>
                          <a:pt x="4" y="6"/>
                          <a:pt x="4" y="8"/>
                        </a:cubicBezTo>
                        <a:cubicBezTo>
                          <a:pt x="4" y="68"/>
                          <a:pt x="4" y="68"/>
                          <a:pt x="4" y="68"/>
                        </a:cubicBezTo>
                        <a:cubicBezTo>
                          <a:pt x="4" y="70"/>
                          <a:pt x="6" y="72"/>
                          <a:pt x="8" y="72"/>
                        </a:cubicBezTo>
                        <a:cubicBezTo>
                          <a:pt x="88" y="72"/>
                          <a:pt x="88" y="72"/>
                          <a:pt x="88" y="72"/>
                        </a:cubicBezTo>
                        <a:cubicBezTo>
                          <a:pt x="90" y="72"/>
                          <a:pt x="92" y="70"/>
                          <a:pt x="92" y="68"/>
                        </a:cubicBezTo>
                        <a:cubicBezTo>
                          <a:pt x="92" y="8"/>
                          <a:pt x="92" y="8"/>
                          <a:pt x="92" y="8"/>
                        </a:cubicBezTo>
                        <a:cubicBezTo>
                          <a:pt x="92" y="6"/>
                          <a:pt x="90" y="4"/>
                          <a:pt x="88" y="4"/>
                        </a:cubicBezTo>
                        <a:lnTo>
                          <a:pt x="8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Freeform 47"/>
                  <p:cNvSpPr>
                    <a:spLocks/>
                  </p:cNvSpPr>
                  <p:nvPr/>
                </p:nvSpPr>
                <p:spPr bwMode="auto">
                  <a:xfrm>
                    <a:off x="5297488" y="4908543"/>
                    <a:ext cx="231775" cy="15875"/>
                  </a:xfrm>
                  <a:custGeom>
                    <a:avLst/>
                    <a:gdLst>
                      <a:gd name="T0" fmla="*/ 58 w 60"/>
                      <a:gd name="T1" fmla="*/ 4 h 4"/>
                      <a:gd name="T2" fmla="*/ 2 w 60"/>
                      <a:gd name="T3" fmla="*/ 4 h 4"/>
                      <a:gd name="T4" fmla="*/ 0 w 60"/>
                      <a:gd name="T5" fmla="*/ 2 h 4"/>
                      <a:gd name="T6" fmla="*/ 2 w 60"/>
                      <a:gd name="T7" fmla="*/ 0 h 4"/>
                      <a:gd name="T8" fmla="*/ 58 w 60"/>
                      <a:gd name="T9" fmla="*/ 0 h 4"/>
                      <a:gd name="T10" fmla="*/ 60 w 60"/>
                      <a:gd name="T11" fmla="*/ 2 h 4"/>
                      <a:gd name="T12" fmla="*/ 58 w 60"/>
                      <a:gd name="T1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" h="4">
                        <a:moveTo>
                          <a:pt x="58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59" y="0"/>
                          <a:pt x="60" y="1"/>
                          <a:pt x="60" y="2"/>
                        </a:cubicBezTo>
                        <a:cubicBezTo>
                          <a:pt x="60" y="3"/>
                          <a:pt x="59" y="4"/>
                          <a:pt x="5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Freeform 48"/>
                  <p:cNvSpPr>
                    <a:spLocks/>
                  </p:cNvSpPr>
                  <p:nvPr/>
                </p:nvSpPr>
                <p:spPr bwMode="auto">
                  <a:xfrm>
                    <a:off x="5405438" y="4876811"/>
                    <a:ext cx="15875" cy="47625"/>
                  </a:xfrm>
                  <a:custGeom>
                    <a:avLst/>
                    <a:gdLst>
                      <a:gd name="T0" fmla="*/ 2 w 4"/>
                      <a:gd name="T1" fmla="*/ 12 h 12"/>
                      <a:gd name="T2" fmla="*/ 0 w 4"/>
                      <a:gd name="T3" fmla="*/ 10 h 12"/>
                      <a:gd name="T4" fmla="*/ 0 w 4"/>
                      <a:gd name="T5" fmla="*/ 2 h 12"/>
                      <a:gd name="T6" fmla="*/ 2 w 4"/>
                      <a:gd name="T7" fmla="*/ 0 h 12"/>
                      <a:gd name="T8" fmla="*/ 4 w 4"/>
                      <a:gd name="T9" fmla="*/ 2 h 12"/>
                      <a:gd name="T10" fmla="*/ 4 w 4"/>
                      <a:gd name="T11" fmla="*/ 10 h 12"/>
                      <a:gd name="T12" fmla="*/ 2 w 4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2">
                        <a:moveTo>
                          <a:pt x="2" y="12"/>
                        </a:moveTo>
                        <a:cubicBezTo>
                          <a:pt x="1" y="12"/>
                          <a:pt x="0" y="11"/>
                          <a:pt x="0" y="1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397500" y="4838705"/>
                    <a:ext cx="31750" cy="3016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235576" y="4814888"/>
                    <a:ext cx="35560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323" name="Group 322"/>
            <p:cNvGrpSpPr/>
            <p:nvPr/>
          </p:nvGrpSpPr>
          <p:grpSpPr>
            <a:xfrm>
              <a:off x="4431903" y="1232169"/>
              <a:ext cx="2076776" cy="492108"/>
              <a:chOff x="2260934" y="1232169"/>
              <a:chExt cx="2076776" cy="492108"/>
            </a:xfrm>
          </p:grpSpPr>
          <p:sp>
            <p:nvSpPr>
              <p:cNvPr id="324" name="Rectangle 323"/>
              <p:cNvSpPr/>
              <p:nvPr/>
            </p:nvSpPr>
            <p:spPr>
              <a:xfrm>
                <a:off x="2260934" y="1232169"/>
                <a:ext cx="2076776" cy="4921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2920084" y="1293443"/>
                <a:ext cx="758472" cy="184666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MONTH 2</a:t>
                </a:r>
              </a:p>
            </p:txBody>
          </p:sp>
          <p:grpSp>
            <p:nvGrpSpPr>
              <p:cNvPr id="326" name="Group 325"/>
              <p:cNvGrpSpPr/>
              <p:nvPr/>
            </p:nvGrpSpPr>
            <p:grpSpPr>
              <a:xfrm>
                <a:off x="2307570" y="1509115"/>
                <a:ext cx="1983504" cy="153888"/>
                <a:chOff x="2314713" y="1509115"/>
                <a:chExt cx="1983504" cy="153888"/>
              </a:xfrm>
            </p:grpSpPr>
            <p:sp>
              <p:nvSpPr>
                <p:cNvPr id="327" name="TextBox 326"/>
                <p:cNvSpPr txBox="1"/>
                <p:nvPr/>
              </p:nvSpPr>
              <p:spPr>
                <a:xfrm>
                  <a:off x="2314713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1</a:t>
                  </a:r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2828561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2</a:t>
                  </a: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3342409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3</a:t>
                  </a:r>
                </a:p>
              </p:txBody>
            </p:sp>
            <p:sp>
              <p:nvSpPr>
                <p:cNvPr id="330" name="TextBox 329"/>
                <p:cNvSpPr txBox="1"/>
                <p:nvPr/>
              </p:nvSpPr>
              <p:spPr>
                <a:xfrm>
                  <a:off x="3856255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4</a:t>
                  </a:r>
                </a:p>
              </p:txBody>
            </p: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2792618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3306466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3820314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4" name="Group 333"/>
            <p:cNvGrpSpPr/>
            <p:nvPr/>
          </p:nvGrpSpPr>
          <p:grpSpPr>
            <a:xfrm>
              <a:off x="6602871" y="1232169"/>
              <a:ext cx="2076776" cy="492108"/>
              <a:chOff x="2260934" y="1232169"/>
              <a:chExt cx="2076776" cy="492108"/>
            </a:xfrm>
          </p:grpSpPr>
          <p:sp>
            <p:nvSpPr>
              <p:cNvPr id="335" name="Rectangle 334"/>
              <p:cNvSpPr/>
              <p:nvPr/>
            </p:nvSpPr>
            <p:spPr>
              <a:xfrm>
                <a:off x="2260934" y="1232169"/>
                <a:ext cx="2076776" cy="4921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2920084" y="1293443"/>
                <a:ext cx="758472" cy="184666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MONTH 3</a:t>
                </a:r>
              </a:p>
            </p:txBody>
          </p:sp>
          <p:grpSp>
            <p:nvGrpSpPr>
              <p:cNvPr id="337" name="Group 336"/>
              <p:cNvGrpSpPr/>
              <p:nvPr/>
            </p:nvGrpSpPr>
            <p:grpSpPr>
              <a:xfrm>
                <a:off x="2307570" y="1509115"/>
                <a:ext cx="1983504" cy="153888"/>
                <a:chOff x="2314713" y="1509115"/>
                <a:chExt cx="1983504" cy="153888"/>
              </a:xfrm>
            </p:grpSpPr>
            <p:sp>
              <p:nvSpPr>
                <p:cNvPr id="338" name="TextBox 337"/>
                <p:cNvSpPr txBox="1"/>
                <p:nvPr/>
              </p:nvSpPr>
              <p:spPr>
                <a:xfrm>
                  <a:off x="2314713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1</a:t>
                  </a: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2828561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2</a:t>
                  </a:r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3342409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3</a:t>
                  </a:r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3856255" y="1509115"/>
                  <a:ext cx="441962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Week 4</a:t>
                  </a:r>
                </a:p>
              </p:txBody>
            </p:sp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2792618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3306466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>
                  <a:off x="3820314" y="1522469"/>
                  <a:ext cx="0" cy="127180"/>
                </a:xfrm>
                <a:prstGeom prst="line">
                  <a:avLst/>
                </a:prstGeom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7344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49223" y="2980291"/>
            <a:ext cx="182065" cy="334998"/>
            <a:chOff x="3192684" y="2819400"/>
            <a:chExt cx="313671" cy="577151"/>
          </a:xfrm>
          <a:solidFill>
            <a:srgbClr val="3B3939"/>
          </a:solidFill>
        </p:grpSpPr>
        <p:sp>
          <p:nvSpPr>
            <p:cNvPr id="176" name="Freeform 175"/>
            <p:cNvSpPr/>
            <p:nvPr/>
          </p:nvSpPr>
          <p:spPr>
            <a:xfrm flipH="1">
              <a:off x="3237988" y="2819400"/>
              <a:ext cx="268367" cy="577151"/>
            </a:xfrm>
            <a:custGeom>
              <a:avLst/>
              <a:gdLst>
                <a:gd name="connsiteX0" fmla="*/ 477498 w 521150"/>
                <a:gd name="connsiteY0" fmla="*/ 0 h 954995"/>
                <a:gd name="connsiteX1" fmla="*/ 521150 w 521150"/>
                <a:gd name="connsiteY1" fmla="*/ 43652 h 954995"/>
                <a:gd name="connsiteX2" fmla="*/ 87303 w 521150"/>
                <a:gd name="connsiteY2" fmla="*/ 477498 h 954995"/>
                <a:gd name="connsiteX3" fmla="*/ 521150 w 521150"/>
                <a:gd name="connsiteY3" fmla="*/ 911344 h 954995"/>
                <a:gd name="connsiteX4" fmla="*/ 477498 w 521150"/>
                <a:gd name="connsiteY4" fmla="*/ 954995 h 954995"/>
                <a:gd name="connsiteX5" fmla="*/ 0 w 521150"/>
                <a:gd name="connsiteY5" fmla="*/ 477498 h 95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 flipH="1">
              <a:off x="3192684" y="2891164"/>
              <a:ext cx="201628" cy="433623"/>
            </a:xfrm>
            <a:custGeom>
              <a:avLst/>
              <a:gdLst>
                <a:gd name="connsiteX0" fmla="*/ 477498 w 521150"/>
                <a:gd name="connsiteY0" fmla="*/ 0 h 954995"/>
                <a:gd name="connsiteX1" fmla="*/ 521150 w 521150"/>
                <a:gd name="connsiteY1" fmla="*/ 43652 h 954995"/>
                <a:gd name="connsiteX2" fmla="*/ 87303 w 521150"/>
                <a:gd name="connsiteY2" fmla="*/ 477498 h 954995"/>
                <a:gd name="connsiteX3" fmla="*/ 521150 w 521150"/>
                <a:gd name="connsiteY3" fmla="*/ 911344 h 954995"/>
                <a:gd name="connsiteX4" fmla="*/ 477498 w 521150"/>
                <a:gd name="connsiteY4" fmla="*/ 954995 h 954995"/>
                <a:gd name="connsiteX5" fmla="*/ 0 w 521150"/>
                <a:gd name="connsiteY5" fmla="*/ 477498 h 95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808553" y="2980290"/>
            <a:ext cx="182065" cy="334998"/>
            <a:chOff x="3192684" y="2819400"/>
            <a:chExt cx="313671" cy="577151"/>
          </a:xfrm>
          <a:solidFill>
            <a:srgbClr val="3B3939"/>
          </a:solidFill>
        </p:grpSpPr>
        <p:sp>
          <p:nvSpPr>
            <p:cNvPr id="174" name="Freeform 173"/>
            <p:cNvSpPr/>
            <p:nvPr/>
          </p:nvSpPr>
          <p:spPr>
            <a:xfrm flipH="1">
              <a:off x="3237988" y="2819400"/>
              <a:ext cx="268367" cy="577151"/>
            </a:xfrm>
            <a:custGeom>
              <a:avLst/>
              <a:gdLst>
                <a:gd name="connsiteX0" fmla="*/ 477498 w 521150"/>
                <a:gd name="connsiteY0" fmla="*/ 0 h 954995"/>
                <a:gd name="connsiteX1" fmla="*/ 521150 w 521150"/>
                <a:gd name="connsiteY1" fmla="*/ 43652 h 954995"/>
                <a:gd name="connsiteX2" fmla="*/ 87303 w 521150"/>
                <a:gd name="connsiteY2" fmla="*/ 477498 h 954995"/>
                <a:gd name="connsiteX3" fmla="*/ 521150 w 521150"/>
                <a:gd name="connsiteY3" fmla="*/ 911344 h 954995"/>
                <a:gd name="connsiteX4" fmla="*/ 477498 w 521150"/>
                <a:gd name="connsiteY4" fmla="*/ 954995 h 954995"/>
                <a:gd name="connsiteX5" fmla="*/ 0 w 521150"/>
                <a:gd name="connsiteY5" fmla="*/ 477498 h 95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3192684" y="2891164"/>
              <a:ext cx="201628" cy="433623"/>
            </a:xfrm>
            <a:custGeom>
              <a:avLst/>
              <a:gdLst>
                <a:gd name="connsiteX0" fmla="*/ 477498 w 521150"/>
                <a:gd name="connsiteY0" fmla="*/ 0 h 954995"/>
                <a:gd name="connsiteX1" fmla="*/ 521150 w 521150"/>
                <a:gd name="connsiteY1" fmla="*/ 43652 h 954995"/>
                <a:gd name="connsiteX2" fmla="*/ 87303 w 521150"/>
                <a:gd name="connsiteY2" fmla="*/ 477498 h 954995"/>
                <a:gd name="connsiteX3" fmla="*/ 521150 w 521150"/>
                <a:gd name="connsiteY3" fmla="*/ 911344 h 954995"/>
                <a:gd name="connsiteX4" fmla="*/ 477498 w 521150"/>
                <a:gd name="connsiteY4" fmla="*/ 954995 h 954995"/>
                <a:gd name="connsiteX5" fmla="*/ 0 w 521150"/>
                <a:gd name="connsiteY5" fmla="*/ 477498 h 95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669584" y="1598476"/>
            <a:ext cx="1981826" cy="3533294"/>
            <a:chOff x="974962" y="1606563"/>
            <a:chExt cx="2120072" cy="3779767"/>
          </a:xfrm>
        </p:grpSpPr>
        <p:sp>
          <p:nvSpPr>
            <p:cNvPr id="178" name="Rounded Rectangle 177"/>
            <p:cNvSpPr/>
            <p:nvPr/>
          </p:nvSpPr>
          <p:spPr>
            <a:xfrm>
              <a:off x="984668" y="1621478"/>
              <a:ext cx="2096676" cy="3755059"/>
            </a:xfrm>
            <a:prstGeom prst="roundRect">
              <a:avLst>
                <a:gd name="adj" fmla="val 14441"/>
              </a:avLst>
            </a:prstGeom>
            <a:solidFill>
              <a:schemeClr val="tx1"/>
            </a:solidFill>
            <a:ln w="38100">
              <a:gradFill flip="none" rotWithShape="1">
                <a:gsLst>
                  <a:gs pos="0">
                    <a:schemeClr val="bg1">
                      <a:lumMod val="79000"/>
                    </a:schemeClr>
                  </a:gs>
                  <a:gs pos="100000">
                    <a:schemeClr val="bg1">
                      <a:lumMod val="87000"/>
                    </a:schemeClr>
                  </a:gs>
                  <a:gs pos="51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25400" dist="12700" dir="2700000" algn="t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151071" y="2078174"/>
              <a:ext cx="1770527" cy="266285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>
                    <a:lumMod val="7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Rounded Rectangle 10"/>
            <p:cNvSpPr/>
            <p:nvPr/>
          </p:nvSpPr>
          <p:spPr>
            <a:xfrm>
              <a:off x="1988080" y="1667430"/>
              <a:ext cx="1056285" cy="3718900"/>
            </a:xfrm>
            <a:custGeom>
              <a:avLst/>
              <a:gdLst>
                <a:gd name="connsiteX0" fmla="*/ 0 w 3429000"/>
                <a:gd name="connsiteY0" fmla="*/ 495182 h 5638800"/>
                <a:gd name="connsiteX1" fmla="*/ 495182 w 3429000"/>
                <a:gd name="connsiteY1" fmla="*/ 0 h 5638800"/>
                <a:gd name="connsiteX2" fmla="*/ 2933818 w 3429000"/>
                <a:gd name="connsiteY2" fmla="*/ 0 h 5638800"/>
                <a:gd name="connsiteX3" fmla="*/ 3429000 w 3429000"/>
                <a:gd name="connsiteY3" fmla="*/ 495182 h 5638800"/>
                <a:gd name="connsiteX4" fmla="*/ 3429000 w 3429000"/>
                <a:gd name="connsiteY4" fmla="*/ 5143618 h 5638800"/>
                <a:gd name="connsiteX5" fmla="*/ 2933818 w 3429000"/>
                <a:gd name="connsiteY5" fmla="*/ 5638800 h 5638800"/>
                <a:gd name="connsiteX6" fmla="*/ 495182 w 3429000"/>
                <a:gd name="connsiteY6" fmla="*/ 5638800 h 5638800"/>
                <a:gd name="connsiteX7" fmla="*/ 0 w 3429000"/>
                <a:gd name="connsiteY7" fmla="*/ 5143618 h 5638800"/>
                <a:gd name="connsiteX8" fmla="*/ 0 w 3429000"/>
                <a:gd name="connsiteY8" fmla="*/ 495182 h 5638800"/>
                <a:gd name="connsiteX0" fmla="*/ 0 w 3429000"/>
                <a:gd name="connsiteY0" fmla="*/ 495182 h 5638800"/>
                <a:gd name="connsiteX1" fmla="*/ 495182 w 3429000"/>
                <a:gd name="connsiteY1" fmla="*/ 0 h 5638800"/>
                <a:gd name="connsiteX2" fmla="*/ 2933818 w 3429000"/>
                <a:gd name="connsiteY2" fmla="*/ 0 h 5638800"/>
                <a:gd name="connsiteX3" fmla="*/ 3429000 w 3429000"/>
                <a:gd name="connsiteY3" fmla="*/ 495182 h 5638800"/>
                <a:gd name="connsiteX4" fmla="*/ 3429000 w 3429000"/>
                <a:gd name="connsiteY4" fmla="*/ 5143618 h 5638800"/>
                <a:gd name="connsiteX5" fmla="*/ 2933818 w 3429000"/>
                <a:gd name="connsiteY5" fmla="*/ 5638800 h 5638800"/>
                <a:gd name="connsiteX6" fmla="*/ 495182 w 3429000"/>
                <a:gd name="connsiteY6" fmla="*/ 5638800 h 5638800"/>
                <a:gd name="connsiteX7" fmla="*/ 0 w 3429000"/>
                <a:gd name="connsiteY7" fmla="*/ 495182 h 5638800"/>
                <a:gd name="connsiteX0" fmla="*/ 0 w 3429000"/>
                <a:gd name="connsiteY0" fmla="*/ 495182 h 5638800"/>
                <a:gd name="connsiteX1" fmla="*/ 495182 w 3429000"/>
                <a:gd name="connsiteY1" fmla="*/ 0 h 5638800"/>
                <a:gd name="connsiteX2" fmla="*/ 2933818 w 3429000"/>
                <a:gd name="connsiteY2" fmla="*/ 0 h 5638800"/>
                <a:gd name="connsiteX3" fmla="*/ 3429000 w 3429000"/>
                <a:gd name="connsiteY3" fmla="*/ 495182 h 5638800"/>
                <a:gd name="connsiteX4" fmla="*/ 3429000 w 3429000"/>
                <a:gd name="connsiteY4" fmla="*/ 5143618 h 5638800"/>
                <a:gd name="connsiteX5" fmla="*/ 2933818 w 3429000"/>
                <a:gd name="connsiteY5" fmla="*/ 5638800 h 5638800"/>
                <a:gd name="connsiteX6" fmla="*/ 0 w 3429000"/>
                <a:gd name="connsiteY6" fmla="*/ 495182 h 5638800"/>
                <a:gd name="connsiteX0" fmla="*/ 2438636 w 2933818"/>
                <a:gd name="connsiteY0" fmla="*/ 5638800 h 5638800"/>
                <a:gd name="connsiteX1" fmla="*/ 0 w 2933818"/>
                <a:gd name="connsiteY1" fmla="*/ 0 h 5638800"/>
                <a:gd name="connsiteX2" fmla="*/ 2438636 w 2933818"/>
                <a:gd name="connsiteY2" fmla="*/ 0 h 5638800"/>
                <a:gd name="connsiteX3" fmla="*/ 2933818 w 2933818"/>
                <a:gd name="connsiteY3" fmla="*/ 495182 h 5638800"/>
                <a:gd name="connsiteX4" fmla="*/ 2933818 w 2933818"/>
                <a:gd name="connsiteY4" fmla="*/ 5143618 h 5638800"/>
                <a:gd name="connsiteX5" fmla="*/ 2438636 w 2933818"/>
                <a:gd name="connsiteY5" fmla="*/ 5638800 h 5638800"/>
                <a:gd name="connsiteX0" fmla="*/ 2933818 w 2933818"/>
                <a:gd name="connsiteY0" fmla="*/ 5143618 h 5143618"/>
                <a:gd name="connsiteX1" fmla="*/ 0 w 2933818"/>
                <a:gd name="connsiteY1" fmla="*/ 0 h 5143618"/>
                <a:gd name="connsiteX2" fmla="*/ 2438636 w 2933818"/>
                <a:gd name="connsiteY2" fmla="*/ 0 h 5143618"/>
                <a:gd name="connsiteX3" fmla="*/ 2933818 w 2933818"/>
                <a:gd name="connsiteY3" fmla="*/ 495182 h 5143618"/>
                <a:gd name="connsiteX4" fmla="*/ 2933818 w 2933818"/>
                <a:gd name="connsiteY4" fmla="*/ 5143618 h 5143618"/>
                <a:gd name="connsiteX0" fmla="*/ 2933818 w 2933818"/>
                <a:gd name="connsiteY0" fmla="*/ 5143618 h 5143618"/>
                <a:gd name="connsiteX1" fmla="*/ 0 w 2933818"/>
                <a:gd name="connsiteY1" fmla="*/ 0 h 5143618"/>
                <a:gd name="connsiteX2" fmla="*/ 2438636 w 2933818"/>
                <a:gd name="connsiteY2" fmla="*/ 0 h 5143618"/>
                <a:gd name="connsiteX3" fmla="*/ 2933818 w 2933818"/>
                <a:gd name="connsiteY3" fmla="*/ 495182 h 5143618"/>
                <a:gd name="connsiteX4" fmla="*/ 2933818 w 2933818"/>
                <a:gd name="connsiteY4" fmla="*/ 5143618 h 5143618"/>
                <a:gd name="connsiteX0" fmla="*/ 2933818 w 2933818"/>
                <a:gd name="connsiteY0" fmla="*/ 5143618 h 5143618"/>
                <a:gd name="connsiteX1" fmla="*/ 0 w 2933818"/>
                <a:gd name="connsiteY1" fmla="*/ 0 h 5143618"/>
                <a:gd name="connsiteX2" fmla="*/ 2438636 w 2933818"/>
                <a:gd name="connsiteY2" fmla="*/ 0 h 5143618"/>
                <a:gd name="connsiteX3" fmla="*/ 2933818 w 2933818"/>
                <a:gd name="connsiteY3" fmla="*/ 495182 h 5143618"/>
                <a:gd name="connsiteX4" fmla="*/ 2933818 w 2933818"/>
                <a:gd name="connsiteY4" fmla="*/ 5143618 h 5143618"/>
                <a:gd name="connsiteX0" fmla="*/ 2933818 w 2933818"/>
                <a:gd name="connsiteY0" fmla="*/ 5143618 h 5143618"/>
                <a:gd name="connsiteX1" fmla="*/ 0 w 2933818"/>
                <a:gd name="connsiteY1" fmla="*/ 0 h 5143618"/>
                <a:gd name="connsiteX2" fmla="*/ 2438636 w 2933818"/>
                <a:gd name="connsiteY2" fmla="*/ 0 h 5143618"/>
                <a:gd name="connsiteX3" fmla="*/ 2933818 w 2933818"/>
                <a:gd name="connsiteY3" fmla="*/ 495182 h 5143618"/>
                <a:gd name="connsiteX4" fmla="*/ 2933818 w 2933818"/>
                <a:gd name="connsiteY4" fmla="*/ 5143618 h 5143618"/>
                <a:gd name="connsiteX0" fmla="*/ 2933818 w 2933818"/>
                <a:gd name="connsiteY0" fmla="*/ 5153143 h 5153143"/>
                <a:gd name="connsiteX1" fmla="*/ 0 w 2933818"/>
                <a:gd name="connsiteY1" fmla="*/ 9525 h 5153143"/>
                <a:gd name="connsiteX2" fmla="*/ 2324300 w 2933818"/>
                <a:gd name="connsiteY2" fmla="*/ 0 h 5153143"/>
                <a:gd name="connsiteX3" fmla="*/ 2933818 w 2933818"/>
                <a:gd name="connsiteY3" fmla="*/ 504707 h 5153143"/>
                <a:gd name="connsiteX4" fmla="*/ 2933818 w 2933818"/>
                <a:gd name="connsiteY4" fmla="*/ 5153143 h 5153143"/>
                <a:gd name="connsiteX0" fmla="*/ 2933818 w 2933818"/>
                <a:gd name="connsiteY0" fmla="*/ 5153143 h 5153143"/>
                <a:gd name="connsiteX1" fmla="*/ 0 w 2933818"/>
                <a:gd name="connsiteY1" fmla="*/ 9525 h 5153143"/>
                <a:gd name="connsiteX2" fmla="*/ 2193631 w 2933818"/>
                <a:gd name="connsiteY2" fmla="*/ 0 h 5153143"/>
                <a:gd name="connsiteX3" fmla="*/ 2933818 w 2933818"/>
                <a:gd name="connsiteY3" fmla="*/ 504707 h 5153143"/>
                <a:gd name="connsiteX4" fmla="*/ 2933818 w 2933818"/>
                <a:gd name="connsiteY4" fmla="*/ 5153143 h 5153143"/>
                <a:gd name="connsiteX0" fmla="*/ 2933818 w 2950152"/>
                <a:gd name="connsiteY0" fmla="*/ 5153143 h 5153143"/>
                <a:gd name="connsiteX1" fmla="*/ 0 w 2950152"/>
                <a:gd name="connsiteY1" fmla="*/ 9525 h 5153143"/>
                <a:gd name="connsiteX2" fmla="*/ 2193631 w 2950152"/>
                <a:gd name="connsiteY2" fmla="*/ 0 h 5153143"/>
                <a:gd name="connsiteX3" fmla="*/ 2950152 w 2950152"/>
                <a:gd name="connsiteY3" fmla="*/ 457082 h 5153143"/>
                <a:gd name="connsiteX4" fmla="*/ 2933818 w 2950152"/>
                <a:gd name="connsiteY4" fmla="*/ 5153143 h 5153143"/>
                <a:gd name="connsiteX0" fmla="*/ 2944707 w 2961041"/>
                <a:gd name="connsiteY0" fmla="*/ 5161224 h 5161224"/>
                <a:gd name="connsiteX1" fmla="*/ 0 w 2961041"/>
                <a:gd name="connsiteY1" fmla="*/ 0 h 5161224"/>
                <a:gd name="connsiteX2" fmla="*/ 2204520 w 2961041"/>
                <a:gd name="connsiteY2" fmla="*/ 8081 h 5161224"/>
                <a:gd name="connsiteX3" fmla="*/ 2961041 w 2961041"/>
                <a:gd name="connsiteY3" fmla="*/ 465163 h 5161224"/>
                <a:gd name="connsiteX4" fmla="*/ 2944707 w 2961041"/>
                <a:gd name="connsiteY4" fmla="*/ 5161224 h 5161224"/>
                <a:gd name="connsiteX0" fmla="*/ 2944707 w 2961041"/>
                <a:gd name="connsiteY0" fmla="*/ 5161224 h 5161224"/>
                <a:gd name="connsiteX1" fmla="*/ 0 w 2961041"/>
                <a:gd name="connsiteY1" fmla="*/ 0 h 5161224"/>
                <a:gd name="connsiteX2" fmla="*/ 2204520 w 2961041"/>
                <a:gd name="connsiteY2" fmla="*/ 8081 h 5161224"/>
                <a:gd name="connsiteX3" fmla="*/ 2961041 w 2961041"/>
                <a:gd name="connsiteY3" fmla="*/ 465163 h 5161224"/>
                <a:gd name="connsiteX4" fmla="*/ 2944707 w 2961041"/>
                <a:gd name="connsiteY4" fmla="*/ 5161224 h 5161224"/>
                <a:gd name="connsiteX0" fmla="*/ 2944707 w 2961041"/>
                <a:gd name="connsiteY0" fmla="*/ 5161224 h 5161224"/>
                <a:gd name="connsiteX1" fmla="*/ 0 w 2961041"/>
                <a:gd name="connsiteY1" fmla="*/ 0 h 5161224"/>
                <a:gd name="connsiteX2" fmla="*/ 2204520 w 2961041"/>
                <a:gd name="connsiteY2" fmla="*/ 8081 h 5161224"/>
                <a:gd name="connsiteX3" fmla="*/ 2961041 w 2961041"/>
                <a:gd name="connsiteY3" fmla="*/ 465163 h 5161224"/>
                <a:gd name="connsiteX4" fmla="*/ 2944707 w 2961041"/>
                <a:gd name="connsiteY4" fmla="*/ 5161224 h 5161224"/>
                <a:gd name="connsiteX0" fmla="*/ 2944707 w 2962227"/>
                <a:gd name="connsiteY0" fmla="*/ 5161224 h 5161224"/>
                <a:gd name="connsiteX1" fmla="*/ 0 w 2962227"/>
                <a:gd name="connsiteY1" fmla="*/ 0 h 5161224"/>
                <a:gd name="connsiteX2" fmla="*/ 2204520 w 2962227"/>
                <a:gd name="connsiteY2" fmla="*/ 8081 h 5161224"/>
                <a:gd name="connsiteX3" fmla="*/ 2961041 w 2962227"/>
                <a:gd name="connsiteY3" fmla="*/ 465163 h 5161224"/>
                <a:gd name="connsiteX4" fmla="*/ 2944707 w 2962227"/>
                <a:gd name="connsiteY4" fmla="*/ 5161224 h 5161224"/>
                <a:gd name="connsiteX0" fmla="*/ 2944707 w 2962340"/>
                <a:gd name="connsiteY0" fmla="*/ 5161224 h 5161224"/>
                <a:gd name="connsiteX1" fmla="*/ 0 w 2962340"/>
                <a:gd name="connsiteY1" fmla="*/ 0 h 5161224"/>
                <a:gd name="connsiteX2" fmla="*/ 2204520 w 2962340"/>
                <a:gd name="connsiteY2" fmla="*/ 8081 h 5161224"/>
                <a:gd name="connsiteX3" fmla="*/ 2961041 w 2962340"/>
                <a:gd name="connsiteY3" fmla="*/ 465163 h 5161224"/>
                <a:gd name="connsiteX4" fmla="*/ 2944707 w 2962340"/>
                <a:gd name="connsiteY4" fmla="*/ 5161224 h 51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340" h="5161224">
                  <a:moveTo>
                    <a:pt x="2944707" y="5161224"/>
                  </a:moveTo>
                  <a:lnTo>
                    <a:pt x="0" y="0"/>
                  </a:lnTo>
                  <a:lnTo>
                    <a:pt x="2204520" y="8081"/>
                  </a:lnTo>
                  <a:cubicBezTo>
                    <a:pt x="2594469" y="1443"/>
                    <a:pt x="2987869" y="147523"/>
                    <a:pt x="2961041" y="465163"/>
                  </a:cubicBezTo>
                  <a:cubicBezTo>
                    <a:pt x="2955596" y="2030517"/>
                    <a:pt x="2950152" y="3595870"/>
                    <a:pt x="2944707" y="5161224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alpha val="1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1805867" y="1824453"/>
              <a:ext cx="493107" cy="10148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40000">
                    <a:srgbClr val="2D2D2D"/>
                  </a:gs>
                  <a:gs pos="51000">
                    <a:schemeClr val="tx1">
                      <a:lumMod val="65000"/>
                      <a:lumOff val="35000"/>
                    </a:schemeClr>
                  </a:gs>
                </a:gsLst>
                <a:lin ang="8100000" scaled="1"/>
                <a:tileRect/>
              </a:gradFill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1680649" y="1606563"/>
              <a:ext cx="0" cy="3616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991563" y="4903239"/>
              <a:ext cx="0" cy="33202"/>
            </a:xfrm>
            <a:prstGeom prst="line">
              <a:avLst/>
            </a:prstGeom>
            <a:ln w="25400">
              <a:solidFill>
                <a:srgbClr val="303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16200000">
              <a:off x="3078433" y="4903239"/>
              <a:ext cx="0" cy="33202"/>
            </a:xfrm>
            <a:prstGeom prst="line">
              <a:avLst/>
            </a:prstGeom>
            <a:ln w="25400">
              <a:solidFill>
                <a:srgbClr val="303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/>
            <p:cNvSpPr/>
            <p:nvPr/>
          </p:nvSpPr>
          <p:spPr>
            <a:xfrm>
              <a:off x="1935469" y="4884889"/>
              <a:ext cx="333659" cy="33365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6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2025063" y="4986840"/>
              <a:ext cx="129756" cy="129756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1638770" y="1828484"/>
              <a:ext cx="91367" cy="89792"/>
              <a:chOff x="3850992" y="1240759"/>
              <a:chExt cx="79021" cy="77659"/>
            </a:xfrm>
          </p:grpSpPr>
          <p:sp>
            <p:nvSpPr>
              <p:cNvPr id="219" name="Freeform 29"/>
              <p:cNvSpPr>
                <a:spLocks/>
              </p:cNvSpPr>
              <p:nvPr/>
            </p:nvSpPr>
            <p:spPr bwMode="auto">
              <a:xfrm>
                <a:off x="3850992" y="1240759"/>
                <a:ext cx="79021" cy="77659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30"/>
              <p:cNvSpPr>
                <a:spLocks/>
              </p:cNvSpPr>
              <p:nvPr/>
            </p:nvSpPr>
            <p:spPr bwMode="auto">
              <a:xfrm>
                <a:off x="3871448" y="1259831"/>
                <a:ext cx="38148" cy="38148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3876892" y="1274820"/>
                <a:ext cx="10899" cy="108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3894775" y="1269392"/>
                <a:ext cx="6813" cy="6813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1859808" y="5309527"/>
            <a:ext cx="1513661" cy="822510"/>
            <a:chOff x="990251" y="5414562"/>
            <a:chExt cx="1619250" cy="879886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1706415" y="5676343"/>
              <a:ext cx="186922" cy="0"/>
            </a:xfrm>
            <a:prstGeom prst="line">
              <a:avLst/>
            </a:prstGeom>
            <a:ln w="28575">
              <a:solidFill>
                <a:srgbClr val="E258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990251" y="5800578"/>
              <a:ext cx="1619250" cy="49387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90251" y="5414562"/>
              <a:ext cx="1619250" cy="23047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2583D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2009</a:t>
              </a:r>
            </a:p>
          </p:txBody>
        </p:sp>
      </p:grpSp>
      <p:sp>
        <p:nvSpPr>
          <p:cNvPr id="162" name="Rounded Rectangle 161"/>
          <p:cNvSpPr/>
          <p:nvPr/>
        </p:nvSpPr>
        <p:spPr>
          <a:xfrm>
            <a:off x="2244573" y="6191560"/>
            <a:ext cx="744131" cy="139636"/>
          </a:xfrm>
          <a:prstGeom prst="round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MORE</a:t>
            </a:r>
          </a:p>
        </p:txBody>
      </p:sp>
      <p:pic>
        <p:nvPicPr>
          <p:cNvPr id="383" name="Picture Placeholder 1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2326" y="2026902"/>
            <a:ext cx="1644252" cy="2499025"/>
          </a:xfrm>
          <a:prstGeom prst="rect">
            <a:avLst/>
          </a:prstGeom>
        </p:spPr>
      </p:pic>
      <p:grpSp>
        <p:nvGrpSpPr>
          <p:cNvPr id="155" name="Group 154"/>
          <p:cNvGrpSpPr/>
          <p:nvPr/>
        </p:nvGrpSpPr>
        <p:grpSpPr>
          <a:xfrm>
            <a:off x="5229102" y="1455662"/>
            <a:ext cx="1881637" cy="3691515"/>
            <a:chOff x="3334776" y="1453789"/>
            <a:chExt cx="2012894" cy="3949026"/>
          </a:xfrm>
        </p:grpSpPr>
        <p:sp>
          <p:nvSpPr>
            <p:cNvPr id="223" name="Rounded Rectangle 222"/>
            <p:cNvSpPr/>
            <p:nvPr/>
          </p:nvSpPr>
          <p:spPr>
            <a:xfrm>
              <a:off x="3334776" y="1804788"/>
              <a:ext cx="46197" cy="179843"/>
            </a:xfrm>
            <a:prstGeom prst="roundRect">
              <a:avLst/>
            </a:prstGeom>
            <a:gradFill flip="none" rotWithShape="1">
              <a:gsLst>
                <a:gs pos="52888">
                  <a:schemeClr val="bg1">
                    <a:lumMod val="50000"/>
                  </a:schemeClr>
                </a:gs>
                <a:gs pos="4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  <a:gs pos="97000">
                  <a:schemeClr val="bg1">
                    <a:lumMod val="75000"/>
                  </a:schemeClr>
                </a:gs>
                <a:gs pos="84000">
                  <a:schemeClr val="tx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334776" y="2245086"/>
              <a:ext cx="48579" cy="130072"/>
            </a:xfrm>
            <a:prstGeom prst="roundRect">
              <a:avLst/>
            </a:prstGeom>
            <a:gradFill flip="none" rotWithShape="1">
              <a:gsLst>
                <a:gs pos="52888">
                  <a:schemeClr val="bg1">
                    <a:lumMod val="50000"/>
                  </a:schemeClr>
                </a:gs>
                <a:gs pos="4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  <a:gs pos="97000">
                  <a:schemeClr val="bg1">
                    <a:lumMod val="75000"/>
                  </a:schemeClr>
                </a:gs>
                <a:gs pos="84000">
                  <a:schemeClr val="tx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334776" y="2528506"/>
              <a:ext cx="48579" cy="130072"/>
            </a:xfrm>
            <a:prstGeom prst="roundRect">
              <a:avLst/>
            </a:prstGeom>
            <a:gradFill flip="none" rotWithShape="1">
              <a:gsLst>
                <a:gs pos="52888">
                  <a:schemeClr val="bg1">
                    <a:lumMod val="50000"/>
                  </a:schemeClr>
                </a:gs>
                <a:gs pos="4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  <a:gs pos="97000">
                  <a:schemeClr val="bg1">
                    <a:lumMod val="75000"/>
                  </a:schemeClr>
                </a:gs>
                <a:gs pos="84000">
                  <a:schemeClr val="tx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 rot="16200000">
              <a:off x="4785702" y="1300704"/>
              <a:ext cx="45719" cy="351890"/>
            </a:xfrm>
            <a:custGeom>
              <a:avLst/>
              <a:gdLst>
                <a:gd name="T0" fmla="*/ 28 w 106"/>
                <a:gd name="T1" fmla="*/ 0 h 1172"/>
                <a:gd name="T2" fmla="*/ 79 w 106"/>
                <a:gd name="T3" fmla="*/ 0 h 1172"/>
                <a:gd name="T4" fmla="*/ 84 w 106"/>
                <a:gd name="T5" fmla="*/ 0 h 1172"/>
                <a:gd name="T6" fmla="*/ 90 w 106"/>
                <a:gd name="T7" fmla="*/ 3 h 1172"/>
                <a:gd name="T8" fmla="*/ 94 w 106"/>
                <a:gd name="T9" fmla="*/ 5 h 1172"/>
                <a:gd name="T10" fmla="*/ 99 w 106"/>
                <a:gd name="T11" fmla="*/ 9 h 1172"/>
                <a:gd name="T12" fmla="*/ 101 w 106"/>
                <a:gd name="T13" fmla="*/ 13 h 1172"/>
                <a:gd name="T14" fmla="*/ 104 w 106"/>
                <a:gd name="T15" fmla="*/ 18 h 1172"/>
                <a:gd name="T16" fmla="*/ 106 w 106"/>
                <a:gd name="T17" fmla="*/ 22 h 1172"/>
                <a:gd name="T18" fmla="*/ 106 w 106"/>
                <a:gd name="T19" fmla="*/ 27 h 1172"/>
                <a:gd name="T20" fmla="*/ 106 w 106"/>
                <a:gd name="T21" fmla="*/ 1145 h 1172"/>
                <a:gd name="T22" fmla="*/ 106 w 106"/>
                <a:gd name="T23" fmla="*/ 1151 h 1172"/>
                <a:gd name="T24" fmla="*/ 104 w 106"/>
                <a:gd name="T25" fmla="*/ 1156 h 1172"/>
                <a:gd name="T26" fmla="*/ 101 w 106"/>
                <a:gd name="T27" fmla="*/ 1161 h 1172"/>
                <a:gd name="T28" fmla="*/ 99 w 106"/>
                <a:gd name="T29" fmla="*/ 1165 h 1172"/>
                <a:gd name="T30" fmla="*/ 94 w 106"/>
                <a:gd name="T31" fmla="*/ 1169 h 1172"/>
                <a:gd name="T32" fmla="*/ 90 w 106"/>
                <a:gd name="T33" fmla="*/ 1171 h 1172"/>
                <a:gd name="T34" fmla="*/ 84 w 106"/>
                <a:gd name="T35" fmla="*/ 1172 h 1172"/>
                <a:gd name="T36" fmla="*/ 79 w 106"/>
                <a:gd name="T37" fmla="*/ 1172 h 1172"/>
                <a:gd name="T38" fmla="*/ 28 w 106"/>
                <a:gd name="T39" fmla="*/ 1172 h 1172"/>
                <a:gd name="T40" fmla="*/ 22 w 106"/>
                <a:gd name="T41" fmla="*/ 1172 h 1172"/>
                <a:gd name="T42" fmla="*/ 17 w 106"/>
                <a:gd name="T43" fmla="*/ 1171 h 1172"/>
                <a:gd name="T44" fmla="*/ 12 w 106"/>
                <a:gd name="T45" fmla="*/ 1169 h 1172"/>
                <a:gd name="T46" fmla="*/ 9 w 106"/>
                <a:gd name="T47" fmla="*/ 1165 h 1172"/>
                <a:gd name="T48" fmla="*/ 5 w 106"/>
                <a:gd name="T49" fmla="*/ 1161 h 1172"/>
                <a:gd name="T50" fmla="*/ 3 w 106"/>
                <a:gd name="T51" fmla="*/ 1156 h 1172"/>
                <a:gd name="T52" fmla="*/ 1 w 106"/>
                <a:gd name="T53" fmla="*/ 1151 h 1172"/>
                <a:gd name="T54" fmla="*/ 0 w 106"/>
                <a:gd name="T55" fmla="*/ 1145 h 1172"/>
                <a:gd name="T56" fmla="*/ 0 w 106"/>
                <a:gd name="T57" fmla="*/ 27 h 1172"/>
                <a:gd name="T58" fmla="*/ 1 w 106"/>
                <a:gd name="T59" fmla="*/ 22 h 1172"/>
                <a:gd name="T60" fmla="*/ 3 w 106"/>
                <a:gd name="T61" fmla="*/ 18 h 1172"/>
                <a:gd name="T62" fmla="*/ 5 w 106"/>
                <a:gd name="T63" fmla="*/ 13 h 1172"/>
                <a:gd name="T64" fmla="*/ 9 w 106"/>
                <a:gd name="T65" fmla="*/ 9 h 1172"/>
                <a:gd name="T66" fmla="*/ 12 w 106"/>
                <a:gd name="T67" fmla="*/ 5 h 1172"/>
                <a:gd name="T68" fmla="*/ 17 w 106"/>
                <a:gd name="T69" fmla="*/ 3 h 1172"/>
                <a:gd name="T70" fmla="*/ 22 w 106"/>
                <a:gd name="T71" fmla="*/ 0 h 1172"/>
                <a:gd name="T72" fmla="*/ 28 w 106"/>
                <a:gd name="T73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172">
                  <a:moveTo>
                    <a:pt x="28" y="0"/>
                  </a:moveTo>
                  <a:lnTo>
                    <a:pt x="79" y="0"/>
                  </a:lnTo>
                  <a:lnTo>
                    <a:pt x="84" y="0"/>
                  </a:lnTo>
                  <a:lnTo>
                    <a:pt x="90" y="3"/>
                  </a:lnTo>
                  <a:lnTo>
                    <a:pt x="94" y="5"/>
                  </a:lnTo>
                  <a:lnTo>
                    <a:pt x="99" y="9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7"/>
                  </a:lnTo>
                  <a:lnTo>
                    <a:pt x="106" y="1145"/>
                  </a:lnTo>
                  <a:lnTo>
                    <a:pt x="106" y="1151"/>
                  </a:lnTo>
                  <a:lnTo>
                    <a:pt x="104" y="1156"/>
                  </a:lnTo>
                  <a:lnTo>
                    <a:pt x="101" y="1161"/>
                  </a:lnTo>
                  <a:lnTo>
                    <a:pt x="99" y="1165"/>
                  </a:lnTo>
                  <a:lnTo>
                    <a:pt x="94" y="1169"/>
                  </a:lnTo>
                  <a:lnTo>
                    <a:pt x="90" y="1171"/>
                  </a:lnTo>
                  <a:lnTo>
                    <a:pt x="84" y="1172"/>
                  </a:lnTo>
                  <a:lnTo>
                    <a:pt x="79" y="1172"/>
                  </a:lnTo>
                  <a:lnTo>
                    <a:pt x="28" y="1172"/>
                  </a:lnTo>
                  <a:lnTo>
                    <a:pt x="22" y="1172"/>
                  </a:lnTo>
                  <a:lnTo>
                    <a:pt x="17" y="1171"/>
                  </a:lnTo>
                  <a:lnTo>
                    <a:pt x="12" y="1169"/>
                  </a:lnTo>
                  <a:lnTo>
                    <a:pt x="9" y="1165"/>
                  </a:lnTo>
                  <a:lnTo>
                    <a:pt x="5" y="1161"/>
                  </a:lnTo>
                  <a:lnTo>
                    <a:pt x="3" y="1156"/>
                  </a:lnTo>
                  <a:lnTo>
                    <a:pt x="1" y="1151"/>
                  </a:lnTo>
                  <a:lnTo>
                    <a:pt x="0" y="1145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gradFill flip="none" rotWithShape="1">
              <a:gsLst>
                <a:gs pos="52888">
                  <a:schemeClr val="bg1">
                    <a:lumMod val="50000"/>
                  </a:schemeClr>
                </a:gs>
                <a:gs pos="4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  <a:gs pos="97000">
                  <a:schemeClr val="bg1">
                    <a:lumMod val="75000"/>
                  </a:schemeClr>
                </a:gs>
                <a:gs pos="84000">
                  <a:schemeClr val="tx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25"/>
            <p:cNvSpPr>
              <a:spLocks/>
            </p:cNvSpPr>
            <p:nvPr/>
          </p:nvSpPr>
          <p:spPr bwMode="auto">
            <a:xfrm>
              <a:off x="3351008" y="1478743"/>
              <a:ext cx="1994281" cy="3924072"/>
            </a:xfrm>
            <a:custGeom>
              <a:avLst/>
              <a:gdLst>
                <a:gd name="T0" fmla="*/ 1358 w 1606"/>
                <a:gd name="T1" fmla="*/ 0 h 3162"/>
                <a:gd name="T2" fmla="*/ 1384 w 1606"/>
                <a:gd name="T3" fmla="*/ 1 h 3162"/>
                <a:gd name="T4" fmla="*/ 1408 w 1606"/>
                <a:gd name="T5" fmla="*/ 5 h 3162"/>
                <a:gd name="T6" fmla="*/ 1432 w 1606"/>
                <a:gd name="T7" fmla="*/ 12 h 3162"/>
                <a:gd name="T8" fmla="*/ 1454 w 1606"/>
                <a:gd name="T9" fmla="*/ 20 h 3162"/>
                <a:gd name="T10" fmla="*/ 1476 w 1606"/>
                <a:gd name="T11" fmla="*/ 30 h 3162"/>
                <a:gd name="T12" fmla="*/ 1497 w 1606"/>
                <a:gd name="T13" fmla="*/ 43 h 3162"/>
                <a:gd name="T14" fmla="*/ 1533 w 1606"/>
                <a:gd name="T15" fmla="*/ 73 h 3162"/>
                <a:gd name="T16" fmla="*/ 1563 w 1606"/>
                <a:gd name="T17" fmla="*/ 110 h 3162"/>
                <a:gd name="T18" fmla="*/ 1576 w 1606"/>
                <a:gd name="T19" fmla="*/ 130 h 3162"/>
                <a:gd name="T20" fmla="*/ 1586 w 1606"/>
                <a:gd name="T21" fmla="*/ 152 h 3162"/>
                <a:gd name="T22" fmla="*/ 1594 w 1606"/>
                <a:gd name="T23" fmla="*/ 175 h 3162"/>
                <a:gd name="T24" fmla="*/ 1601 w 1606"/>
                <a:gd name="T25" fmla="*/ 198 h 3162"/>
                <a:gd name="T26" fmla="*/ 1605 w 1606"/>
                <a:gd name="T27" fmla="*/ 223 h 3162"/>
                <a:gd name="T28" fmla="*/ 1606 w 1606"/>
                <a:gd name="T29" fmla="*/ 248 h 3162"/>
                <a:gd name="T30" fmla="*/ 1606 w 1606"/>
                <a:gd name="T31" fmla="*/ 2927 h 3162"/>
                <a:gd name="T32" fmla="*/ 1604 w 1606"/>
                <a:gd name="T33" fmla="*/ 2953 h 3162"/>
                <a:gd name="T34" fmla="*/ 1598 w 1606"/>
                <a:gd name="T35" fmla="*/ 2977 h 3162"/>
                <a:gd name="T36" fmla="*/ 1591 w 1606"/>
                <a:gd name="T37" fmla="*/ 3000 h 3162"/>
                <a:gd name="T38" fmla="*/ 1582 w 1606"/>
                <a:gd name="T39" fmla="*/ 3022 h 3162"/>
                <a:gd name="T40" fmla="*/ 1570 w 1606"/>
                <a:gd name="T41" fmla="*/ 3043 h 3162"/>
                <a:gd name="T42" fmla="*/ 1549 w 1606"/>
                <a:gd name="T43" fmla="*/ 3072 h 3162"/>
                <a:gd name="T44" fmla="*/ 1516 w 1606"/>
                <a:gd name="T45" fmla="*/ 3105 h 3162"/>
                <a:gd name="T46" fmla="*/ 1487 w 1606"/>
                <a:gd name="T47" fmla="*/ 3126 h 3162"/>
                <a:gd name="T48" fmla="*/ 1466 w 1606"/>
                <a:gd name="T49" fmla="*/ 3138 h 3162"/>
                <a:gd name="T50" fmla="*/ 1444 w 1606"/>
                <a:gd name="T51" fmla="*/ 3147 h 3162"/>
                <a:gd name="T52" fmla="*/ 1421 w 1606"/>
                <a:gd name="T53" fmla="*/ 3155 h 3162"/>
                <a:gd name="T54" fmla="*/ 1397 w 1606"/>
                <a:gd name="T55" fmla="*/ 3160 h 3162"/>
                <a:gd name="T56" fmla="*/ 1371 w 1606"/>
                <a:gd name="T57" fmla="*/ 3162 h 3162"/>
                <a:gd name="T58" fmla="*/ 248 w 1606"/>
                <a:gd name="T59" fmla="*/ 3162 h 3162"/>
                <a:gd name="T60" fmla="*/ 223 w 1606"/>
                <a:gd name="T61" fmla="*/ 3161 h 3162"/>
                <a:gd name="T62" fmla="*/ 198 w 1606"/>
                <a:gd name="T63" fmla="*/ 3158 h 3162"/>
                <a:gd name="T64" fmla="*/ 175 w 1606"/>
                <a:gd name="T65" fmla="*/ 3152 h 3162"/>
                <a:gd name="T66" fmla="*/ 152 w 1606"/>
                <a:gd name="T67" fmla="*/ 3143 h 3162"/>
                <a:gd name="T68" fmla="*/ 130 w 1606"/>
                <a:gd name="T69" fmla="*/ 3132 h 3162"/>
                <a:gd name="T70" fmla="*/ 110 w 1606"/>
                <a:gd name="T71" fmla="*/ 3121 h 3162"/>
                <a:gd name="T72" fmla="*/ 73 w 1606"/>
                <a:gd name="T73" fmla="*/ 3090 h 3162"/>
                <a:gd name="T74" fmla="*/ 43 w 1606"/>
                <a:gd name="T75" fmla="*/ 3053 h 3162"/>
                <a:gd name="T76" fmla="*/ 30 w 1606"/>
                <a:gd name="T77" fmla="*/ 3033 h 3162"/>
                <a:gd name="T78" fmla="*/ 20 w 1606"/>
                <a:gd name="T79" fmla="*/ 3012 h 3162"/>
                <a:gd name="T80" fmla="*/ 12 w 1606"/>
                <a:gd name="T81" fmla="*/ 2989 h 3162"/>
                <a:gd name="T82" fmla="*/ 5 w 1606"/>
                <a:gd name="T83" fmla="*/ 2964 h 3162"/>
                <a:gd name="T84" fmla="*/ 1 w 1606"/>
                <a:gd name="T85" fmla="*/ 2940 h 3162"/>
                <a:gd name="T86" fmla="*/ 0 w 1606"/>
                <a:gd name="T87" fmla="*/ 2914 h 3162"/>
                <a:gd name="T88" fmla="*/ 0 w 1606"/>
                <a:gd name="T89" fmla="*/ 235 h 3162"/>
                <a:gd name="T90" fmla="*/ 4 w 1606"/>
                <a:gd name="T91" fmla="*/ 210 h 3162"/>
                <a:gd name="T92" fmla="*/ 8 w 1606"/>
                <a:gd name="T93" fmla="*/ 187 h 3162"/>
                <a:gd name="T94" fmla="*/ 15 w 1606"/>
                <a:gd name="T95" fmla="*/ 164 h 3162"/>
                <a:gd name="T96" fmla="*/ 25 w 1606"/>
                <a:gd name="T97" fmla="*/ 140 h 3162"/>
                <a:gd name="T98" fmla="*/ 36 w 1606"/>
                <a:gd name="T99" fmla="*/ 120 h 3162"/>
                <a:gd name="T100" fmla="*/ 57 w 1606"/>
                <a:gd name="T101" fmla="*/ 91 h 3162"/>
                <a:gd name="T102" fmla="*/ 91 w 1606"/>
                <a:gd name="T103" fmla="*/ 57 h 3162"/>
                <a:gd name="T104" fmla="*/ 120 w 1606"/>
                <a:gd name="T105" fmla="*/ 36 h 3162"/>
                <a:gd name="T106" fmla="*/ 140 w 1606"/>
                <a:gd name="T107" fmla="*/ 25 h 3162"/>
                <a:gd name="T108" fmla="*/ 164 w 1606"/>
                <a:gd name="T109" fmla="*/ 15 h 3162"/>
                <a:gd name="T110" fmla="*/ 187 w 1606"/>
                <a:gd name="T111" fmla="*/ 8 h 3162"/>
                <a:gd name="T112" fmla="*/ 210 w 1606"/>
                <a:gd name="T113" fmla="*/ 4 h 3162"/>
                <a:gd name="T114" fmla="*/ 235 w 1606"/>
                <a:gd name="T115" fmla="*/ 0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3162">
                  <a:moveTo>
                    <a:pt x="248" y="0"/>
                  </a:moveTo>
                  <a:lnTo>
                    <a:pt x="1358" y="0"/>
                  </a:lnTo>
                  <a:lnTo>
                    <a:pt x="1371" y="0"/>
                  </a:lnTo>
                  <a:lnTo>
                    <a:pt x="1384" y="1"/>
                  </a:lnTo>
                  <a:lnTo>
                    <a:pt x="1397" y="4"/>
                  </a:lnTo>
                  <a:lnTo>
                    <a:pt x="1408" y="5"/>
                  </a:lnTo>
                  <a:lnTo>
                    <a:pt x="1421" y="8"/>
                  </a:lnTo>
                  <a:lnTo>
                    <a:pt x="1432" y="12"/>
                  </a:lnTo>
                  <a:lnTo>
                    <a:pt x="1444" y="15"/>
                  </a:lnTo>
                  <a:lnTo>
                    <a:pt x="1454" y="20"/>
                  </a:lnTo>
                  <a:lnTo>
                    <a:pt x="1466" y="25"/>
                  </a:lnTo>
                  <a:lnTo>
                    <a:pt x="1476" y="30"/>
                  </a:lnTo>
                  <a:lnTo>
                    <a:pt x="1487" y="36"/>
                  </a:lnTo>
                  <a:lnTo>
                    <a:pt x="1497" y="43"/>
                  </a:lnTo>
                  <a:lnTo>
                    <a:pt x="1516" y="57"/>
                  </a:lnTo>
                  <a:lnTo>
                    <a:pt x="1533" y="73"/>
                  </a:lnTo>
                  <a:lnTo>
                    <a:pt x="1549" y="91"/>
                  </a:lnTo>
                  <a:lnTo>
                    <a:pt x="1563" y="110"/>
                  </a:lnTo>
                  <a:lnTo>
                    <a:pt x="1570" y="120"/>
                  </a:lnTo>
                  <a:lnTo>
                    <a:pt x="1576" y="130"/>
                  </a:lnTo>
                  <a:lnTo>
                    <a:pt x="1582" y="140"/>
                  </a:lnTo>
                  <a:lnTo>
                    <a:pt x="1586" y="152"/>
                  </a:lnTo>
                  <a:lnTo>
                    <a:pt x="1591" y="164"/>
                  </a:lnTo>
                  <a:lnTo>
                    <a:pt x="1594" y="175"/>
                  </a:lnTo>
                  <a:lnTo>
                    <a:pt x="1598" y="187"/>
                  </a:lnTo>
                  <a:lnTo>
                    <a:pt x="1601" y="198"/>
                  </a:lnTo>
                  <a:lnTo>
                    <a:pt x="1604" y="210"/>
                  </a:lnTo>
                  <a:lnTo>
                    <a:pt x="1605" y="223"/>
                  </a:lnTo>
                  <a:lnTo>
                    <a:pt x="1606" y="235"/>
                  </a:lnTo>
                  <a:lnTo>
                    <a:pt x="1606" y="248"/>
                  </a:lnTo>
                  <a:lnTo>
                    <a:pt x="1606" y="2914"/>
                  </a:lnTo>
                  <a:lnTo>
                    <a:pt x="1606" y="2927"/>
                  </a:lnTo>
                  <a:lnTo>
                    <a:pt x="1605" y="2940"/>
                  </a:lnTo>
                  <a:lnTo>
                    <a:pt x="1604" y="2953"/>
                  </a:lnTo>
                  <a:lnTo>
                    <a:pt x="1601" y="2964"/>
                  </a:lnTo>
                  <a:lnTo>
                    <a:pt x="1598" y="2977"/>
                  </a:lnTo>
                  <a:lnTo>
                    <a:pt x="1594" y="2989"/>
                  </a:lnTo>
                  <a:lnTo>
                    <a:pt x="1591" y="3000"/>
                  </a:lnTo>
                  <a:lnTo>
                    <a:pt x="1586" y="3012"/>
                  </a:lnTo>
                  <a:lnTo>
                    <a:pt x="1582" y="3022"/>
                  </a:lnTo>
                  <a:lnTo>
                    <a:pt x="1576" y="3033"/>
                  </a:lnTo>
                  <a:lnTo>
                    <a:pt x="1570" y="3043"/>
                  </a:lnTo>
                  <a:lnTo>
                    <a:pt x="1563" y="3053"/>
                  </a:lnTo>
                  <a:lnTo>
                    <a:pt x="1549" y="3072"/>
                  </a:lnTo>
                  <a:lnTo>
                    <a:pt x="1533" y="3090"/>
                  </a:lnTo>
                  <a:lnTo>
                    <a:pt x="1516" y="3105"/>
                  </a:lnTo>
                  <a:lnTo>
                    <a:pt x="1497" y="3121"/>
                  </a:lnTo>
                  <a:lnTo>
                    <a:pt x="1487" y="3126"/>
                  </a:lnTo>
                  <a:lnTo>
                    <a:pt x="1476" y="3132"/>
                  </a:lnTo>
                  <a:lnTo>
                    <a:pt x="1466" y="3138"/>
                  </a:lnTo>
                  <a:lnTo>
                    <a:pt x="1454" y="3143"/>
                  </a:lnTo>
                  <a:lnTo>
                    <a:pt x="1444" y="3147"/>
                  </a:lnTo>
                  <a:lnTo>
                    <a:pt x="1432" y="3152"/>
                  </a:lnTo>
                  <a:lnTo>
                    <a:pt x="1421" y="3155"/>
                  </a:lnTo>
                  <a:lnTo>
                    <a:pt x="1408" y="3158"/>
                  </a:lnTo>
                  <a:lnTo>
                    <a:pt x="1397" y="3160"/>
                  </a:lnTo>
                  <a:lnTo>
                    <a:pt x="1384" y="3161"/>
                  </a:lnTo>
                  <a:lnTo>
                    <a:pt x="1371" y="3162"/>
                  </a:lnTo>
                  <a:lnTo>
                    <a:pt x="1358" y="3162"/>
                  </a:lnTo>
                  <a:lnTo>
                    <a:pt x="248" y="3162"/>
                  </a:lnTo>
                  <a:lnTo>
                    <a:pt x="235" y="3162"/>
                  </a:lnTo>
                  <a:lnTo>
                    <a:pt x="223" y="3161"/>
                  </a:lnTo>
                  <a:lnTo>
                    <a:pt x="210" y="3160"/>
                  </a:lnTo>
                  <a:lnTo>
                    <a:pt x="198" y="3158"/>
                  </a:lnTo>
                  <a:lnTo>
                    <a:pt x="187" y="3155"/>
                  </a:lnTo>
                  <a:lnTo>
                    <a:pt x="175" y="3152"/>
                  </a:lnTo>
                  <a:lnTo>
                    <a:pt x="164" y="3147"/>
                  </a:lnTo>
                  <a:lnTo>
                    <a:pt x="152" y="3143"/>
                  </a:lnTo>
                  <a:lnTo>
                    <a:pt x="140" y="3138"/>
                  </a:lnTo>
                  <a:lnTo>
                    <a:pt x="130" y="3132"/>
                  </a:lnTo>
                  <a:lnTo>
                    <a:pt x="120" y="3126"/>
                  </a:lnTo>
                  <a:lnTo>
                    <a:pt x="110" y="3121"/>
                  </a:lnTo>
                  <a:lnTo>
                    <a:pt x="91" y="3105"/>
                  </a:lnTo>
                  <a:lnTo>
                    <a:pt x="73" y="3090"/>
                  </a:lnTo>
                  <a:lnTo>
                    <a:pt x="57" y="3072"/>
                  </a:lnTo>
                  <a:lnTo>
                    <a:pt x="43" y="3053"/>
                  </a:lnTo>
                  <a:lnTo>
                    <a:pt x="36" y="3043"/>
                  </a:lnTo>
                  <a:lnTo>
                    <a:pt x="30" y="3033"/>
                  </a:lnTo>
                  <a:lnTo>
                    <a:pt x="25" y="3022"/>
                  </a:lnTo>
                  <a:lnTo>
                    <a:pt x="20" y="3012"/>
                  </a:lnTo>
                  <a:lnTo>
                    <a:pt x="15" y="3000"/>
                  </a:lnTo>
                  <a:lnTo>
                    <a:pt x="12" y="2989"/>
                  </a:lnTo>
                  <a:lnTo>
                    <a:pt x="8" y="2977"/>
                  </a:lnTo>
                  <a:lnTo>
                    <a:pt x="5" y="2964"/>
                  </a:lnTo>
                  <a:lnTo>
                    <a:pt x="4" y="2953"/>
                  </a:lnTo>
                  <a:lnTo>
                    <a:pt x="1" y="2940"/>
                  </a:lnTo>
                  <a:lnTo>
                    <a:pt x="0" y="2927"/>
                  </a:lnTo>
                  <a:lnTo>
                    <a:pt x="0" y="2914"/>
                  </a:lnTo>
                  <a:lnTo>
                    <a:pt x="0" y="248"/>
                  </a:lnTo>
                  <a:lnTo>
                    <a:pt x="0" y="235"/>
                  </a:lnTo>
                  <a:lnTo>
                    <a:pt x="1" y="223"/>
                  </a:lnTo>
                  <a:lnTo>
                    <a:pt x="4" y="210"/>
                  </a:lnTo>
                  <a:lnTo>
                    <a:pt x="5" y="198"/>
                  </a:lnTo>
                  <a:lnTo>
                    <a:pt x="8" y="187"/>
                  </a:lnTo>
                  <a:lnTo>
                    <a:pt x="12" y="175"/>
                  </a:lnTo>
                  <a:lnTo>
                    <a:pt x="15" y="164"/>
                  </a:lnTo>
                  <a:lnTo>
                    <a:pt x="20" y="152"/>
                  </a:lnTo>
                  <a:lnTo>
                    <a:pt x="25" y="140"/>
                  </a:lnTo>
                  <a:lnTo>
                    <a:pt x="30" y="130"/>
                  </a:lnTo>
                  <a:lnTo>
                    <a:pt x="36" y="120"/>
                  </a:lnTo>
                  <a:lnTo>
                    <a:pt x="43" y="110"/>
                  </a:lnTo>
                  <a:lnTo>
                    <a:pt x="57" y="91"/>
                  </a:lnTo>
                  <a:lnTo>
                    <a:pt x="73" y="73"/>
                  </a:lnTo>
                  <a:lnTo>
                    <a:pt x="91" y="57"/>
                  </a:lnTo>
                  <a:lnTo>
                    <a:pt x="110" y="43"/>
                  </a:lnTo>
                  <a:lnTo>
                    <a:pt x="120" y="36"/>
                  </a:lnTo>
                  <a:lnTo>
                    <a:pt x="130" y="30"/>
                  </a:lnTo>
                  <a:lnTo>
                    <a:pt x="140" y="25"/>
                  </a:lnTo>
                  <a:lnTo>
                    <a:pt x="152" y="20"/>
                  </a:lnTo>
                  <a:lnTo>
                    <a:pt x="164" y="15"/>
                  </a:lnTo>
                  <a:lnTo>
                    <a:pt x="175" y="12"/>
                  </a:lnTo>
                  <a:lnTo>
                    <a:pt x="187" y="8"/>
                  </a:lnTo>
                  <a:lnTo>
                    <a:pt x="198" y="5"/>
                  </a:lnTo>
                  <a:lnTo>
                    <a:pt x="210" y="4"/>
                  </a:lnTo>
                  <a:lnTo>
                    <a:pt x="223" y="1"/>
                  </a:lnTo>
                  <a:lnTo>
                    <a:pt x="235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6"/>
            <p:cNvSpPr>
              <a:spLocks/>
            </p:cNvSpPr>
            <p:nvPr/>
          </p:nvSpPr>
          <p:spPr bwMode="auto">
            <a:xfrm>
              <a:off x="3370851" y="1503546"/>
              <a:ext cx="1954593" cy="3874463"/>
            </a:xfrm>
            <a:custGeom>
              <a:avLst/>
              <a:gdLst>
                <a:gd name="T0" fmla="*/ 1335 w 1578"/>
                <a:gd name="T1" fmla="*/ 0 h 3122"/>
                <a:gd name="T2" fmla="*/ 1359 w 1578"/>
                <a:gd name="T3" fmla="*/ 1 h 3122"/>
                <a:gd name="T4" fmla="*/ 1384 w 1578"/>
                <a:gd name="T5" fmla="*/ 5 h 3122"/>
                <a:gd name="T6" fmla="*/ 1407 w 1578"/>
                <a:gd name="T7" fmla="*/ 11 h 3122"/>
                <a:gd name="T8" fmla="*/ 1429 w 1578"/>
                <a:gd name="T9" fmla="*/ 19 h 3122"/>
                <a:gd name="T10" fmla="*/ 1471 w 1578"/>
                <a:gd name="T11" fmla="*/ 42 h 3122"/>
                <a:gd name="T12" fmla="*/ 1506 w 1578"/>
                <a:gd name="T13" fmla="*/ 71 h 3122"/>
                <a:gd name="T14" fmla="*/ 1536 w 1578"/>
                <a:gd name="T15" fmla="*/ 107 h 3122"/>
                <a:gd name="T16" fmla="*/ 1558 w 1578"/>
                <a:gd name="T17" fmla="*/ 148 h 3122"/>
                <a:gd name="T18" fmla="*/ 1567 w 1578"/>
                <a:gd name="T19" fmla="*/ 170 h 3122"/>
                <a:gd name="T20" fmla="*/ 1574 w 1578"/>
                <a:gd name="T21" fmla="*/ 193 h 3122"/>
                <a:gd name="T22" fmla="*/ 1577 w 1578"/>
                <a:gd name="T23" fmla="*/ 218 h 3122"/>
                <a:gd name="T24" fmla="*/ 1578 w 1578"/>
                <a:gd name="T25" fmla="*/ 243 h 3122"/>
                <a:gd name="T26" fmla="*/ 1578 w 1578"/>
                <a:gd name="T27" fmla="*/ 2891 h 3122"/>
                <a:gd name="T28" fmla="*/ 1575 w 1578"/>
                <a:gd name="T29" fmla="*/ 2915 h 3122"/>
                <a:gd name="T30" fmla="*/ 1570 w 1578"/>
                <a:gd name="T31" fmla="*/ 2939 h 3122"/>
                <a:gd name="T32" fmla="*/ 1563 w 1578"/>
                <a:gd name="T33" fmla="*/ 2962 h 3122"/>
                <a:gd name="T34" fmla="*/ 1548 w 1578"/>
                <a:gd name="T35" fmla="*/ 2994 h 3122"/>
                <a:gd name="T36" fmla="*/ 1523 w 1578"/>
                <a:gd name="T37" fmla="*/ 3032 h 3122"/>
                <a:gd name="T38" fmla="*/ 1489 w 1578"/>
                <a:gd name="T39" fmla="*/ 3066 h 3122"/>
                <a:gd name="T40" fmla="*/ 1451 w 1578"/>
                <a:gd name="T41" fmla="*/ 3091 h 3122"/>
                <a:gd name="T42" fmla="*/ 1418 w 1578"/>
                <a:gd name="T43" fmla="*/ 3106 h 3122"/>
                <a:gd name="T44" fmla="*/ 1395 w 1578"/>
                <a:gd name="T45" fmla="*/ 3113 h 3122"/>
                <a:gd name="T46" fmla="*/ 1372 w 1578"/>
                <a:gd name="T47" fmla="*/ 3118 h 3122"/>
                <a:gd name="T48" fmla="*/ 1348 w 1578"/>
                <a:gd name="T49" fmla="*/ 3122 h 3122"/>
                <a:gd name="T50" fmla="*/ 243 w 1578"/>
                <a:gd name="T51" fmla="*/ 3122 h 3122"/>
                <a:gd name="T52" fmla="*/ 219 w 1578"/>
                <a:gd name="T53" fmla="*/ 3120 h 3122"/>
                <a:gd name="T54" fmla="*/ 195 w 1578"/>
                <a:gd name="T55" fmla="*/ 3117 h 3122"/>
                <a:gd name="T56" fmla="*/ 172 w 1578"/>
                <a:gd name="T57" fmla="*/ 3110 h 3122"/>
                <a:gd name="T58" fmla="*/ 150 w 1578"/>
                <a:gd name="T59" fmla="*/ 3102 h 3122"/>
                <a:gd name="T60" fmla="*/ 108 w 1578"/>
                <a:gd name="T61" fmla="*/ 3080 h 3122"/>
                <a:gd name="T62" fmla="*/ 72 w 1578"/>
                <a:gd name="T63" fmla="*/ 3050 h 3122"/>
                <a:gd name="T64" fmla="*/ 42 w 1578"/>
                <a:gd name="T65" fmla="*/ 3014 h 3122"/>
                <a:gd name="T66" fmla="*/ 20 w 1578"/>
                <a:gd name="T67" fmla="*/ 2972 h 3122"/>
                <a:gd name="T68" fmla="*/ 12 w 1578"/>
                <a:gd name="T69" fmla="*/ 2950 h 3122"/>
                <a:gd name="T70" fmla="*/ 6 w 1578"/>
                <a:gd name="T71" fmla="*/ 2927 h 3122"/>
                <a:gd name="T72" fmla="*/ 1 w 1578"/>
                <a:gd name="T73" fmla="*/ 2903 h 3122"/>
                <a:gd name="T74" fmla="*/ 0 w 1578"/>
                <a:gd name="T75" fmla="*/ 2878 h 3122"/>
                <a:gd name="T76" fmla="*/ 1 w 1578"/>
                <a:gd name="T77" fmla="*/ 231 h 3122"/>
                <a:gd name="T78" fmla="*/ 4 w 1578"/>
                <a:gd name="T79" fmla="*/ 206 h 3122"/>
                <a:gd name="T80" fmla="*/ 8 w 1578"/>
                <a:gd name="T81" fmla="*/ 182 h 3122"/>
                <a:gd name="T82" fmla="*/ 15 w 1578"/>
                <a:gd name="T83" fmla="*/ 160 h 3122"/>
                <a:gd name="T84" fmla="*/ 30 w 1578"/>
                <a:gd name="T85" fmla="*/ 127 h 3122"/>
                <a:gd name="T86" fmla="*/ 56 w 1578"/>
                <a:gd name="T87" fmla="*/ 88 h 3122"/>
                <a:gd name="T88" fmla="*/ 89 w 1578"/>
                <a:gd name="T89" fmla="*/ 56 h 3122"/>
                <a:gd name="T90" fmla="*/ 128 w 1578"/>
                <a:gd name="T91" fmla="*/ 29 h 3122"/>
                <a:gd name="T92" fmla="*/ 160 w 1578"/>
                <a:gd name="T93" fmla="*/ 14 h 3122"/>
                <a:gd name="T94" fmla="*/ 183 w 1578"/>
                <a:gd name="T95" fmla="*/ 7 h 3122"/>
                <a:gd name="T96" fmla="*/ 206 w 1578"/>
                <a:gd name="T97" fmla="*/ 2 h 3122"/>
                <a:gd name="T98" fmla="*/ 232 w 1578"/>
                <a:gd name="T99" fmla="*/ 0 h 3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8" h="3122">
                  <a:moveTo>
                    <a:pt x="243" y="0"/>
                  </a:moveTo>
                  <a:lnTo>
                    <a:pt x="1335" y="0"/>
                  </a:lnTo>
                  <a:lnTo>
                    <a:pt x="1348" y="0"/>
                  </a:lnTo>
                  <a:lnTo>
                    <a:pt x="1359" y="1"/>
                  </a:lnTo>
                  <a:lnTo>
                    <a:pt x="1372" y="2"/>
                  </a:lnTo>
                  <a:lnTo>
                    <a:pt x="1384" y="5"/>
                  </a:lnTo>
                  <a:lnTo>
                    <a:pt x="1395" y="7"/>
                  </a:lnTo>
                  <a:lnTo>
                    <a:pt x="1407" y="11"/>
                  </a:lnTo>
                  <a:lnTo>
                    <a:pt x="1418" y="14"/>
                  </a:lnTo>
                  <a:lnTo>
                    <a:pt x="1429" y="19"/>
                  </a:lnTo>
                  <a:lnTo>
                    <a:pt x="1451" y="29"/>
                  </a:lnTo>
                  <a:lnTo>
                    <a:pt x="1471" y="42"/>
                  </a:lnTo>
                  <a:lnTo>
                    <a:pt x="1489" y="56"/>
                  </a:lnTo>
                  <a:lnTo>
                    <a:pt x="1506" y="71"/>
                  </a:lnTo>
                  <a:lnTo>
                    <a:pt x="1523" y="88"/>
                  </a:lnTo>
                  <a:lnTo>
                    <a:pt x="1536" y="107"/>
                  </a:lnTo>
                  <a:lnTo>
                    <a:pt x="1548" y="127"/>
                  </a:lnTo>
                  <a:lnTo>
                    <a:pt x="1558" y="148"/>
                  </a:lnTo>
                  <a:lnTo>
                    <a:pt x="1563" y="160"/>
                  </a:lnTo>
                  <a:lnTo>
                    <a:pt x="1567" y="170"/>
                  </a:lnTo>
                  <a:lnTo>
                    <a:pt x="1570" y="182"/>
                  </a:lnTo>
                  <a:lnTo>
                    <a:pt x="1574" y="193"/>
                  </a:lnTo>
                  <a:lnTo>
                    <a:pt x="1575" y="206"/>
                  </a:lnTo>
                  <a:lnTo>
                    <a:pt x="1577" y="218"/>
                  </a:lnTo>
                  <a:lnTo>
                    <a:pt x="1578" y="231"/>
                  </a:lnTo>
                  <a:lnTo>
                    <a:pt x="1578" y="243"/>
                  </a:lnTo>
                  <a:lnTo>
                    <a:pt x="1578" y="2878"/>
                  </a:lnTo>
                  <a:lnTo>
                    <a:pt x="1578" y="2891"/>
                  </a:lnTo>
                  <a:lnTo>
                    <a:pt x="1577" y="2903"/>
                  </a:lnTo>
                  <a:lnTo>
                    <a:pt x="1575" y="2915"/>
                  </a:lnTo>
                  <a:lnTo>
                    <a:pt x="1574" y="2927"/>
                  </a:lnTo>
                  <a:lnTo>
                    <a:pt x="1570" y="2939"/>
                  </a:lnTo>
                  <a:lnTo>
                    <a:pt x="1567" y="2950"/>
                  </a:lnTo>
                  <a:lnTo>
                    <a:pt x="1563" y="2962"/>
                  </a:lnTo>
                  <a:lnTo>
                    <a:pt x="1558" y="2972"/>
                  </a:lnTo>
                  <a:lnTo>
                    <a:pt x="1548" y="2994"/>
                  </a:lnTo>
                  <a:lnTo>
                    <a:pt x="1536" y="3014"/>
                  </a:lnTo>
                  <a:lnTo>
                    <a:pt x="1523" y="3032"/>
                  </a:lnTo>
                  <a:lnTo>
                    <a:pt x="1506" y="3050"/>
                  </a:lnTo>
                  <a:lnTo>
                    <a:pt x="1489" y="3066"/>
                  </a:lnTo>
                  <a:lnTo>
                    <a:pt x="1471" y="3080"/>
                  </a:lnTo>
                  <a:lnTo>
                    <a:pt x="1451" y="3091"/>
                  </a:lnTo>
                  <a:lnTo>
                    <a:pt x="1429" y="3102"/>
                  </a:lnTo>
                  <a:lnTo>
                    <a:pt x="1418" y="3106"/>
                  </a:lnTo>
                  <a:lnTo>
                    <a:pt x="1407" y="3110"/>
                  </a:lnTo>
                  <a:lnTo>
                    <a:pt x="1395" y="3113"/>
                  </a:lnTo>
                  <a:lnTo>
                    <a:pt x="1384" y="3117"/>
                  </a:lnTo>
                  <a:lnTo>
                    <a:pt x="1372" y="3118"/>
                  </a:lnTo>
                  <a:lnTo>
                    <a:pt x="1359" y="3120"/>
                  </a:lnTo>
                  <a:lnTo>
                    <a:pt x="1348" y="3122"/>
                  </a:lnTo>
                  <a:lnTo>
                    <a:pt x="1335" y="3122"/>
                  </a:lnTo>
                  <a:lnTo>
                    <a:pt x="243" y="3122"/>
                  </a:lnTo>
                  <a:lnTo>
                    <a:pt x="232" y="3122"/>
                  </a:lnTo>
                  <a:lnTo>
                    <a:pt x="219" y="3120"/>
                  </a:lnTo>
                  <a:lnTo>
                    <a:pt x="206" y="3118"/>
                  </a:lnTo>
                  <a:lnTo>
                    <a:pt x="195" y="3117"/>
                  </a:lnTo>
                  <a:lnTo>
                    <a:pt x="183" y="3113"/>
                  </a:lnTo>
                  <a:lnTo>
                    <a:pt x="172" y="3110"/>
                  </a:lnTo>
                  <a:lnTo>
                    <a:pt x="160" y="3106"/>
                  </a:lnTo>
                  <a:lnTo>
                    <a:pt x="150" y="3102"/>
                  </a:lnTo>
                  <a:lnTo>
                    <a:pt x="128" y="3091"/>
                  </a:lnTo>
                  <a:lnTo>
                    <a:pt x="108" y="3080"/>
                  </a:lnTo>
                  <a:lnTo>
                    <a:pt x="89" y="3066"/>
                  </a:lnTo>
                  <a:lnTo>
                    <a:pt x="72" y="3050"/>
                  </a:lnTo>
                  <a:lnTo>
                    <a:pt x="56" y="3032"/>
                  </a:lnTo>
                  <a:lnTo>
                    <a:pt x="42" y="3014"/>
                  </a:lnTo>
                  <a:lnTo>
                    <a:pt x="30" y="2994"/>
                  </a:lnTo>
                  <a:lnTo>
                    <a:pt x="20" y="2972"/>
                  </a:lnTo>
                  <a:lnTo>
                    <a:pt x="15" y="2962"/>
                  </a:lnTo>
                  <a:lnTo>
                    <a:pt x="12" y="2950"/>
                  </a:lnTo>
                  <a:lnTo>
                    <a:pt x="8" y="2939"/>
                  </a:lnTo>
                  <a:lnTo>
                    <a:pt x="6" y="2927"/>
                  </a:lnTo>
                  <a:lnTo>
                    <a:pt x="4" y="2915"/>
                  </a:lnTo>
                  <a:lnTo>
                    <a:pt x="1" y="2903"/>
                  </a:lnTo>
                  <a:lnTo>
                    <a:pt x="1" y="2891"/>
                  </a:lnTo>
                  <a:lnTo>
                    <a:pt x="0" y="2878"/>
                  </a:lnTo>
                  <a:lnTo>
                    <a:pt x="0" y="243"/>
                  </a:lnTo>
                  <a:lnTo>
                    <a:pt x="1" y="231"/>
                  </a:lnTo>
                  <a:lnTo>
                    <a:pt x="1" y="218"/>
                  </a:lnTo>
                  <a:lnTo>
                    <a:pt x="4" y="206"/>
                  </a:lnTo>
                  <a:lnTo>
                    <a:pt x="6" y="193"/>
                  </a:lnTo>
                  <a:lnTo>
                    <a:pt x="8" y="182"/>
                  </a:lnTo>
                  <a:lnTo>
                    <a:pt x="12" y="170"/>
                  </a:lnTo>
                  <a:lnTo>
                    <a:pt x="15" y="160"/>
                  </a:lnTo>
                  <a:lnTo>
                    <a:pt x="20" y="148"/>
                  </a:lnTo>
                  <a:lnTo>
                    <a:pt x="30" y="127"/>
                  </a:lnTo>
                  <a:lnTo>
                    <a:pt x="42" y="107"/>
                  </a:lnTo>
                  <a:lnTo>
                    <a:pt x="56" y="88"/>
                  </a:lnTo>
                  <a:lnTo>
                    <a:pt x="72" y="71"/>
                  </a:lnTo>
                  <a:lnTo>
                    <a:pt x="89" y="56"/>
                  </a:lnTo>
                  <a:lnTo>
                    <a:pt x="108" y="42"/>
                  </a:lnTo>
                  <a:lnTo>
                    <a:pt x="128" y="29"/>
                  </a:lnTo>
                  <a:lnTo>
                    <a:pt x="150" y="19"/>
                  </a:lnTo>
                  <a:lnTo>
                    <a:pt x="160" y="14"/>
                  </a:lnTo>
                  <a:lnTo>
                    <a:pt x="172" y="11"/>
                  </a:lnTo>
                  <a:lnTo>
                    <a:pt x="183" y="7"/>
                  </a:lnTo>
                  <a:lnTo>
                    <a:pt x="195" y="5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Rectangle 30"/>
            <p:cNvSpPr>
              <a:spLocks noChangeArrowheads="1"/>
            </p:cNvSpPr>
            <p:nvPr/>
          </p:nvSpPr>
          <p:spPr bwMode="auto">
            <a:xfrm>
              <a:off x="3499835" y="2148463"/>
              <a:ext cx="1696627" cy="25350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Rectangle 31"/>
            <p:cNvSpPr>
              <a:spLocks noChangeArrowheads="1"/>
            </p:cNvSpPr>
            <p:nvPr/>
          </p:nvSpPr>
          <p:spPr bwMode="auto">
            <a:xfrm>
              <a:off x="3499835" y="2148463"/>
              <a:ext cx="1696627" cy="114103"/>
            </a:xfrm>
            <a:prstGeom prst="rect">
              <a:avLst/>
            </a:prstGeom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tangle 32"/>
            <p:cNvSpPr>
              <a:spLocks noChangeArrowheads="1"/>
            </p:cNvSpPr>
            <p:nvPr/>
          </p:nvSpPr>
          <p:spPr bwMode="auto">
            <a:xfrm>
              <a:off x="3534563" y="2217915"/>
              <a:ext cx="9922" cy="19843"/>
            </a:xfrm>
            <a:prstGeom prst="rect">
              <a:avLst/>
            </a:pr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ectangle 33"/>
            <p:cNvSpPr>
              <a:spLocks noChangeArrowheads="1"/>
            </p:cNvSpPr>
            <p:nvPr/>
          </p:nvSpPr>
          <p:spPr bwMode="auto">
            <a:xfrm>
              <a:off x="3554406" y="2207994"/>
              <a:ext cx="9922" cy="29765"/>
            </a:xfrm>
            <a:prstGeom prst="rect">
              <a:avLst/>
            </a:pr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ectangle 34"/>
            <p:cNvSpPr>
              <a:spLocks noChangeArrowheads="1"/>
            </p:cNvSpPr>
            <p:nvPr/>
          </p:nvSpPr>
          <p:spPr bwMode="auto">
            <a:xfrm>
              <a:off x="3579209" y="2203034"/>
              <a:ext cx="9922" cy="34728"/>
            </a:xfrm>
            <a:prstGeom prst="rect">
              <a:avLst/>
            </a:pr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tangle 35"/>
            <p:cNvSpPr>
              <a:spLocks noChangeArrowheads="1"/>
            </p:cNvSpPr>
            <p:nvPr/>
          </p:nvSpPr>
          <p:spPr bwMode="auto">
            <a:xfrm>
              <a:off x="3599053" y="2193112"/>
              <a:ext cx="9922" cy="44650"/>
            </a:xfrm>
            <a:prstGeom prst="rect">
              <a:avLst/>
            </a:pr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Rectangle 36"/>
            <p:cNvSpPr>
              <a:spLocks noChangeArrowheads="1"/>
            </p:cNvSpPr>
            <p:nvPr/>
          </p:nvSpPr>
          <p:spPr bwMode="auto">
            <a:xfrm>
              <a:off x="3618897" y="2183190"/>
              <a:ext cx="14884" cy="54572"/>
            </a:xfrm>
            <a:prstGeom prst="rect">
              <a:avLst/>
            </a:pr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37"/>
            <p:cNvSpPr>
              <a:spLocks/>
            </p:cNvSpPr>
            <p:nvPr/>
          </p:nvSpPr>
          <p:spPr bwMode="auto">
            <a:xfrm>
              <a:off x="5072441" y="2183190"/>
              <a:ext cx="104180" cy="54572"/>
            </a:xfrm>
            <a:custGeom>
              <a:avLst/>
              <a:gdLst>
                <a:gd name="T0" fmla="*/ 10 w 84"/>
                <a:gd name="T1" fmla="*/ 0 h 40"/>
                <a:gd name="T2" fmla="*/ 75 w 84"/>
                <a:gd name="T3" fmla="*/ 0 h 40"/>
                <a:gd name="T4" fmla="*/ 78 w 84"/>
                <a:gd name="T5" fmla="*/ 1 h 40"/>
                <a:gd name="T6" fmla="*/ 81 w 84"/>
                <a:gd name="T7" fmla="*/ 2 h 40"/>
                <a:gd name="T8" fmla="*/ 83 w 84"/>
                <a:gd name="T9" fmla="*/ 6 h 40"/>
                <a:gd name="T10" fmla="*/ 84 w 84"/>
                <a:gd name="T11" fmla="*/ 9 h 40"/>
                <a:gd name="T12" fmla="*/ 84 w 84"/>
                <a:gd name="T13" fmla="*/ 31 h 40"/>
                <a:gd name="T14" fmla="*/ 83 w 84"/>
                <a:gd name="T15" fmla="*/ 35 h 40"/>
                <a:gd name="T16" fmla="*/ 81 w 84"/>
                <a:gd name="T17" fmla="*/ 38 h 40"/>
                <a:gd name="T18" fmla="*/ 78 w 84"/>
                <a:gd name="T19" fmla="*/ 40 h 40"/>
                <a:gd name="T20" fmla="*/ 75 w 84"/>
                <a:gd name="T21" fmla="*/ 40 h 40"/>
                <a:gd name="T22" fmla="*/ 10 w 84"/>
                <a:gd name="T23" fmla="*/ 40 h 40"/>
                <a:gd name="T24" fmla="*/ 6 w 84"/>
                <a:gd name="T25" fmla="*/ 40 h 40"/>
                <a:gd name="T26" fmla="*/ 3 w 84"/>
                <a:gd name="T27" fmla="*/ 38 h 40"/>
                <a:gd name="T28" fmla="*/ 2 w 84"/>
                <a:gd name="T29" fmla="*/ 35 h 40"/>
                <a:gd name="T30" fmla="*/ 0 w 84"/>
                <a:gd name="T31" fmla="*/ 31 h 40"/>
                <a:gd name="T32" fmla="*/ 0 w 84"/>
                <a:gd name="T33" fmla="*/ 9 h 40"/>
                <a:gd name="T34" fmla="*/ 2 w 84"/>
                <a:gd name="T35" fmla="*/ 6 h 40"/>
                <a:gd name="T36" fmla="*/ 3 w 84"/>
                <a:gd name="T37" fmla="*/ 2 h 40"/>
                <a:gd name="T38" fmla="*/ 6 w 84"/>
                <a:gd name="T39" fmla="*/ 1 h 40"/>
                <a:gd name="T40" fmla="*/ 10 w 84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40">
                  <a:moveTo>
                    <a:pt x="10" y="0"/>
                  </a:moveTo>
                  <a:lnTo>
                    <a:pt x="75" y="0"/>
                  </a:lnTo>
                  <a:lnTo>
                    <a:pt x="78" y="1"/>
                  </a:lnTo>
                  <a:lnTo>
                    <a:pt x="81" y="2"/>
                  </a:lnTo>
                  <a:lnTo>
                    <a:pt x="83" y="6"/>
                  </a:lnTo>
                  <a:lnTo>
                    <a:pt x="84" y="9"/>
                  </a:lnTo>
                  <a:lnTo>
                    <a:pt x="84" y="31"/>
                  </a:lnTo>
                  <a:lnTo>
                    <a:pt x="83" y="35"/>
                  </a:lnTo>
                  <a:lnTo>
                    <a:pt x="81" y="38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tangle 38"/>
            <p:cNvSpPr>
              <a:spLocks noChangeArrowheads="1"/>
            </p:cNvSpPr>
            <p:nvPr/>
          </p:nvSpPr>
          <p:spPr bwMode="auto">
            <a:xfrm>
              <a:off x="5082363" y="2198072"/>
              <a:ext cx="84337" cy="24806"/>
            </a:xfrm>
            <a:prstGeom prst="rect">
              <a:avLst/>
            </a:prstGeom>
            <a:solidFill>
              <a:srgbClr val="848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tangle 39"/>
            <p:cNvSpPr>
              <a:spLocks noChangeArrowheads="1"/>
            </p:cNvSpPr>
            <p:nvPr/>
          </p:nvSpPr>
          <p:spPr bwMode="auto">
            <a:xfrm>
              <a:off x="5176618" y="2198072"/>
              <a:ext cx="9922" cy="24806"/>
            </a:xfrm>
            <a:prstGeom prst="rect">
              <a:avLst/>
            </a:prstGeom>
            <a:solidFill>
              <a:srgbClr val="848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Rectangle 64"/>
            <p:cNvSpPr>
              <a:spLocks noChangeArrowheads="1"/>
            </p:cNvSpPr>
            <p:nvPr/>
          </p:nvSpPr>
          <p:spPr bwMode="auto">
            <a:xfrm>
              <a:off x="5082363" y="2198072"/>
              <a:ext cx="69452" cy="248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65"/>
            <p:cNvSpPr>
              <a:spLocks/>
            </p:cNvSpPr>
            <p:nvPr/>
          </p:nvSpPr>
          <p:spPr bwMode="auto">
            <a:xfrm>
              <a:off x="4290921" y="1515978"/>
              <a:ext cx="1016986" cy="3113728"/>
            </a:xfrm>
            <a:custGeom>
              <a:avLst/>
              <a:gdLst>
                <a:gd name="T0" fmla="*/ 0 w 820"/>
                <a:gd name="T1" fmla="*/ 0 h 2530"/>
                <a:gd name="T2" fmla="*/ 572 w 820"/>
                <a:gd name="T3" fmla="*/ 0 h 2530"/>
                <a:gd name="T4" fmla="*/ 585 w 820"/>
                <a:gd name="T5" fmla="*/ 0 h 2530"/>
                <a:gd name="T6" fmla="*/ 598 w 820"/>
                <a:gd name="T7" fmla="*/ 1 h 2530"/>
                <a:gd name="T8" fmla="*/ 609 w 820"/>
                <a:gd name="T9" fmla="*/ 2 h 2530"/>
                <a:gd name="T10" fmla="*/ 621 w 820"/>
                <a:gd name="T11" fmla="*/ 5 h 2530"/>
                <a:gd name="T12" fmla="*/ 633 w 820"/>
                <a:gd name="T13" fmla="*/ 8 h 2530"/>
                <a:gd name="T14" fmla="*/ 645 w 820"/>
                <a:gd name="T15" fmla="*/ 12 h 2530"/>
                <a:gd name="T16" fmla="*/ 656 w 820"/>
                <a:gd name="T17" fmla="*/ 15 h 2530"/>
                <a:gd name="T18" fmla="*/ 667 w 820"/>
                <a:gd name="T19" fmla="*/ 20 h 2530"/>
                <a:gd name="T20" fmla="*/ 689 w 820"/>
                <a:gd name="T21" fmla="*/ 30 h 2530"/>
                <a:gd name="T22" fmla="*/ 709 w 820"/>
                <a:gd name="T23" fmla="*/ 43 h 2530"/>
                <a:gd name="T24" fmla="*/ 729 w 820"/>
                <a:gd name="T25" fmla="*/ 58 h 2530"/>
                <a:gd name="T26" fmla="*/ 746 w 820"/>
                <a:gd name="T27" fmla="*/ 74 h 2530"/>
                <a:gd name="T28" fmla="*/ 762 w 820"/>
                <a:gd name="T29" fmla="*/ 92 h 2530"/>
                <a:gd name="T30" fmla="*/ 777 w 820"/>
                <a:gd name="T31" fmla="*/ 111 h 2530"/>
                <a:gd name="T32" fmla="*/ 790 w 820"/>
                <a:gd name="T33" fmla="*/ 132 h 2530"/>
                <a:gd name="T34" fmla="*/ 800 w 820"/>
                <a:gd name="T35" fmla="*/ 153 h 2530"/>
                <a:gd name="T36" fmla="*/ 805 w 820"/>
                <a:gd name="T37" fmla="*/ 164 h 2530"/>
                <a:gd name="T38" fmla="*/ 808 w 820"/>
                <a:gd name="T39" fmla="*/ 176 h 2530"/>
                <a:gd name="T40" fmla="*/ 812 w 820"/>
                <a:gd name="T41" fmla="*/ 188 h 2530"/>
                <a:gd name="T42" fmla="*/ 815 w 820"/>
                <a:gd name="T43" fmla="*/ 199 h 2530"/>
                <a:gd name="T44" fmla="*/ 818 w 820"/>
                <a:gd name="T45" fmla="*/ 212 h 2530"/>
                <a:gd name="T46" fmla="*/ 819 w 820"/>
                <a:gd name="T47" fmla="*/ 224 h 2530"/>
                <a:gd name="T48" fmla="*/ 820 w 820"/>
                <a:gd name="T49" fmla="*/ 236 h 2530"/>
                <a:gd name="T50" fmla="*/ 820 w 820"/>
                <a:gd name="T51" fmla="*/ 248 h 2530"/>
                <a:gd name="T52" fmla="*/ 820 w 820"/>
                <a:gd name="T53" fmla="*/ 2530 h 2530"/>
                <a:gd name="T54" fmla="*/ 0 w 820"/>
                <a:gd name="T55" fmla="*/ 0 h 2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0" h="2530">
                  <a:moveTo>
                    <a:pt x="0" y="0"/>
                  </a:moveTo>
                  <a:lnTo>
                    <a:pt x="572" y="0"/>
                  </a:lnTo>
                  <a:lnTo>
                    <a:pt x="585" y="0"/>
                  </a:lnTo>
                  <a:lnTo>
                    <a:pt x="598" y="1"/>
                  </a:lnTo>
                  <a:lnTo>
                    <a:pt x="609" y="2"/>
                  </a:lnTo>
                  <a:lnTo>
                    <a:pt x="621" y="5"/>
                  </a:lnTo>
                  <a:lnTo>
                    <a:pt x="633" y="8"/>
                  </a:lnTo>
                  <a:lnTo>
                    <a:pt x="645" y="12"/>
                  </a:lnTo>
                  <a:lnTo>
                    <a:pt x="656" y="15"/>
                  </a:lnTo>
                  <a:lnTo>
                    <a:pt x="667" y="20"/>
                  </a:lnTo>
                  <a:lnTo>
                    <a:pt x="689" y="30"/>
                  </a:lnTo>
                  <a:lnTo>
                    <a:pt x="709" y="43"/>
                  </a:lnTo>
                  <a:lnTo>
                    <a:pt x="729" y="58"/>
                  </a:lnTo>
                  <a:lnTo>
                    <a:pt x="746" y="74"/>
                  </a:lnTo>
                  <a:lnTo>
                    <a:pt x="762" y="92"/>
                  </a:lnTo>
                  <a:lnTo>
                    <a:pt x="777" y="111"/>
                  </a:lnTo>
                  <a:lnTo>
                    <a:pt x="790" y="132"/>
                  </a:lnTo>
                  <a:lnTo>
                    <a:pt x="800" y="153"/>
                  </a:lnTo>
                  <a:lnTo>
                    <a:pt x="805" y="164"/>
                  </a:lnTo>
                  <a:lnTo>
                    <a:pt x="808" y="176"/>
                  </a:lnTo>
                  <a:lnTo>
                    <a:pt x="812" y="188"/>
                  </a:lnTo>
                  <a:lnTo>
                    <a:pt x="815" y="199"/>
                  </a:lnTo>
                  <a:lnTo>
                    <a:pt x="818" y="212"/>
                  </a:lnTo>
                  <a:lnTo>
                    <a:pt x="819" y="224"/>
                  </a:lnTo>
                  <a:lnTo>
                    <a:pt x="820" y="236"/>
                  </a:lnTo>
                  <a:lnTo>
                    <a:pt x="820" y="248"/>
                  </a:lnTo>
                  <a:lnTo>
                    <a:pt x="820" y="25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27"/>
            <p:cNvSpPr>
              <a:spLocks/>
            </p:cNvSpPr>
            <p:nvPr/>
          </p:nvSpPr>
          <p:spPr bwMode="auto">
            <a:xfrm>
              <a:off x="4164595" y="1781356"/>
              <a:ext cx="367106" cy="84337"/>
            </a:xfrm>
            <a:custGeom>
              <a:avLst/>
              <a:gdLst>
                <a:gd name="T0" fmla="*/ 34 w 296"/>
                <a:gd name="T1" fmla="*/ 0 h 71"/>
                <a:gd name="T2" fmla="*/ 261 w 296"/>
                <a:gd name="T3" fmla="*/ 0 h 71"/>
                <a:gd name="T4" fmla="*/ 268 w 296"/>
                <a:gd name="T5" fmla="*/ 1 h 71"/>
                <a:gd name="T6" fmla="*/ 275 w 296"/>
                <a:gd name="T7" fmla="*/ 4 h 71"/>
                <a:gd name="T8" fmla="*/ 281 w 296"/>
                <a:gd name="T9" fmla="*/ 7 h 71"/>
                <a:gd name="T10" fmla="*/ 286 w 296"/>
                <a:gd name="T11" fmla="*/ 11 h 71"/>
                <a:gd name="T12" fmla="*/ 290 w 296"/>
                <a:gd name="T13" fmla="*/ 16 h 71"/>
                <a:gd name="T14" fmla="*/ 294 w 296"/>
                <a:gd name="T15" fmla="*/ 22 h 71"/>
                <a:gd name="T16" fmla="*/ 296 w 296"/>
                <a:gd name="T17" fmla="*/ 29 h 71"/>
                <a:gd name="T18" fmla="*/ 296 w 296"/>
                <a:gd name="T19" fmla="*/ 36 h 71"/>
                <a:gd name="T20" fmla="*/ 296 w 296"/>
                <a:gd name="T21" fmla="*/ 36 h 71"/>
                <a:gd name="T22" fmla="*/ 296 w 296"/>
                <a:gd name="T23" fmla="*/ 43 h 71"/>
                <a:gd name="T24" fmla="*/ 294 w 296"/>
                <a:gd name="T25" fmla="*/ 50 h 71"/>
                <a:gd name="T26" fmla="*/ 290 w 296"/>
                <a:gd name="T27" fmla="*/ 56 h 71"/>
                <a:gd name="T28" fmla="*/ 286 w 296"/>
                <a:gd name="T29" fmla="*/ 62 h 71"/>
                <a:gd name="T30" fmla="*/ 281 w 296"/>
                <a:gd name="T31" fmla="*/ 65 h 71"/>
                <a:gd name="T32" fmla="*/ 275 w 296"/>
                <a:gd name="T33" fmla="*/ 69 h 71"/>
                <a:gd name="T34" fmla="*/ 268 w 296"/>
                <a:gd name="T35" fmla="*/ 71 h 71"/>
                <a:gd name="T36" fmla="*/ 261 w 296"/>
                <a:gd name="T37" fmla="*/ 71 h 71"/>
                <a:gd name="T38" fmla="*/ 34 w 296"/>
                <a:gd name="T39" fmla="*/ 71 h 71"/>
                <a:gd name="T40" fmla="*/ 28 w 296"/>
                <a:gd name="T41" fmla="*/ 71 h 71"/>
                <a:gd name="T42" fmla="*/ 21 w 296"/>
                <a:gd name="T43" fmla="*/ 69 h 71"/>
                <a:gd name="T44" fmla="*/ 15 w 296"/>
                <a:gd name="T45" fmla="*/ 65 h 71"/>
                <a:gd name="T46" fmla="*/ 10 w 296"/>
                <a:gd name="T47" fmla="*/ 62 h 71"/>
                <a:gd name="T48" fmla="*/ 6 w 296"/>
                <a:gd name="T49" fmla="*/ 56 h 71"/>
                <a:gd name="T50" fmla="*/ 2 w 296"/>
                <a:gd name="T51" fmla="*/ 50 h 71"/>
                <a:gd name="T52" fmla="*/ 0 w 296"/>
                <a:gd name="T53" fmla="*/ 43 h 71"/>
                <a:gd name="T54" fmla="*/ 0 w 296"/>
                <a:gd name="T55" fmla="*/ 36 h 71"/>
                <a:gd name="T56" fmla="*/ 0 w 296"/>
                <a:gd name="T57" fmla="*/ 36 h 71"/>
                <a:gd name="T58" fmla="*/ 0 w 296"/>
                <a:gd name="T59" fmla="*/ 29 h 71"/>
                <a:gd name="T60" fmla="*/ 2 w 296"/>
                <a:gd name="T61" fmla="*/ 22 h 71"/>
                <a:gd name="T62" fmla="*/ 6 w 296"/>
                <a:gd name="T63" fmla="*/ 16 h 71"/>
                <a:gd name="T64" fmla="*/ 10 w 296"/>
                <a:gd name="T65" fmla="*/ 11 h 71"/>
                <a:gd name="T66" fmla="*/ 15 w 296"/>
                <a:gd name="T67" fmla="*/ 7 h 71"/>
                <a:gd name="T68" fmla="*/ 21 w 296"/>
                <a:gd name="T69" fmla="*/ 4 h 71"/>
                <a:gd name="T70" fmla="*/ 28 w 296"/>
                <a:gd name="T71" fmla="*/ 1 h 71"/>
                <a:gd name="T72" fmla="*/ 34 w 296"/>
                <a:gd name="T7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71">
                  <a:moveTo>
                    <a:pt x="34" y="0"/>
                  </a:moveTo>
                  <a:lnTo>
                    <a:pt x="261" y="0"/>
                  </a:lnTo>
                  <a:lnTo>
                    <a:pt x="268" y="1"/>
                  </a:lnTo>
                  <a:lnTo>
                    <a:pt x="275" y="4"/>
                  </a:lnTo>
                  <a:lnTo>
                    <a:pt x="281" y="7"/>
                  </a:lnTo>
                  <a:lnTo>
                    <a:pt x="286" y="11"/>
                  </a:lnTo>
                  <a:lnTo>
                    <a:pt x="290" y="16"/>
                  </a:lnTo>
                  <a:lnTo>
                    <a:pt x="294" y="22"/>
                  </a:lnTo>
                  <a:lnTo>
                    <a:pt x="296" y="29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43"/>
                  </a:lnTo>
                  <a:lnTo>
                    <a:pt x="294" y="50"/>
                  </a:lnTo>
                  <a:lnTo>
                    <a:pt x="290" y="56"/>
                  </a:lnTo>
                  <a:lnTo>
                    <a:pt x="286" y="62"/>
                  </a:lnTo>
                  <a:lnTo>
                    <a:pt x="281" y="65"/>
                  </a:lnTo>
                  <a:lnTo>
                    <a:pt x="275" y="69"/>
                  </a:lnTo>
                  <a:lnTo>
                    <a:pt x="268" y="71"/>
                  </a:lnTo>
                  <a:lnTo>
                    <a:pt x="261" y="71"/>
                  </a:lnTo>
                  <a:lnTo>
                    <a:pt x="34" y="71"/>
                  </a:lnTo>
                  <a:lnTo>
                    <a:pt x="28" y="71"/>
                  </a:lnTo>
                  <a:lnTo>
                    <a:pt x="21" y="69"/>
                  </a:lnTo>
                  <a:lnTo>
                    <a:pt x="15" y="65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60606"/>
                </a:gs>
                <a:gs pos="62000">
                  <a:srgbClr val="3C3C3C"/>
                </a:gs>
                <a:gs pos="45000">
                  <a:schemeClr val="tx1">
                    <a:lumMod val="75000"/>
                    <a:lumOff val="25000"/>
                  </a:schemeClr>
                </a:gs>
                <a:gs pos="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8"/>
            <p:cNvSpPr>
              <a:spLocks/>
            </p:cNvSpPr>
            <p:nvPr/>
          </p:nvSpPr>
          <p:spPr bwMode="auto">
            <a:xfrm>
              <a:off x="4189401" y="1806163"/>
              <a:ext cx="322460" cy="34728"/>
            </a:xfrm>
            <a:custGeom>
              <a:avLst/>
              <a:gdLst>
                <a:gd name="T0" fmla="*/ 14 w 262"/>
                <a:gd name="T1" fmla="*/ 0 h 28"/>
                <a:gd name="T2" fmla="*/ 248 w 262"/>
                <a:gd name="T3" fmla="*/ 0 h 28"/>
                <a:gd name="T4" fmla="*/ 254 w 262"/>
                <a:gd name="T5" fmla="*/ 1 h 28"/>
                <a:gd name="T6" fmla="*/ 258 w 262"/>
                <a:gd name="T7" fmla="*/ 4 h 28"/>
                <a:gd name="T8" fmla="*/ 261 w 262"/>
                <a:gd name="T9" fmla="*/ 8 h 28"/>
                <a:gd name="T10" fmla="*/ 262 w 262"/>
                <a:gd name="T11" fmla="*/ 14 h 28"/>
                <a:gd name="T12" fmla="*/ 261 w 262"/>
                <a:gd name="T13" fmla="*/ 20 h 28"/>
                <a:gd name="T14" fmla="*/ 258 w 262"/>
                <a:gd name="T15" fmla="*/ 25 h 28"/>
                <a:gd name="T16" fmla="*/ 254 w 262"/>
                <a:gd name="T17" fmla="*/ 27 h 28"/>
                <a:gd name="T18" fmla="*/ 248 w 262"/>
                <a:gd name="T19" fmla="*/ 28 h 28"/>
                <a:gd name="T20" fmla="*/ 14 w 262"/>
                <a:gd name="T21" fmla="*/ 28 h 28"/>
                <a:gd name="T22" fmla="*/ 9 w 262"/>
                <a:gd name="T23" fmla="*/ 27 h 28"/>
                <a:gd name="T24" fmla="*/ 5 w 262"/>
                <a:gd name="T25" fmla="*/ 25 h 28"/>
                <a:gd name="T26" fmla="*/ 1 w 262"/>
                <a:gd name="T27" fmla="*/ 20 h 28"/>
                <a:gd name="T28" fmla="*/ 0 w 262"/>
                <a:gd name="T29" fmla="*/ 14 h 28"/>
                <a:gd name="T30" fmla="*/ 1 w 262"/>
                <a:gd name="T31" fmla="*/ 8 h 28"/>
                <a:gd name="T32" fmla="*/ 5 w 262"/>
                <a:gd name="T33" fmla="*/ 4 h 28"/>
                <a:gd name="T34" fmla="*/ 9 w 262"/>
                <a:gd name="T35" fmla="*/ 1 h 28"/>
                <a:gd name="T36" fmla="*/ 14 w 26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8">
                  <a:moveTo>
                    <a:pt x="14" y="0"/>
                  </a:moveTo>
                  <a:lnTo>
                    <a:pt x="248" y="0"/>
                  </a:lnTo>
                  <a:lnTo>
                    <a:pt x="254" y="1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1" y="20"/>
                  </a:lnTo>
                  <a:lnTo>
                    <a:pt x="258" y="25"/>
                  </a:lnTo>
                  <a:lnTo>
                    <a:pt x="254" y="27"/>
                  </a:lnTo>
                  <a:lnTo>
                    <a:pt x="248" y="28"/>
                  </a:lnTo>
                  <a:lnTo>
                    <a:pt x="14" y="28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4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pattFill prst="pct60">
              <a:fgClr>
                <a:schemeClr val="tx1">
                  <a:lumMod val="65000"/>
                  <a:lumOff val="35000"/>
                </a:schemeClr>
              </a:fgClr>
              <a:bgClr>
                <a:schemeClr val="tx1">
                  <a:lumMod val="85000"/>
                  <a:lumOff val="15000"/>
                </a:schemeClr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3983538" y="1774785"/>
              <a:ext cx="91367" cy="89792"/>
              <a:chOff x="3850992" y="1240759"/>
              <a:chExt cx="79021" cy="77659"/>
            </a:xfrm>
          </p:grpSpPr>
          <p:sp>
            <p:nvSpPr>
              <p:cNvPr id="252" name="Freeform 29"/>
              <p:cNvSpPr>
                <a:spLocks/>
              </p:cNvSpPr>
              <p:nvPr/>
            </p:nvSpPr>
            <p:spPr bwMode="auto">
              <a:xfrm>
                <a:off x="3850992" y="1240759"/>
                <a:ext cx="79021" cy="77659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30"/>
              <p:cNvSpPr>
                <a:spLocks/>
              </p:cNvSpPr>
              <p:nvPr/>
            </p:nvSpPr>
            <p:spPr bwMode="auto">
              <a:xfrm>
                <a:off x="3871448" y="1259831"/>
                <a:ext cx="38148" cy="38148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31"/>
              <p:cNvSpPr>
                <a:spLocks/>
              </p:cNvSpPr>
              <p:nvPr/>
            </p:nvSpPr>
            <p:spPr bwMode="auto">
              <a:xfrm>
                <a:off x="3876892" y="1274820"/>
                <a:ext cx="10899" cy="108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32"/>
              <p:cNvSpPr>
                <a:spLocks/>
              </p:cNvSpPr>
              <p:nvPr/>
            </p:nvSpPr>
            <p:spPr bwMode="auto">
              <a:xfrm>
                <a:off x="3894775" y="1269392"/>
                <a:ext cx="6813" cy="6813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4169297" y="4842232"/>
              <a:ext cx="387467" cy="387467"/>
              <a:chOff x="5940539" y="5094371"/>
              <a:chExt cx="371944" cy="371944"/>
            </a:xfrm>
          </p:grpSpPr>
          <p:sp>
            <p:nvSpPr>
              <p:cNvPr id="249" name="Freeform 33"/>
              <p:cNvSpPr>
                <a:spLocks/>
              </p:cNvSpPr>
              <p:nvPr/>
            </p:nvSpPr>
            <p:spPr bwMode="auto">
              <a:xfrm>
                <a:off x="5940539" y="5094371"/>
                <a:ext cx="371944" cy="371944"/>
              </a:xfrm>
              <a:custGeom>
                <a:avLst/>
                <a:gdLst>
                  <a:gd name="T0" fmla="*/ 904 w 1639"/>
                  <a:gd name="T1" fmla="*/ 5 h 1638"/>
                  <a:gd name="T2" fmla="*/ 1025 w 1639"/>
                  <a:gd name="T3" fmla="*/ 27 h 1638"/>
                  <a:gd name="T4" fmla="*/ 1139 w 1639"/>
                  <a:gd name="T5" fmla="*/ 64 h 1638"/>
                  <a:gd name="T6" fmla="*/ 1245 w 1639"/>
                  <a:gd name="T7" fmla="*/ 119 h 1638"/>
                  <a:gd name="T8" fmla="*/ 1342 w 1639"/>
                  <a:gd name="T9" fmla="*/ 187 h 1638"/>
                  <a:gd name="T10" fmla="*/ 1427 w 1639"/>
                  <a:gd name="T11" fmla="*/ 268 h 1638"/>
                  <a:gd name="T12" fmla="*/ 1500 w 1639"/>
                  <a:gd name="T13" fmla="*/ 362 h 1638"/>
                  <a:gd name="T14" fmla="*/ 1560 w 1639"/>
                  <a:gd name="T15" fmla="*/ 464 h 1638"/>
                  <a:gd name="T16" fmla="*/ 1603 w 1639"/>
                  <a:gd name="T17" fmla="*/ 576 h 1638"/>
                  <a:gd name="T18" fmla="*/ 1630 w 1639"/>
                  <a:gd name="T19" fmla="*/ 695 h 1638"/>
                  <a:gd name="T20" fmla="*/ 1639 w 1639"/>
                  <a:gd name="T21" fmla="*/ 820 h 1638"/>
                  <a:gd name="T22" fmla="*/ 1630 w 1639"/>
                  <a:gd name="T23" fmla="*/ 944 h 1638"/>
                  <a:gd name="T24" fmla="*/ 1603 w 1639"/>
                  <a:gd name="T25" fmla="*/ 1063 h 1638"/>
                  <a:gd name="T26" fmla="*/ 1560 w 1639"/>
                  <a:gd name="T27" fmla="*/ 1174 h 1638"/>
                  <a:gd name="T28" fmla="*/ 1500 w 1639"/>
                  <a:gd name="T29" fmla="*/ 1278 h 1638"/>
                  <a:gd name="T30" fmla="*/ 1427 w 1639"/>
                  <a:gd name="T31" fmla="*/ 1371 h 1638"/>
                  <a:gd name="T32" fmla="*/ 1342 w 1639"/>
                  <a:gd name="T33" fmla="*/ 1452 h 1638"/>
                  <a:gd name="T34" fmla="*/ 1245 w 1639"/>
                  <a:gd name="T35" fmla="*/ 1520 h 1638"/>
                  <a:gd name="T36" fmla="*/ 1139 w 1639"/>
                  <a:gd name="T37" fmla="*/ 1575 h 1638"/>
                  <a:gd name="T38" fmla="*/ 1025 w 1639"/>
                  <a:gd name="T39" fmla="*/ 1613 h 1638"/>
                  <a:gd name="T40" fmla="*/ 904 w 1639"/>
                  <a:gd name="T41" fmla="*/ 1635 h 1638"/>
                  <a:gd name="T42" fmla="*/ 778 w 1639"/>
                  <a:gd name="T43" fmla="*/ 1637 h 1638"/>
                  <a:gd name="T44" fmla="*/ 655 w 1639"/>
                  <a:gd name="T45" fmla="*/ 1623 h 1638"/>
                  <a:gd name="T46" fmla="*/ 539 w 1639"/>
                  <a:gd name="T47" fmla="*/ 1589 h 1638"/>
                  <a:gd name="T48" fmla="*/ 429 w 1639"/>
                  <a:gd name="T49" fmla="*/ 1540 h 1638"/>
                  <a:gd name="T50" fmla="*/ 330 w 1639"/>
                  <a:gd name="T51" fmla="*/ 1477 h 1638"/>
                  <a:gd name="T52" fmla="*/ 241 w 1639"/>
                  <a:gd name="T53" fmla="*/ 1399 h 1638"/>
                  <a:gd name="T54" fmla="*/ 163 w 1639"/>
                  <a:gd name="T55" fmla="*/ 1310 h 1638"/>
                  <a:gd name="T56" fmla="*/ 100 w 1639"/>
                  <a:gd name="T57" fmla="*/ 1210 h 1638"/>
                  <a:gd name="T58" fmla="*/ 51 w 1639"/>
                  <a:gd name="T59" fmla="*/ 1102 h 1638"/>
                  <a:gd name="T60" fmla="*/ 17 w 1639"/>
                  <a:gd name="T61" fmla="*/ 985 h 1638"/>
                  <a:gd name="T62" fmla="*/ 1 w 1639"/>
                  <a:gd name="T63" fmla="*/ 862 h 1638"/>
                  <a:gd name="T64" fmla="*/ 5 w 1639"/>
                  <a:gd name="T65" fmla="*/ 736 h 1638"/>
                  <a:gd name="T66" fmla="*/ 27 w 1639"/>
                  <a:gd name="T67" fmla="*/ 615 h 1638"/>
                  <a:gd name="T68" fmla="*/ 65 w 1639"/>
                  <a:gd name="T69" fmla="*/ 501 h 1638"/>
                  <a:gd name="T70" fmla="*/ 119 w 1639"/>
                  <a:gd name="T71" fmla="*/ 395 h 1638"/>
                  <a:gd name="T72" fmla="*/ 187 w 1639"/>
                  <a:gd name="T73" fmla="*/ 299 h 1638"/>
                  <a:gd name="T74" fmla="*/ 270 w 1639"/>
                  <a:gd name="T75" fmla="*/ 213 h 1638"/>
                  <a:gd name="T76" fmla="*/ 362 w 1639"/>
                  <a:gd name="T77" fmla="*/ 141 h 1638"/>
                  <a:gd name="T78" fmla="*/ 465 w 1639"/>
                  <a:gd name="T79" fmla="*/ 81 h 1638"/>
                  <a:gd name="T80" fmla="*/ 576 w 1639"/>
                  <a:gd name="T81" fmla="*/ 37 h 1638"/>
                  <a:gd name="T82" fmla="*/ 695 w 1639"/>
                  <a:gd name="T83" fmla="*/ 9 h 1638"/>
                  <a:gd name="T84" fmla="*/ 820 w 1639"/>
                  <a:gd name="T85" fmla="*/ 0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9" h="1638">
                    <a:moveTo>
                      <a:pt x="820" y="0"/>
                    </a:moveTo>
                    <a:lnTo>
                      <a:pt x="863" y="1"/>
                    </a:lnTo>
                    <a:lnTo>
                      <a:pt x="904" y="5"/>
                    </a:lnTo>
                    <a:lnTo>
                      <a:pt x="945" y="9"/>
                    </a:lnTo>
                    <a:lnTo>
                      <a:pt x="986" y="17"/>
                    </a:lnTo>
                    <a:lnTo>
                      <a:pt x="1025" y="27"/>
                    </a:lnTo>
                    <a:lnTo>
                      <a:pt x="1063" y="37"/>
                    </a:lnTo>
                    <a:lnTo>
                      <a:pt x="1102" y="50"/>
                    </a:lnTo>
                    <a:lnTo>
                      <a:pt x="1139" y="64"/>
                    </a:lnTo>
                    <a:lnTo>
                      <a:pt x="1175" y="81"/>
                    </a:lnTo>
                    <a:lnTo>
                      <a:pt x="1211" y="99"/>
                    </a:lnTo>
                    <a:lnTo>
                      <a:pt x="1245" y="119"/>
                    </a:lnTo>
                    <a:lnTo>
                      <a:pt x="1279" y="141"/>
                    </a:lnTo>
                    <a:lnTo>
                      <a:pt x="1311" y="163"/>
                    </a:lnTo>
                    <a:lnTo>
                      <a:pt x="1342" y="187"/>
                    </a:lnTo>
                    <a:lnTo>
                      <a:pt x="1371" y="213"/>
                    </a:lnTo>
                    <a:lnTo>
                      <a:pt x="1400" y="240"/>
                    </a:lnTo>
                    <a:lnTo>
                      <a:pt x="1427" y="268"/>
                    </a:lnTo>
                    <a:lnTo>
                      <a:pt x="1452" y="299"/>
                    </a:lnTo>
                    <a:lnTo>
                      <a:pt x="1477" y="330"/>
                    </a:lnTo>
                    <a:lnTo>
                      <a:pt x="1500" y="362"/>
                    </a:lnTo>
                    <a:lnTo>
                      <a:pt x="1521" y="395"/>
                    </a:lnTo>
                    <a:lnTo>
                      <a:pt x="1541" y="429"/>
                    </a:lnTo>
                    <a:lnTo>
                      <a:pt x="1560" y="464"/>
                    </a:lnTo>
                    <a:lnTo>
                      <a:pt x="1576" y="501"/>
                    </a:lnTo>
                    <a:lnTo>
                      <a:pt x="1590" y="538"/>
                    </a:lnTo>
                    <a:lnTo>
                      <a:pt x="1603" y="576"/>
                    </a:lnTo>
                    <a:lnTo>
                      <a:pt x="1614" y="615"/>
                    </a:lnTo>
                    <a:lnTo>
                      <a:pt x="1623" y="655"/>
                    </a:lnTo>
                    <a:lnTo>
                      <a:pt x="1630" y="695"/>
                    </a:lnTo>
                    <a:lnTo>
                      <a:pt x="1636" y="736"/>
                    </a:lnTo>
                    <a:lnTo>
                      <a:pt x="1638" y="778"/>
                    </a:lnTo>
                    <a:lnTo>
                      <a:pt x="1639" y="820"/>
                    </a:lnTo>
                    <a:lnTo>
                      <a:pt x="1638" y="862"/>
                    </a:lnTo>
                    <a:lnTo>
                      <a:pt x="1636" y="903"/>
                    </a:lnTo>
                    <a:lnTo>
                      <a:pt x="1630" y="944"/>
                    </a:lnTo>
                    <a:lnTo>
                      <a:pt x="1623" y="985"/>
                    </a:lnTo>
                    <a:lnTo>
                      <a:pt x="1614" y="1024"/>
                    </a:lnTo>
                    <a:lnTo>
                      <a:pt x="1603" y="1063"/>
                    </a:lnTo>
                    <a:lnTo>
                      <a:pt x="1590" y="1102"/>
                    </a:lnTo>
                    <a:lnTo>
                      <a:pt x="1576" y="1138"/>
                    </a:lnTo>
                    <a:lnTo>
                      <a:pt x="1560" y="1174"/>
                    </a:lnTo>
                    <a:lnTo>
                      <a:pt x="1541" y="1210"/>
                    </a:lnTo>
                    <a:lnTo>
                      <a:pt x="1521" y="1244"/>
                    </a:lnTo>
                    <a:lnTo>
                      <a:pt x="1500" y="1278"/>
                    </a:lnTo>
                    <a:lnTo>
                      <a:pt x="1477" y="1310"/>
                    </a:lnTo>
                    <a:lnTo>
                      <a:pt x="1452" y="1341"/>
                    </a:lnTo>
                    <a:lnTo>
                      <a:pt x="1427" y="1371"/>
                    </a:lnTo>
                    <a:lnTo>
                      <a:pt x="1400" y="1399"/>
                    </a:lnTo>
                    <a:lnTo>
                      <a:pt x="1371" y="1426"/>
                    </a:lnTo>
                    <a:lnTo>
                      <a:pt x="1342" y="1452"/>
                    </a:lnTo>
                    <a:lnTo>
                      <a:pt x="1311" y="1477"/>
                    </a:lnTo>
                    <a:lnTo>
                      <a:pt x="1279" y="1499"/>
                    </a:lnTo>
                    <a:lnTo>
                      <a:pt x="1245" y="1520"/>
                    </a:lnTo>
                    <a:lnTo>
                      <a:pt x="1211" y="1540"/>
                    </a:lnTo>
                    <a:lnTo>
                      <a:pt x="1175" y="1558"/>
                    </a:lnTo>
                    <a:lnTo>
                      <a:pt x="1139" y="1575"/>
                    </a:lnTo>
                    <a:lnTo>
                      <a:pt x="1102" y="1589"/>
                    </a:lnTo>
                    <a:lnTo>
                      <a:pt x="1063" y="1602"/>
                    </a:lnTo>
                    <a:lnTo>
                      <a:pt x="1025" y="1613"/>
                    </a:lnTo>
                    <a:lnTo>
                      <a:pt x="986" y="1623"/>
                    </a:lnTo>
                    <a:lnTo>
                      <a:pt x="945" y="1629"/>
                    </a:lnTo>
                    <a:lnTo>
                      <a:pt x="904" y="1635"/>
                    </a:lnTo>
                    <a:lnTo>
                      <a:pt x="863" y="1637"/>
                    </a:lnTo>
                    <a:lnTo>
                      <a:pt x="820" y="1638"/>
                    </a:lnTo>
                    <a:lnTo>
                      <a:pt x="778" y="1637"/>
                    </a:lnTo>
                    <a:lnTo>
                      <a:pt x="736" y="1635"/>
                    </a:lnTo>
                    <a:lnTo>
                      <a:pt x="695" y="1629"/>
                    </a:lnTo>
                    <a:lnTo>
                      <a:pt x="655" y="1623"/>
                    </a:lnTo>
                    <a:lnTo>
                      <a:pt x="615" y="1613"/>
                    </a:lnTo>
                    <a:lnTo>
                      <a:pt x="576" y="1602"/>
                    </a:lnTo>
                    <a:lnTo>
                      <a:pt x="539" y="1589"/>
                    </a:lnTo>
                    <a:lnTo>
                      <a:pt x="501" y="1575"/>
                    </a:lnTo>
                    <a:lnTo>
                      <a:pt x="465" y="1558"/>
                    </a:lnTo>
                    <a:lnTo>
                      <a:pt x="429" y="1540"/>
                    </a:lnTo>
                    <a:lnTo>
                      <a:pt x="395" y="1520"/>
                    </a:lnTo>
                    <a:lnTo>
                      <a:pt x="362" y="1499"/>
                    </a:lnTo>
                    <a:lnTo>
                      <a:pt x="330" y="1477"/>
                    </a:lnTo>
                    <a:lnTo>
                      <a:pt x="299" y="1452"/>
                    </a:lnTo>
                    <a:lnTo>
                      <a:pt x="270" y="1426"/>
                    </a:lnTo>
                    <a:lnTo>
                      <a:pt x="241" y="1399"/>
                    </a:lnTo>
                    <a:lnTo>
                      <a:pt x="214" y="1371"/>
                    </a:lnTo>
                    <a:lnTo>
                      <a:pt x="187" y="1341"/>
                    </a:lnTo>
                    <a:lnTo>
                      <a:pt x="163" y="1310"/>
                    </a:lnTo>
                    <a:lnTo>
                      <a:pt x="141" y="1278"/>
                    </a:lnTo>
                    <a:lnTo>
                      <a:pt x="119" y="1244"/>
                    </a:lnTo>
                    <a:lnTo>
                      <a:pt x="100" y="1210"/>
                    </a:lnTo>
                    <a:lnTo>
                      <a:pt x="81" y="1174"/>
                    </a:lnTo>
                    <a:lnTo>
                      <a:pt x="65" y="1138"/>
                    </a:lnTo>
                    <a:lnTo>
                      <a:pt x="51" y="1102"/>
                    </a:lnTo>
                    <a:lnTo>
                      <a:pt x="37" y="1063"/>
                    </a:lnTo>
                    <a:lnTo>
                      <a:pt x="27" y="1024"/>
                    </a:lnTo>
                    <a:lnTo>
                      <a:pt x="17" y="985"/>
                    </a:lnTo>
                    <a:lnTo>
                      <a:pt x="9" y="944"/>
                    </a:lnTo>
                    <a:lnTo>
                      <a:pt x="5" y="903"/>
                    </a:lnTo>
                    <a:lnTo>
                      <a:pt x="1" y="862"/>
                    </a:lnTo>
                    <a:lnTo>
                      <a:pt x="0" y="820"/>
                    </a:lnTo>
                    <a:lnTo>
                      <a:pt x="1" y="778"/>
                    </a:lnTo>
                    <a:lnTo>
                      <a:pt x="5" y="736"/>
                    </a:lnTo>
                    <a:lnTo>
                      <a:pt x="9" y="695"/>
                    </a:lnTo>
                    <a:lnTo>
                      <a:pt x="17" y="655"/>
                    </a:lnTo>
                    <a:lnTo>
                      <a:pt x="27" y="615"/>
                    </a:lnTo>
                    <a:lnTo>
                      <a:pt x="37" y="576"/>
                    </a:lnTo>
                    <a:lnTo>
                      <a:pt x="51" y="538"/>
                    </a:lnTo>
                    <a:lnTo>
                      <a:pt x="65" y="501"/>
                    </a:lnTo>
                    <a:lnTo>
                      <a:pt x="81" y="464"/>
                    </a:lnTo>
                    <a:lnTo>
                      <a:pt x="100" y="429"/>
                    </a:lnTo>
                    <a:lnTo>
                      <a:pt x="119" y="395"/>
                    </a:lnTo>
                    <a:lnTo>
                      <a:pt x="141" y="362"/>
                    </a:lnTo>
                    <a:lnTo>
                      <a:pt x="163" y="330"/>
                    </a:lnTo>
                    <a:lnTo>
                      <a:pt x="187" y="299"/>
                    </a:lnTo>
                    <a:lnTo>
                      <a:pt x="214" y="268"/>
                    </a:lnTo>
                    <a:lnTo>
                      <a:pt x="241" y="240"/>
                    </a:lnTo>
                    <a:lnTo>
                      <a:pt x="270" y="213"/>
                    </a:lnTo>
                    <a:lnTo>
                      <a:pt x="299" y="187"/>
                    </a:lnTo>
                    <a:lnTo>
                      <a:pt x="330" y="163"/>
                    </a:lnTo>
                    <a:lnTo>
                      <a:pt x="362" y="141"/>
                    </a:lnTo>
                    <a:lnTo>
                      <a:pt x="395" y="119"/>
                    </a:lnTo>
                    <a:lnTo>
                      <a:pt x="429" y="99"/>
                    </a:lnTo>
                    <a:lnTo>
                      <a:pt x="465" y="81"/>
                    </a:lnTo>
                    <a:lnTo>
                      <a:pt x="501" y="64"/>
                    </a:lnTo>
                    <a:lnTo>
                      <a:pt x="539" y="50"/>
                    </a:lnTo>
                    <a:lnTo>
                      <a:pt x="576" y="37"/>
                    </a:lnTo>
                    <a:lnTo>
                      <a:pt x="615" y="27"/>
                    </a:lnTo>
                    <a:lnTo>
                      <a:pt x="655" y="17"/>
                    </a:lnTo>
                    <a:lnTo>
                      <a:pt x="695" y="9"/>
                    </a:lnTo>
                    <a:lnTo>
                      <a:pt x="736" y="5"/>
                    </a:lnTo>
                    <a:lnTo>
                      <a:pt x="778" y="1"/>
                    </a:lnTo>
                    <a:lnTo>
                      <a:pt x="82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34"/>
              <p:cNvSpPr>
                <a:spLocks/>
              </p:cNvSpPr>
              <p:nvPr/>
            </p:nvSpPr>
            <p:spPr bwMode="auto">
              <a:xfrm>
                <a:off x="5951439" y="5105271"/>
                <a:ext cx="351507" cy="351507"/>
              </a:xfrm>
              <a:custGeom>
                <a:avLst/>
                <a:gdLst>
                  <a:gd name="T0" fmla="*/ 853 w 1548"/>
                  <a:gd name="T1" fmla="*/ 4 h 1547"/>
                  <a:gd name="T2" fmla="*/ 967 w 1548"/>
                  <a:gd name="T3" fmla="*/ 25 h 1547"/>
                  <a:gd name="T4" fmla="*/ 1076 w 1548"/>
                  <a:gd name="T5" fmla="*/ 61 h 1547"/>
                  <a:gd name="T6" fmla="*/ 1176 w 1548"/>
                  <a:gd name="T7" fmla="*/ 112 h 1547"/>
                  <a:gd name="T8" fmla="*/ 1266 w 1548"/>
                  <a:gd name="T9" fmla="*/ 177 h 1547"/>
                  <a:gd name="T10" fmla="*/ 1347 w 1548"/>
                  <a:gd name="T11" fmla="*/ 254 h 1547"/>
                  <a:gd name="T12" fmla="*/ 1415 w 1548"/>
                  <a:gd name="T13" fmla="*/ 341 h 1547"/>
                  <a:gd name="T14" fmla="*/ 1471 w 1548"/>
                  <a:gd name="T15" fmla="*/ 439 h 1547"/>
                  <a:gd name="T16" fmla="*/ 1514 w 1548"/>
                  <a:gd name="T17" fmla="*/ 544 h 1547"/>
                  <a:gd name="T18" fmla="*/ 1539 w 1548"/>
                  <a:gd name="T19" fmla="*/ 655 h 1547"/>
                  <a:gd name="T20" fmla="*/ 1548 w 1548"/>
                  <a:gd name="T21" fmla="*/ 774 h 1547"/>
                  <a:gd name="T22" fmla="*/ 1539 w 1548"/>
                  <a:gd name="T23" fmla="*/ 891 h 1547"/>
                  <a:gd name="T24" fmla="*/ 1514 w 1548"/>
                  <a:gd name="T25" fmla="*/ 1003 h 1547"/>
                  <a:gd name="T26" fmla="*/ 1471 w 1548"/>
                  <a:gd name="T27" fmla="*/ 1109 h 1547"/>
                  <a:gd name="T28" fmla="*/ 1415 w 1548"/>
                  <a:gd name="T29" fmla="*/ 1206 h 1547"/>
                  <a:gd name="T30" fmla="*/ 1347 w 1548"/>
                  <a:gd name="T31" fmla="*/ 1294 h 1547"/>
                  <a:gd name="T32" fmla="*/ 1266 w 1548"/>
                  <a:gd name="T33" fmla="*/ 1370 h 1547"/>
                  <a:gd name="T34" fmla="*/ 1176 w 1548"/>
                  <a:gd name="T35" fmla="*/ 1435 h 1547"/>
                  <a:gd name="T36" fmla="*/ 1076 w 1548"/>
                  <a:gd name="T37" fmla="*/ 1486 h 1547"/>
                  <a:gd name="T38" fmla="*/ 967 w 1548"/>
                  <a:gd name="T39" fmla="*/ 1523 h 1547"/>
                  <a:gd name="T40" fmla="*/ 853 w 1548"/>
                  <a:gd name="T41" fmla="*/ 1543 h 1547"/>
                  <a:gd name="T42" fmla="*/ 735 w 1548"/>
                  <a:gd name="T43" fmla="*/ 1546 h 1547"/>
                  <a:gd name="T44" fmla="*/ 618 w 1548"/>
                  <a:gd name="T45" fmla="*/ 1531 h 1547"/>
                  <a:gd name="T46" fmla="*/ 509 w 1548"/>
                  <a:gd name="T47" fmla="*/ 1500 h 1547"/>
                  <a:gd name="T48" fmla="*/ 405 w 1548"/>
                  <a:gd name="T49" fmla="*/ 1453 h 1547"/>
                  <a:gd name="T50" fmla="*/ 311 w 1548"/>
                  <a:gd name="T51" fmla="*/ 1393 h 1547"/>
                  <a:gd name="T52" fmla="*/ 227 w 1548"/>
                  <a:gd name="T53" fmla="*/ 1320 h 1547"/>
                  <a:gd name="T54" fmla="*/ 154 w 1548"/>
                  <a:gd name="T55" fmla="*/ 1237 h 1547"/>
                  <a:gd name="T56" fmla="*/ 94 w 1548"/>
                  <a:gd name="T57" fmla="*/ 1142 h 1547"/>
                  <a:gd name="T58" fmla="*/ 48 w 1548"/>
                  <a:gd name="T59" fmla="*/ 1040 h 1547"/>
                  <a:gd name="T60" fmla="*/ 16 w 1548"/>
                  <a:gd name="T61" fmla="*/ 929 h 1547"/>
                  <a:gd name="T62" fmla="*/ 1 w 1548"/>
                  <a:gd name="T63" fmla="*/ 814 h 1547"/>
                  <a:gd name="T64" fmla="*/ 5 w 1548"/>
                  <a:gd name="T65" fmla="*/ 694 h 1547"/>
                  <a:gd name="T66" fmla="*/ 25 w 1548"/>
                  <a:gd name="T67" fmla="*/ 580 h 1547"/>
                  <a:gd name="T68" fmla="*/ 62 w 1548"/>
                  <a:gd name="T69" fmla="*/ 473 h 1547"/>
                  <a:gd name="T70" fmla="*/ 113 w 1548"/>
                  <a:gd name="T71" fmla="*/ 373 h 1547"/>
                  <a:gd name="T72" fmla="*/ 177 w 1548"/>
                  <a:gd name="T73" fmla="*/ 281 h 1547"/>
                  <a:gd name="T74" fmla="*/ 254 w 1548"/>
                  <a:gd name="T75" fmla="*/ 202 h 1547"/>
                  <a:gd name="T76" fmla="*/ 341 w 1548"/>
                  <a:gd name="T77" fmla="*/ 132 h 1547"/>
                  <a:gd name="T78" fmla="*/ 439 w 1548"/>
                  <a:gd name="T79" fmla="*/ 76 h 1547"/>
                  <a:gd name="T80" fmla="*/ 544 w 1548"/>
                  <a:gd name="T81" fmla="*/ 35 h 1547"/>
                  <a:gd name="T82" fmla="*/ 656 w 1548"/>
                  <a:gd name="T83" fmla="*/ 9 h 1547"/>
                  <a:gd name="T84" fmla="*/ 774 w 1548"/>
                  <a:gd name="T85" fmla="*/ 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547">
                    <a:moveTo>
                      <a:pt x="774" y="0"/>
                    </a:moveTo>
                    <a:lnTo>
                      <a:pt x="814" y="1"/>
                    </a:lnTo>
                    <a:lnTo>
                      <a:pt x="853" y="4"/>
                    </a:lnTo>
                    <a:lnTo>
                      <a:pt x="892" y="9"/>
                    </a:lnTo>
                    <a:lnTo>
                      <a:pt x="930" y="16"/>
                    </a:lnTo>
                    <a:lnTo>
                      <a:pt x="967" y="25"/>
                    </a:lnTo>
                    <a:lnTo>
                      <a:pt x="1004" y="35"/>
                    </a:lnTo>
                    <a:lnTo>
                      <a:pt x="1040" y="47"/>
                    </a:lnTo>
                    <a:lnTo>
                      <a:pt x="1076" y="61"/>
                    </a:lnTo>
                    <a:lnTo>
                      <a:pt x="1110" y="76"/>
                    </a:lnTo>
                    <a:lnTo>
                      <a:pt x="1143" y="93"/>
                    </a:lnTo>
                    <a:lnTo>
                      <a:pt x="1176" y="112"/>
                    </a:lnTo>
                    <a:lnTo>
                      <a:pt x="1207" y="132"/>
                    </a:lnTo>
                    <a:lnTo>
                      <a:pt x="1238" y="154"/>
                    </a:lnTo>
                    <a:lnTo>
                      <a:pt x="1266" y="177"/>
                    </a:lnTo>
                    <a:lnTo>
                      <a:pt x="1295" y="202"/>
                    </a:lnTo>
                    <a:lnTo>
                      <a:pt x="1321" y="227"/>
                    </a:lnTo>
                    <a:lnTo>
                      <a:pt x="1347" y="254"/>
                    </a:lnTo>
                    <a:lnTo>
                      <a:pt x="1371" y="281"/>
                    </a:lnTo>
                    <a:lnTo>
                      <a:pt x="1394" y="311"/>
                    </a:lnTo>
                    <a:lnTo>
                      <a:pt x="1415" y="341"/>
                    </a:lnTo>
                    <a:lnTo>
                      <a:pt x="1436" y="373"/>
                    </a:lnTo>
                    <a:lnTo>
                      <a:pt x="1454" y="405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7"/>
                    </a:lnTo>
                    <a:lnTo>
                      <a:pt x="1514" y="544"/>
                    </a:lnTo>
                    <a:lnTo>
                      <a:pt x="1524" y="580"/>
                    </a:lnTo>
                    <a:lnTo>
                      <a:pt x="1532" y="618"/>
                    </a:lnTo>
                    <a:lnTo>
                      <a:pt x="1539" y="655"/>
                    </a:lnTo>
                    <a:lnTo>
                      <a:pt x="1544" y="694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4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4" y="1003"/>
                    </a:lnTo>
                    <a:lnTo>
                      <a:pt x="1501" y="1040"/>
                    </a:lnTo>
                    <a:lnTo>
                      <a:pt x="1487" y="1075"/>
                    </a:lnTo>
                    <a:lnTo>
                      <a:pt x="1471" y="1109"/>
                    </a:lnTo>
                    <a:lnTo>
                      <a:pt x="1454" y="1142"/>
                    </a:lnTo>
                    <a:lnTo>
                      <a:pt x="1436" y="1174"/>
                    </a:lnTo>
                    <a:lnTo>
                      <a:pt x="1415" y="1206"/>
                    </a:lnTo>
                    <a:lnTo>
                      <a:pt x="1394" y="1237"/>
                    </a:lnTo>
                    <a:lnTo>
                      <a:pt x="1371" y="1265"/>
                    </a:lnTo>
                    <a:lnTo>
                      <a:pt x="1347" y="1294"/>
                    </a:lnTo>
                    <a:lnTo>
                      <a:pt x="1321" y="1320"/>
                    </a:lnTo>
                    <a:lnTo>
                      <a:pt x="1295" y="1346"/>
                    </a:lnTo>
                    <a:lnTo>
                      <a:pt x="1266" y="1370"/>
                    </a:lnTo>
                    <a:lnTo>
                      <a:pt x="1238" y="1393"/>
                    </a:lnTo>
                    <a:lnTo>
                      <a:pt x="1207" y="1415"/>
                    </a:lnTo>
                    <a:lnTo>
                      <a:pt x="1176" y="1435"/>
                    </a:lnTo>
                    <a:lnTo>
                      <a:pt x="1143" y="1453"/>
                    </a:lnTo>
                    <a:lnTo>
                      <a:pt x="1110" y="1470"/>
                    </a:lnTo>
                    <a:lnTo>
                      <a:pt x="1076" y="1486"/>
                    </a:lnTo>
                    <a:lnTo>
                      <a:pt x="1040" y="1500"/>
                    </a:lnTo>
                    <a:lnTo>
                      <a:pt x="1004" y="1513"/>
                    </a:lnTo>
                    <a:lnTo>
                      <a:pt x="967" y="1523"/>
                    </a:lnTo>
                    <a:lnTo>
                      <a:pt x="930" y="1531"/>
                    </a:lnTo>
                    <a:lnTo>
                      <a:pt x="892" y="1538"/>
                    </a:lnTo>
                    <a:lnTo>
                      <a:pt x="853" y="1543"/>
                    </a:lnTo>
                    <a:lnTo>
                      <a:pt x="814" y="1546"/>
                    </a:lnTo>
                    <a:lnTo>
                      <a:pt x="774" y="1547"/>
                    </a:lnTo>
                    <a:lnTo>
                      <a:pt x="735" y="1546"/>
                    </a:lnTo>
                    <a:lnTo>
                      <a:pt x="695" y="1543"/>
                    </a:lnTo>
                    <a:lnTo>
                      <a:pt x="656" y="1538"/>
                    </a:lnTo>
                    <a:lnTo>
                      <a:pt x="618" y="1531"/>
                    </a:lnTo>
                    <a:lnTo>
                      <a:pt x="581" y="1523"/>
                    </a:lnTo>
                    <a:lnTo>
                      <a:pt x="544" y="1513"/>
                    </a:lnTo>
                    <a:lnTo>
                      <a:pt x="509" y="1500"/>
                    </a:lnTo>
                    <a:lnTo>
                      <a:pt x="473" y="1486"/>
                    </a:lnTo>
                    <a:lnTo>
                      <a:pt x="439" y="1470"/>
                    </a:lnTo>
                    <a:lnTo>
                      <a:pt x="405" y="1453"/>
                    </a:lnTo>
                    <a:lnTo>
                      <a:pt x="373" y="1435"/>
                    </a:lnTo>
                    <a:lnTo>
                      <a:pt x="341" y="1415"/>
                    </a:lnTo>
                    <a:lnTo>
                      <a:pt x="311" y="1393"/>
                    </a:lnTo>
                    <a:lnTo>
                      <a:pt x="282" y="1370"/>
                    </a:lnTo>
                    <a:lnTo>
                      <a:pt x="254" y="1346"/>
                    </a:lnTo>
                    <a:lnTo>
                      <a:pt x="227" y="1320"/>
                    </a:lnTo>
                    <a:lnTo>
                      <a:pt x="202" y="1294"/>
                    </a:lnTo>
                    <a:lnTo>
                      <a:pt x="177" y="1265"/>
                    </a:lnTo>
                    <a:lnTo>
                      <a:pt x="154" y="1237"/>
                    </a:lnTo>
                    <a:lnTo>
                      <a:pt x="132" y="1206"/>
                    </a:lnTo>
                    <a:lnTo>
                      <a:pt x="113" y="1174"/>
                    </a:lnTo>
                    <a:lnTo>
                      <a:pt x="94" y="1142"/>
                    </a:lnTo>
                    <a:lnTo>
                      <a:pt x="76" y="1109"/>
                    </a:lnTo>
                    <a:lnTo>
                      <a:pt x="62" y="1075"/>
                    </a:lnTo>
                    <a:lnTo>
                      <a:pt x="48" y="1040"/>
                    </a:lnTo>
                    <a:lnTo>
                      <a:pt x="35" y="1003"/>
                    </a:lnTo>
                    <a:lnTo>
                      <a:pt x="25" y="967"/>
                    </a:lnTo>
                    <a:lnTo>
                      <a:pt x="16" y="929"/>
                    </a:lnTo>
                    <a:lnTo>
                      <a:pt x="9" y="891"/>
                    </a:lnTo>
                    <a:lnTo>
                      <a:pt x="5" y="853"/>
                    </a:lnTo>
                    <a:lnTo>
                      <a:pt x="1" y="814"/>
                    </a:lnTo>
                    <a:lnTo>
                      <a:pt x="0" y="774"/>
                    </a:lnTo>
                    <a:lnTo>
                      <a:pt x="1" y="734"/>
                    </a:lnTo>
                    <a:lnTo>
                      <a:pt x="5" y="694"/>
                    </a:lnTo>
                    <a:lnTo>
                      <a:pt x="9" y="655"/>
                    </a:lnTo>
                    <a:lnTo>
                      <a:pt x="16" y="618"/>
                    </a:lnTo>
                    <a:lnTo>
                      <a:pt x="25" y="580"/>
                    </a:lnTo>
                    <a:lnTo>
                      <a:pt x="35" y="544"/>
                    </a:lnTo>
                    <a:lnTo>
                      <a:pt x="48" y="507"/>
                    </a:lnTo>
                    <a:lnTo>
                      <a:pt x="62" y="473"/>
                    </a:lnTo>
                    <a:lnTo>
                      <a:pt x="76" y="439"/>
                    </a:lnTo>
                    <a:lnTo>
                      <a:pt x="94" y="405"/>
                    </a:lnTo>
                    <a:lnTo>
                      <a:pt x="113" y="373"/>
                    </a:lnTo>
                    <a:lnTo>
                      <a:pt x="132" y="341"/>
                    </a:lnTo>
                    <a:lnTo>
                      <a:pt x="154" y="311"/>
                    </a:lnTo>
                    <a:lnTo>
                      <a:pt x="177" y="281"/>
                    </a:lnTo>
                    <a:lnTo>
                      <a:pt x="202" y="254"/>
                    </a:lnTo>
                    <a:lnTo>
                      <a:pt x="227" y="227"/>
                    </a:lnTo>
                    <a:lnTo>
                      <a:pt x="254" y="202"/>
                    </a:lnTo>
                    <a:lnTo>
                      <a:pt x="282" y="177"/>
                    </a:lnTo>
                    <a:lnTo>
                      <a:pt x="311" y="154"/>
                    </a:lnTo>
                    <a:lnTo>
                      <a:pt x="341" y="132"/>
                    </a:lnTo>
                    <a:lnTo>
                      <a:pt x="373" y="112"/>
                    </a:lnTo>
                    <a:lnTo>
                      <a:pt x="405" y="93"/>
                    </a:lnTo>
                    <a:lnTo>
                      <a:pt x="439" y="76"/>
                    </a:lnTo>
                    <a:lnTo>
                      <a:pt x="473" y="61"/>
                    </a:lnTo>
                    <a:lnTo>
                      <a:pt x="509" y="47"/>
                    </a:lnTo>
                    <a:lnTo>
                      <a:pt x="544" y="35"/>
                    </a:lnTo>
                    <a:lnTo>
                      <a:pt x="581" y="25"/>
                    </a:lnTo>
                    <a:lnTo>
                      <a:pt x="618" y="16"/>
                    </a:lnTo>
                    <a:lnTo>
                      <a:pt x="656" y="9"/>
                    </a:lnTo>
                    <a:lnTo>
                      <a:pt x="695" y="4"/>
                    </a:lnTo>
                    <a:lnTo>
                      <a:pt x="735" y="1"/>
                    </a:lnTo>
                    <a:lnTo>
                      <a:pt x="774" y="0"/>
                    </a:lnTo>
                    <a:close/>
                  </a:path>
                </a:pathLst>
              </a:custGeom>
              <a:gradFill>
                <a:gsLst>
                  <a:gs pos="67000">
                    <a:schemeClr val="tx1"/>
                  </a:gs>
                  <a:gs pos="8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35"/>
              <p:cNvSpPr>
                <a:spLocks noEditPoints="1"/>
              </p:cNvSpPr>
              <p:nvPr/>
            </p:nvSpPr>
            <p:spPr bwMode="auto">
              <a:xfrm>
                <a:off x="6059071" y="5211540"/>
                <a:ext cx="137606" cy="137606"/>
              </a:xfrm>
              <a:custGeom>
                <a:avLst/>
                <a:gdLst>
                  <a:gd name="T0" fmla="*/ 470 w 608"/>
                  <a:gd name="T1" fmla="*/ 1 h 609"/>
                  <a:gd name="T2" fmla="*/ 514 w 608"/>
                  <a:gd name="T3" fmla="*/ 13 h 609"/>
                  <a:gd name="T4" fmla="*/ 552 w 608"/>
                  <a:gd name="T5" fmla="*/ 36 h 609"/>
                  <a:gd name="T6" fmla="*/ 563 w 608"/>
                  <a:gd name="T7" fmla="*/ 46 h 609"/>
                  <a:gd name="T8" fmla="*/ 589 w 608"/>
                  <a:gd name="T9" fmla="*/ 81 h 609"/>
                  <a:gd name="T10" fmla="*/ 604 w 608"/>
                  <a:gd name="T11" fmla="*/ 123 h 609"/>
                  <a:gd name="T12" fmla="*/ 608 w 608"/>
                  <a:gd name="T13" fmla="*/ 455 h 609"/>
                  <a:gd name="T14" fmla="*/ 601 w 608"/>
                  <a:gd name="T15" fmla="*/ 501 h 609"/>
                  <a:gd name="T16" fmla="*/ 581 w 608"/>
                  <a:gd name="T17" fmla="*/ 541 h 609"/>
                  <a:gd name="T18" fmla="*/ 552 w 608"/>
                  <a:gd name="T19" fmla="*/ 574 h 609"/>
                  <a:gd name="T20" fmla="*/ 514 w 608"/>
                  <a:gd name="T21" fmla="*/ 597 h 609"/>
                  <a:gd name="T22" fmla="*/ 470 w 608"/>
                  <a:gd name="T23" fmla="*/ 608 h 609"/>
                  <a:gd name="T24" fmla="*/ 138 w 608"/>
                  <a:gd name="T25" fmla="*/ 608 h 609"/>
                  <a:gd name="T26" fmla="*/ 93 w 608"/>
                  <a:gd name="T27" fmla="*/ 597 h 609"/>
                  <a:gd name="T28" fmla="*/ 55 w 608"/>
                  <a:gd name="T29" fmla="*/ 574 h 609"/>
                  <a:gd name="T30" fmla="*/ 35 w 608"/>
                  <a:gd name="T31" fmla="*/ 553 h 609"/>
                  <a:gd name="T32" fmla="*/ 11 w 608"/>
                  <a:gd name="T33" fmla="*/ 514 h 609"/>
                  <a:gd name="T34" fmla="*/ 0 w 608"/>
                  <a:gd name="T35" fmla="*/ 471 h 609"/>
                  <a:gd name="T36" fmla="*/ 0 w 608"/>
                  <a:gd name="T37" fmla="*/ 138 h 609"/>
                  <a:gd name="T38" fmla="*/ 11 w 608"/>
                  <a:gd name="T39" fmla="*/ 95 h 609"/>
                  <a:gd name="T40" fmla="*/ 35 w 608"/>
                  <a:gd name="T41" fmla="*/ 57 h 609"/>
                  <a:gd name="T42" fmla="*/ 67 w 608"/>
                  <a:gd name="T43" fmla="*/ 28 h 609"/>
                  <a:gd name="T44" fmla="*/ 107 w 608"/>
                  <a:gd name="T45" fmla="*/ 8 h 609"/>
                  <a:gd name="T46" fmla="*/ 152 w 608"/>
                  <a:gd name="T47" fmla="*/ 0 h 609"/>
                  <a:gd name="T48" fmla="*/ 143 w 608"/>
                  <a:gd name="T49" fmla="*/ 61 h 609"/>
                  <a:gd name="T50" fmla="*/ 116 w 608"/>
                  <a:gd name="T51" fmla="*/ 68 h 609"/>
                  <a:gd name="T52" fmla="*/ 93 w 608"/>
                  <a:gd name="T53" fmla="*/ 81 h 609"/>
                  <a:gd name="T54" fmla="*/ 75 w 608"/>
                  <a:gd name="T55" fmla="*/ 102 h 609"/>
                  <a:gd name="T56" fmla="*/ 62 w 608"/>
                  <a:gd name="T57" fmla="*/ 127 h 609"/>
                  <a:gd name="T58" fmla="*/ 58 w 608"/>
                  <a:gd name="T59" fmla="*/ 154 h 609"/>
                  <a:gd name="T60" fmla="*/ 60 w 608"/>
                  <a:gd name="T61" fmla="*/ 475 h 609"/>
                  <a:gd name="T62" fmla="*/ 69 w 608"/>
                  <a:gd name="T63" fmla="*/ 501 h 609"/>
                  <a:gd name="T64" fmla="*/ 86 w 608"/>
                  <a:gd name="T65" fmla="*/ 522 h 609"/>
                  <a:gd name="T66" fmla="*/ 108 w 608"/>
                  <a:gd name="T67" fmla="*/ 538 h 609"/>
                  <a:gd name="T68" fmla="*/ 134 w 608"/>
                  <a:gd name="T69" fmla="*/ 547 h 609"/>
                  <a:gd name="T70" fmla="*/ 454 w 608"/>
                  <a:gd name="T71" fmla="*/ 550 h 609"/>
                  <a:gd name="T72" fmla="*/ 482 w 608"/>
                  <a:gd name="T73" fmla="*/ 545 h 609"/>
                  <a:gd name="T74" fmla="*/ 507 w 608"/>
                  <a:gd name="T75" fmla="*/ 534 h 609"/>
                  <a:gd name="T76" fmla="*/ 527 w 608"/>
                  <a:gd name="T77" fmla="*/ 516 h 609"/>
                  <a:gd name="T78" fmla="*/ 541 w 608"/>
                  <a:gd name="T79" fmla="*/ 492 h 609"/>
                  <a:gd name="T80" fmla="*/ 548 w 608"/>
                  <a:gd name="T81" fmla="*/ 465 h 609"/>
                  <a:gd name="T82" fmla="*/ 548 w 608"/>
                  <a:gd name="T83" fmla="*/ 145 h 609"/>
                  <a:gd name="T84" fmla="*/ 541 w 608"/>
                  <a:gd name="T85" fmla="*/ 118 h 609"/>
                  <a:gd name="T86" fmla="*/ 527 w 608"/>
                  <a:gd name="T87" fmla="*/ 94 h 609"/>
                  <a:gd name="T88" fmla="*/ 514 w 608"/>
                  <a:gd name="T89" fmla="*/ 81 h 609"/>
                  <a:gd name="T90" fmla="*/ 491 w 608"/>
                  <a:gd name="T91" fmla="*/ 68 h 609"/>
                  <a:gd name="T92" fmla="*/ 464 w 608"/>
                  <a:gd name="T93" fmla="*/ 6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8" h="609">
                    <a:moveTo>
                      <a:pt x="152" y="0"/>
                    </a:moveTo>
                    <a:lnTo>
                      <a:pt x="454" y="0"/>
                    </a:lnTo>
                    <a:lnTo>
                      <a:pt x="470" y="1"/>
                    </a:lnTo>
                    <a:lnTo>
                      <a:pt x="484" y="4"/>
                    </a:lnTo>
                    <a:lnTo>
                      <a:pt x="499" y="8"/>
                    </a:lnTo>
                    <a:lnTo>
                      <a:pt x="514" y="13"/>
                    </a:lnTo>
                    <a:lnTo>
                      <a:pt x="527" y="20"/>
                    </a:lnTo>
                    <a:lnTo>
                      <a:pt x="539" y="28"/>
                    </a:lnTo>
                    <a:lnTo>
                      <a:pt x="552" y="36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3" y="46"/>
                    </a:lnTo>
                    <a:lnTo>
                      <a:pt x="572" y="57"/>
                    </a:lnTo>
                    <a:lnTo>
                      <a:pt x="581" y="69"/>
                    </a:lnTo>
                    <a:lnTo>
                      <a:pt x="589" y="81"/>
                    </a:lnTo>
                    <a:lnTo>
                      <a:pt x="595" y="95"/>
                    </a:lnTo>
                    <a:lnTo>
                      <a:pt x="601" y="109"/>
                    </a:lnTo>
                    <a:lnTo>
                      <a:pt x="604" y="123"/>
                    </a:lnTo>
                    <a:lnTo>
                      <a:pt x="606" y="138"/>
                    </a:lnTo>
                    <a:lnTo>
                      <a:pt x="608" y="154"/>
                    </a:lnTo>
                    <a:lnTo>
                      <a:pt x="608" y="455"/>
                    </a:lnTo>
                    <a:lnTo>
                      <a:pt x="606" y="471"/>
                    </a:lnTo>
                    <a:lnTo>
                      <a:pt x="604" y="486"/>
                    </a:lnTo>
                    <a:lnTo>
                      <a:pt x="601" y="501"/>
                    </a:lnTo>
                    <a:lnTo>
                      <a:pt x="595" y="514"/>
                    </a:lnTo>
                    <a:lnTo>
                      <a:pt x="589" y="528"/>
                    </a:lnTo>
                    <a:lnTo>
                      <a:pt x="581" y="541"/>
                    </a:lnTo>
                    <a:lnTo>
                      <a:pt x="572" y="553"/>
                    </a:lnTo>
                    <a:lnTo>
                      <a:pt x="563" y="563"/>
                    </a:lnTo>
                    <a:lnTo>
                      <a:pt x="552" y="574"/>
                    </a:lnTo>
                    <a:lnTo>
                      <a:pt x="540" y="583"/>
                    </a:lnTo>
                    <a:lnTo>
                      <a:pt x="527" y="590"/>
                    </a:lnTo>
                    <a:lnTo>
                      <a:pt x="514" y="597"/>
                    </a:lnTo>
                    <a:lnTo>
                      <a:pt x="499" y="602"/>
                    </a:lnTo>
                    <a:lnTo>
                      <a:pt x="484" y="606"/>
                    </a:lnTo>
                    <a:lnTo>
                      <a:pt x="470" y="608"/>
                    </a:lnTo>
                    <a:lnTo>
                      <a:pt x="454" y="609"/>
                    </a:lnTo>
                    <a:lnTo>
                      <a:pt x="152" y="609"/>
                    </a:lnTo>
                    <a:lnTo>
                      <a:pt x="138" y="608"/>
                    </a:lnTo>
                    <a:lnTo>
                      <a:pt x="122" y="606"/>
                    </a:lnTo>
                    <a:lnTo>
                      <a:pt x="108" y="602"/>
                    </a:lnTo>
                    <a:lnTo>
                      <a:pt x="93" y="597"/>
                    </a:lnTo>
                    <a:lnTo>
                      <a:pt x="79" y="590"/>
                    </a:lnTo>
                    <a:lnTo>
                      <a:pt x="67" y="583"/>
                    </a:lnTo>
                    <a:lnTo>
                      <a:pt x="55" y="574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35" y="553"/>
                    </a:lnTo>
                    <a:lnTo>
                      <a:pt x="26" y="541"/>
                    </a:lnTo>
                    <a:lnTo>
                      <a:pt x="18" y="528"/>
                    </a:lnTo>
                    <a:lnTo>
                      <a:pt x="11" y="514"/>
                    </a:lnTo>
                    <a:lnTo>
                      <a:pt x="6" y="501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0" y="455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6" y="109"/>
                    </a:lnTo>
                    <a:lnTo>
                      <a:pt x="11" y="95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7" y="28"/>
                    </a:lnTo>
                    <a:lnTo>
                      <a:pt x="79" y="20"/>
                    </a:lnTo>
                    <a:lnTo>
                      <a:pt x="93" y="13"/>
                    </a:lnTo>
                    <a:lnTo>
                      <a:pt x="107" y="8"/>
                    </a:lnTo>
                    <a:lnTo>
                      <a:pt x="122" y="4"/>
                    </a:lnTo>
                    <a:lnTo>
                      <a:pt x="138" y="1"/>
                    </a:lnTo>
                    <a:lnTo>
                      <a:pt x="152" y="0"/>
                    </a:lnTo>
                    <a:close/>
                    <a:moveTo>
                      <a:pt x="454" y="60"/>
                    </a:moveTo>
                    <a:lnTo>
                      <a:pt x="152" y="60"/>
                    </a:lnTo>
                    <a:lnTo>
                      <a:pt x="143" y="61"/>
                    </a:lnTo>
                    <a:lnTo>
                      <a:pt x="134" y="62"/>
                    </a:lnTo>
                    <a:lnTo>
                      <a:pt x="125" y="64"/>
                    </a:lnTo>
                    <a:lnTo>
                      <a:pt x="116" y="68"/>
                    </a:lnTo>
                    <a:lnTo>
                      <a:pt x="108" y="71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6" y="88"/>
                    </a:lnTo>
                    <a:lnTo>
                      <a:pt x="79" y="94"/>
                    </a:lnTo>
                    <a:lnTo>
                      <a:pt x="75" y="102"/>
                    </a:lnTo>
                    <a:lnTo>
                      <a:pt x="69" y="110"/>
                    </a:lnTo>
                    <a:lnTo>
                      <a:pt x="66" y="118"/>
                    </a:lnTo>
                    <a:lnTo>
                      <a:pt x="62" y="127"/>
                    </a:lnTo>
                    <a:lnTo>
                      <a:pt x="60" y="135"/>
                    </a:lnTo>
                    <a:lnTo>
                      <a:pt x="59" y="145"/>
                    </a:lnTo>
                    <a:lnTo>
                      <a:pt x="58" y="154"/>
                    </a:lnTo>
                    <a:lnTo>
                      <a:pt x="58" y="455"/>
                    </a:lnTo>
                    <a:lnTo>
                      <a:pt x="59" y="465"/>
                    </a:lnTo>
                    <a:lnTo>
                      <a:pt x="60" y="475"/>
                    </a:lnTo>
                    <a:lnTo>
                      <a:pt x="62" y="484"/>
                    </a:lnTo>
                    <a:lnTo>
                      <a:pt x="66" y="492"/>
                    </a:lnTo>
                    <a:lnTo>
                      <a:pt x="69" y="501"/>
                    </a:lnTo>
                    <a:lnTo>
                      <a:pt x="75" y="509"/>
                    </a:lnTo>
                    <a:lnTo>
                      <a:pt x="79" y="516"/>
                    </a:lnTo>
                    <a:lnTo>
                      <a:pt x="86" y="522"/>
                    </a:lnTo>
                    <a:lnTo>
                      <a:pt x="93" y="528"/>
                    </a:lnTo>
                    <a:lnTo>
                      <a:pt x="100" y="534"/>
                    </a:lnTo>
                    <a:lnTo>
                      <a:pt x="108" y="538"/>
                    </a:lnTo>
                    <a:lnTo>
                      <a:pt x="116" y="543"/>
                    </a:lnTo>
                    <a:lnTo>
                      <a:pt x="125" y="545"/>
                    </a:lnTo>
                    <a:lnTo>
                      <a:pt x="134" y="547"/>
                    </a:lnTo>
                    <a:lnTo>
                      <a:pt x="143" y="550"/>
                    </a:lnTo>
                    <a:lnTo>
                      <a:pt x="152" y="550"/>
                    </a:lnTo>
                    <a:lnTo>
                      <a:pt x="454" y="550"/>
                    </a:lnTo>
                    <a:lnTo>
                      <a:pt x="464" y="550"/>
                    </a:lnTo>
                    <a:lnTo>
                      <a:pt x="473" y="547"/>
                    </a:lnTo>
                    <a:lnTo>
                      <a:pt x="482" y="545"/>
                    </a:lnTo>
                    <a:lnTo>
                      <a:pt x="491" y="543"/>
                    </a:lnTo>
                    <a:lnTo>
                      <a:pt x="499" y="538"/>
                    </a:lnTo>
                    <a:lnTo>
                      <a:pt x="507" y="534"/>
                    </a:lnTo>
                    <a:lnTo>
                      <a:pt x="514" y="528"/>
                    </a:lnTo>
                    <a:lnTo>
                      <a:pt x="521" y="522"/>
                    </a:lnTo>
                    <a:lnTo>
                      <a:pt x="527" y="516"/>
                    </a:lnTo>
                    <a:lnTo>
                      <a:pt x="532" y="508"/>
                    </a:lnTo>
                    <a:lnTo>
                      <a:pt x="537" y="501"/>
                    </a:lnTo>
                    <a:lnTo>
                      <a:pt x="541" y="492"/>
                    </a:lnTo>
                    <a:lnTo>
                      <a:pt x="545" y="484"/>
                    </a:lnTo>
                    <a:lnTo>
                      <a:pt x="547" y="475"/>
                    </a:lnTo>
                    <a:lnTo>
                      <a:pt x="548" y="465"/>
                    </a:lnTo>
                    <a:lnTo>
                      <a:pt x="548" y="455"/>
                    </a:lnTo>
                    <a:lnTo>
                      <a:pt x="548" y="154"/>
                    </a:lnTo>
                    <a:lnTo>
                      <a:pt x="548" y="145"/>
                    </a:lnTo>
                    <a:lnTo>
                      <a:pt x="547" y="135"/>
                    </a:lnTo>
                    <a:lnTo>
                      <a:pt x="545" y="126"/>
                    </a:lnTo>
                    <a:lnTo>
                      <a:pt x="541" y="118"/>
                    </a:lnTo>
                    <a:lnTo>
                      <a:pt x="537" y="110"/>
                    </a:lnTo>
                    <a:lnTo>
                      <a:pt x="532" y="102"/>
                    </a:lnTo>
                    <a:lnTo>
                      <a:pt x="527" y="94"/>
                    </a:lnTo>
                    <a:lnTo>
                      <a:pt x="521" y="88"/>
                    </a:lnTo>
                    <a:lnTo>
                      <a:pt x="521" y="87"/>
                    </a:lnTo>
                    <a:lnTo>
                      <a:pt x="514" y="81"/>
                    </a:lnTo>
                    <a:lnTo>
                      <a:pt x="507" y="76"/>
                    </a:lnTo>
                    <a:lnTo>
                      <a:pt x="499" y="71"/>
                    </a:lnTo>
                    <a:lnTo>
                      <a:pt x="491" y="68"/>
                    </a:lnTo>
                    <a:lnTo>
                      <a:pt x="482" y="64"/>
                    </a:lnTo>
                    <a:lnTo>
                      <a:pt x="473" y="62"/>
                    </a:lnTo>
                    <a:lnTo>
                      <a:pt x="464" y="61"/>
                    </a:lnTo>
                    <a:lnTo>
                      <a:pt x="454" y="6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rgbClr val="FFFFFF"/>
                  </a:gs>
                  <a:gs pos="56000">
                    <a:schemeClr val="bg1">
                      <a:alpha val="45000"/>
                    </a:schemeClr>
                  </a:gs>
                  <a:gs pos="100000">
                    <a:srgbClr val="FFFFFF"/>
                  </a:gs>
                  <a:gs pos="0">
                    <a:schemeClr val="bg1">
                      <a:alpha val="97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6" name="Freeform 12"/>
            <p:cNvSpPr>
              <a:spLocks/>
            </p:cNvSpPr>
            <p:nvPr/>
          </p:nvSpPr>
          <p:spPr bwMode="auto">
            <a:xfrm rot="5400000">
              <a:off x="3965798" y="1513909"/>
              <a:ext cx="95372" cy="16349"/>
            </a:xfrm>
            <a:custGeom>
              <a:avLst/>
              <a:gdLst/>
              <a:ahLst/>
              <a:cxnLst/>
              <a:rect l="l" t="t" r="r" b="b"/>
              <a:pathLst>
                <a:path w="95372" h="16349">
                  <a:moveTo>
                    <a:pt x="0" y="16349"/>
                  </a:moveTo>
                  <a:lnTo>
                    <a:pt x="0" y="0"/>
                  </a:lnTo>
                  <a:lnTo>
                    <a:pt x="95372" y="0"/>
                  </a:lnTo>
                  <a:lnTo>
                    <a:pt x="95372" y="16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12"/>
            <p:cNvSpPr>
              <a:spLocks/>
            </p:cNvSpPr>
            <p:nvPr/>
          </p:nvSpPr>
          <p:spPr bwMode="auto">
            <a:xfrm>
              <a:off x="3347199" y="4919840"/>
              <a:ext cx="95372" cy="16349"/>
            </a:xfrm>
            <a:custGeom>
              <a:avLst/>
              <a:gdLst/>
              <a:ahLst/>
              <a:cxnLst/>
              <a:rect l="l" t="t" r="r" b="b"/>
              <a:pathLst>
                <a:path w="95372" h="16349">
                  <a:moveTo>
                    <a:pt x="0" y="16349"/>
                  </a:moveTo>
                  <a:lnTo>
                    <a:pt x="0" y="0"/>
                  </a:lnTo>
                  <a:lnTo>
                    <a:pt x="95372" y="0"/>
                  </a:lnTo>
                  <a:lnTo>
                    <a:pt x="95372" y="16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12"/>
            <p:cNvSpPr>
              <a:spLocks/>
            </p:cNvSpPr>
            <p:nvPr/>
          </p:nvSpPr>
          <p:spPr bwMode="auto">
            <a:xfrm>
              <a:off x="5252298" y="4919840"/>
              <a:ext cx="95372" cy="16349"/>
            </a:xfrm>
            <a:custGeom>
              <a:avLst/>
              <a:gdLst/>
              <a:ahLst/>
              <a:cxnLst/>
              <a:rect l="l" t="t" r="r" b="b"/>
              <a:pathLst>
                <a:path w="95372" h="16349">
                  <a:moveTo>
                    <a:pt x="0" y="16349"/>
                  </a:moveTo>
                  <a:lnTo>
                    <a:pt x="0" y="0"/>
                  </a:lnTo>
                  <a:lnTo>
                    <a:pt x="95372" y="0"/>
                  </a:lnTo>
                  <a:lnTo>
                    <a:pt x="95372" y="16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413089" y="5309528"/>
            <a:ext cx="1513661" cy="822510"/>
            <a:chOff x="990251" y="5414562"/>
            <a:chExt cx="1619250" cy="879886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706415" y="5676343"/>
              <a:ext cx="186922" cy="0"/>
            </a:xfrm>
            <a:prstGeom prst="line">
              <a:avLst/>
            </a:prstGeom>
            <a:ln w="28575">
              <a:solidFill>
                <a:srgbClr val="78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990251" y="5800578"/>
              <a:ext cx="1619250" cy="49387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90251" y="5414562"/>
              <a:ext cx="1619250" cy="23047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8D2D2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2011</a:t>
              </a:r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5797854" y="6191560"/>
            <a:ext cx="744131" cy="139636"/>
          </a:xfrm>
          <a:prstGeom prst="round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MORE</a:t>
            </a:r>
          </a:p>
        </p:txBody>
      </p:sp>
      <p:pic>
        <p:nvPicPr>
          <p:cNvPr id="384" name="Picture Placeholder 1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4112" y="2206812"/>
            <a:ext cx="1585279" cy="2271714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8688431" y="1211935"/>
            <a:ext cx="1833986" cy="3871706"/>
            <a:chOff x="5131235" y="1444422"/>
            <a:chExt cx="1961921" cy="4141786"/>
          </a:xfrm>
        </p:grpSpPr>
        <p:grpSp>
          <p:nvGrpSpPr>
            <p:cNvPr id="257" name="Group 256"/>
            <p:cNvGrpSpPr/>
            <p:nvPr/>
          </p:nvGrpSpPr>
          <p:grpSpPr>
            <a:xfrm>
              <a:off x="6459626" y="1444422"/>
              <a:ext cx="317447" cy="25885"/>
              <a:chOff x="3605213" y="133352"/>
              <a:chExt cx="369888" cy="30161"/>
            </a:xfrm>
          </p:grpSpPr>
          <p:sp>
            <p:nvSpPr>
              <p:cNvPr id="381" name="Freeform 12"/>
              <p:cNvSpPr>
                <a:spLocks/>
              </p:cNvSpPr>
              <p:nvPr/>
            </p:nvSpPr>
            <p:spPr bwMode="auto">
              <a:xfrm>
                <a:off x="3617912" y="133352"/>
                <a:ext cx="346075" cy="19050"/>
              </a:xfrm>
              <a:custGeom>
                <a:avLst/>
                <a:gdLst>
                  <a:gd name="T0" fmla="*/ 36 w 1309"/>
                  <a:gd name="T1" fmla="*/ 0 h 74"/>
                  <a:gd name="T2" fmla="*/ 1272 w 1309"/>
                  <a:gd name="T3" fmla="*/ 0 h 74"/>
                  <a:gd name="T4" fmla="*/ 1280 w 1309"/>
                  <a:gd name="T5" fmla="*/ 1 h 74"/>
                  <a:gd name="T6" fmla="*/ 1286 w 1309"/>
                  <a:gd name="T7" fmla="*/ 3 h 74"/>
                  <a:gd name="T8" fmla="*/ 1292 w 1309"/>
                  <a:gd name="T9" fmla="*/ 7 h 74"/>
                  <a:gd name="T10" fmla="*/ 1298 w 1309"/>
                  <a:gd name="T11" fmla="*/ 11 h 74"/>
                  <a:gd name="T12" fmla="*/ 1302 w 1309"/>
                  <a:gd name="T13" fmla="*/ 16 h 74"/>
                  <a:gd name="T14" fmla="*/ 1306 w 1309"/>
                  <a:gd name="T15" fmla="*/ 23 h 74"/>
                  <a:gd name="T16" fmla="*/ 1308 w 1309"/>
                  <a:gd name="T17" fmla="*/ 30 h 74"/>
                  <a:gd name="T18" fmla="*/ 1309 w 1309"/>
                  <a:gd name="T19" fmla="*/ 38 h 74"/>
                  <a:gd name="T20" fmla="*/ 1309 w 1309"/>
                  <a:gd name="T21" fmla="*/ 38 h 74"/>
                  <a:gd name="T22" fmla="*/ 1308 w 1309"/>
                  <a:gd name="T23" fmla="*/ 44 h 74"/>
                  <a:gd name="T24" fmla="*/ 1306 w 1309"/>
                  <a:gd name="T25" fmla="*/ 51 h 74"/>
                  <a:gd name="T26" fmla="*/ 1302 w 1309"/>
                  <a:gd name="T27" fmla="*/ 58 h 74"/>
                  <a:gd name="T28" fmla="*/ 1298 w 1309"/>
                  <a:gd name="T29" fmla="*/ 64 h 74"/>
                  <a:gd name="T30" fmla="*/ 1292 w 1309"/>
                  <a:gd name="T31" fmla="*/ 67 h 74"/>
                  <a:gd name="T32" fmla="*/ 1286 w 1309"/>
                  <a:gd name="T33" fmla="*/ 71 h 74"/>
                  <a:gd name="T34" fmla="*/ 1280 w 1309"/>
                  <a:gd name="T35" fmla="*/ 73 h 74"/>
                  <a:gd name="T36" fmla="*/ 1272 w 1309"/>
                  <a:gd name="T37" fmla="*/ 74 h 74"/>
                  <a:gd name="T38" fmla="*/ 36 w 1309"/>
                  <a:gd name="T39" fmla="*/ 74 h 74"/>
                  <a:gd name="T40" fmla="*/ 30 w 1309"/>
                  <a:gd name="T41" fmla="*/ 73 h 74"/>
                  <a:gd name="T42" fmla="*/ 23 w 1309"/>
                  <a:gd name="T43" fmla="*/ 71 h 74"/>
                  <a:gd name="T44" fmla="*/ 16 w 1309"/>
                  <a:gd name="T45" fmla="*/ 67 h 74"/>
                  <a:gd name="T46" fmla="*/ 10 w 1309"/>
                  <a:gd name="T47" fmla="*/ 64 h 74"/>
                  <a:gd name="T48" fmla="*/ 6 w 1309"/>
                  <a:gd name="T49" fmla="*/ 58 h 74"/>
                  <a:gd name="T50" fmla="*/ 2 w 1309"/>
                  <a:gd name="T51" fmla="*/ 51 h 74"/>
                  <a:gd name="T52" fmla="*/ 1 w 1309"/>
                  <a:gd name="T53" fmla="*/ 44 h 74"/>
                  <a:gd name="T54" fmla="*/ 0 w 1309"/>
                  <a:gd name="T55" fmla="*/ 38 h 74"/>
                  <a:gd name="T56" fmla="*/ 0 w 1309"/>
                  <a:gd name="T57" fmla="*/ 38 h 74"/>
                  <a:gd name="T58" fmla="*/ 1 w 1309"/>
                  <a:gd name="T59" fmla="*/ 30 h 74"/>
                  <a:gd name="T60" fmla="*/ 2 w 1309"/>
                  <a:gd name="T61" fmla="*/ 23 h 74"/>
                  <a:gd name="T62" fmla="*/ 6 w 1309"/>
                  <a:gd name="T63" fmla="*/ 16 h 74"/>
                  <a:gd name="T64" fmla="*/ 10 w 1309"/>
                  <a:gd name="T65" fmla="*/ 11 h 74"/>
                  <a:gd name="T66" fmla="*/ 16 w 1309"/>
                  <a:gd name="T67" fmla="*/ 7 h 74"/>
                  <a:gd name="T68" fmla="*/ 23 w 1309"/>
                  <a:gd name="T69" fmla="*/ 3 h 74"/>
                  <a:gd name="T70" fmla="*/ 30 w 1309"/>
                  <a:gd name="T71" fmla="*/ 1 h 74"/>
                  <a:gd name="T72" fmla="*/ 36 w 1309"/>
                  <a:gd name="T7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9" h="74">
                    <a:moveTo>
                      <a:pt x="36" y="0"/>
                    </a:moveTo>
                    <a:lnTo>
                      <a:pt x="1272" y="0"/>
                    </a:lnTo>
                    <a:lnTo>
                      <a:pt x="1280" y="1"/>
                    </a:lnTo>
                    <a:lnTo>
                      <a:pt x="1286" y="3"/>
                    </a:lnTo>
                    <a:lnTo>
                      <a:pt x="1292" y="7"/>
                    </a:lnTo>
                    <a:lnTo>
                      <a:pt x="1298" y="11"/>
                    </a:lnTo>
                    <a:lnTo>
                      <a:pt x="1302" y="16"/>
                    </a:lnTo>
                    <a:lnTo>
                      <a:pt x="1306" y="23"/>
                    </a:lnTo>
                    <a:lnTo>
                      <a:pt x="1308" y="30"/>
                    </a:lnTo>
                    <a:lnTo>
                      <a:pt x="1309" y="38"/>
                    </a:lnTo>
                    <a:lnTo>
                      <a:pt x="1309" y="38"/>
                    </a:lnTo>
                    <a:lnTo>
                      <a:pt x="1308" y="44"/>
                    </a:lnTo>
                    <a:lnTo>
                      <a:pt x="1306" y="51"/>
                    </a:lnTo>
                    <a:lnTo>
                      <a:pt x="1302" y="58"/>
                    </a:lnTo>
                    <a:lnTo>
                      <a:pt x="1298" y="64"/>
                    </a:lnTo>
                    <a:lnTo>
                      <a:pt x="1292" y="67"/>
                    </a:lnTo>
                    <a:lnTo>
                      <a:pt x="1286" y="71"/>
                    </a:lnTo>
                    <a:lnTo>
                      <a:pt x="1280" y="73"/>
                    </a:lnTo>
                    <a:lnTo>
                      <a:pt x="1272" y="74"/>
                    </a:lnTo>
                    <a:lnTo>
                      <a:pt x="36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0" y="64"/>
                    </a:lnTo>
                    <a:lnTo>
                      <a:pt x="6" y="58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6" y="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Rectangle 13"/>
              <p:cNvSpPr>
                <a:spLocks noChangeArrowheads="1"/>
              </p:cNvSpPr>
              <p:nvPr/>
            </p:nvSpPr>
            <p:spPr bwMode="auto">
              <a:xfrm>
                <a:off x="3605213" y="142875"/>
                <a:ext cx="369888" cy="20638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5131235" y="2035717"/>
              <a:ext cx="25874" cy="870588"/>
              <a:chOff x="2057454" y="822328"/>
              <a:chExt cx="30149" cy="1014410"/>
            </a:xfrm>
          </p:grpSpPr>
          <p:sp>
            <p:nvSpPr>
              <p:cNvPr id="375" name="Freeform 6"/>
              <p:cNvSpPr>
                <a:spLocks/>
              </p:cNvSpPr>
              <p:nvPr/>
            </p:nvSpPr>
            <p:spPr bwMode="auto">
              <a:xfrm>
                <a:off x="2057478" y="828677"/>
                <a:ext cx="19050" cy="200025"/>
              </a:xfrm>
              <a:custGeom>
                <a:avLst/>
                <a:gdLst>
                  <a:gd name="T0" fmla="*/ 0 w 74"/>
                  <a:gd name="T1" fmla="*/ 723 h 760"/>
                  <a:gd name="T2" fmla="*/ 0 w 74"/>
                  <a:gd name="T3" fmla="*/ 37 h 760"/>
                  <a:gd name="T4" fmla="*/ 1 w 74"/>
                  <a:gd name="T5" fmla="*/ 29 h 760"/>
                  <a:gd name="T6" fmla="*/ 3 w 74"/>
                  <a:gd name="T7" fmla="*/ 22 h 760"/>
                  <a:gd name="T8" fmla="*/ 7 w 74"/>
                  <a:gd name="T9" fmla="*/ 16 h 760"/>
                  <a:gd name="T10" fmla="*/ 11 w 74"/>
                  <a:gd name="T11" fmla="*/ 11 h 760"/>
                  <a:gd name="T12" fmla="*/ 16 w 74"/>
                  <a:gd name="T13" fmla="*/ 6 h 760"/>
                  <a:gd name="T14" fmla="*/ 23 w 74"/>
                  <a:gd name="T15" fmla="*/ 3 h 760"/>
                  <a:gd name="T16" fmla="*/ 30 w 74"/>
                  <a:gd name="T17" fmla="*/ 1 h 760"/>
                  <a:gd name="T18" fmla="*/ 38 w 74"/>
                  <a:gd name="T19" fmla="*/ 0 h 760"/>
                  <a:gd name="T20" fmla="*/ 38 w 74"/>
                  <a:gd name="T21" fmla="*/ 0 h 760"/>
                  <a:gd name="T22" fmla="*/ 44 w 74"/>
                  <a:gd name="T23" fmla="*/ 1 h 760"/>
                  <a:gd name="T24" fmla="*/ 51 w 74"/>
                  <a:gd name="T25" fmla="*/ 3 h 760"/>
                  <a:gd name="T26" fmla="*/ 58 w 74"/>
                  <a:gd name="T27" fmla="*/ 6 h 760"/>
                  <a:gd name="T28" fmla="*/ 63 w 74"/>
                  <a:gd name="T29" fmla="*/ 11 h 760"/>
                  <a:gd name="T30" fmla="*/ 67 w 74"/>
                  <a:gd name="T31" fmla="*/ 16 h 760"/>
                  <a:gd name="T32" fmla="*/ 71 w 74"/>
                  <a:gd name="T33" fmla="*/ 22 h 760"/>
                  <a:gd name="T34" fmla="*/ 73 w 74"/>
                  <a:gd name="T35" fmla="*/ 29 h 760"/>
                  <a:gd name="T36" fmla="*/ 74 w 74"/>
                  <a:gd name="T37" fmla="*/ 37 h 760"/>
                  <a:gd name="T38" fmla="*/ 74 w 74"/>
                  <a:gd name="T39" fmla="*/ 723 h 760"/>
                  <a:gd name="T40" fmla="*/ 73 w 74"/>
                  <a:gd name="T41" fmla="*/ 730 h 760"/>
                  <a:gd name="T42" fmla="*/ 71 w 74"/>
                  <a:gd name="T43" fmla="*/ 738 h 760"/>
                  <a:gd name="T44" fmla="*/ 67 w 74"/>
                  <a:gd name="T45" fmla="*/ 744 h 760"/>
                  <a:gd name="T46" fmla="*/ 63 w 74"/>
                  <a:gd name="T47" fmla="*/ 750 h 760"/>
                  <a:gd name="T48" fmla="*/ 58 w 74"/>
                  <a:gd name="T49" fmla="*/ 754 h 760"/>
                  <a:gd name="T50" fmla="*/ 51 w 74"/>
                  <a:gd name="T51" fmla="*/ 758 h 760"/>
                  <a:gd name="T52" fmla="*/ 44 w 74"/>
                  <a:gd name="T53" fmla="*/ 760 h 760"/>
                  <a:gd name="T54" fmla="*/ 38 w 74"/>
                  <a:gd name="T55" fmla="*/ 760 h 760"/>
                  <a:gd name="T56" fmla="*/ 38 w 74"/>
                  <a:gd name="T57" fmla="*/ 760 h 760"/>
                  <a:gd name="T58" fmla="*/ 30 w 74"/>
                  <a:gd name="T59" fmla="*/ 760 h 760"/>
                  <a:gd name="T60" fmla="*/ 23 w 74"/>
                  <a:gd name="T61" fmla="*/ 758 h 760"/>
                  <a:gd name="T62" fmla="*/ 16 w 74"/>
                  <a:gd name="T63" fmla="*/ 754 h 760"/>
                  <a:gd name="T64" fmla="*/ 11 w 74"/>
                  <a:gd name="T65" fmla="*/ 750 h 760"/>
                  <a:gd name="T66" fmla="*/ 7 w 74"/>
                  <a:gd name="T67" fmla="*/ 744 h 760"/>
                  <a:gd name="T68" fmla="*/ 3 w 74"/>
                  <a:gd name="T69" fmla="*/ 738 h 760"/>
                  <a:gd name="T70" fmla="*/ 1 w 74"/>
                  <a:gd name="T71" fmla="*/ 730 h 760"/>
                  <a:gd name="T72" fmla="*/ 0 w 74"/>
                  <a:gd name="T73" fmla="*/ 72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60">
                    <a:moveTo>
                      <a:pt x="0" y="723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723"/>
                    </a:lnTo>
                    <a:lnTo>
                      <a:pt x="73" y="730"/>
                    </a:lnTo>
                    <a:lnTo>
                      <a:pt x="71" y="738"/>
                    </a:lnTo>
                    <a:lnTo>
                      <a:pt x="67" y="744"/>
                    </a:lnTo>
                    <a:lnTo>
                      <a:pt x="63" y="750"/>
                    </a:lnTo>
                    <a:lnTo>
                      <a:pt x="58" y="754"/>
                    </a:lnTo>
                    <a:lnTo>
                      <a:pt x="51" y="758"/>
                    </a:lnTo>
                    <a:lnTo>
                      <a:pt x="44" y="760"/>
                    </a:lnTo>
                    <a:lnTo>
                      <a:pt x="38" y="760"/>
                    </a:lnTo>
                    <a:lnTo>
                      <a:pt x="38" y="760"/>
                    </a:lnTo>
                    <a:lnTo>
                      <a:pt x="30" y="760"/>
                    </a:lnTo>
                    <a:lnTo>
                      <a:pt x="23" y="758"/>
                    </a:lnTo>
                    <a:lnTo>
                      <a:pt x="16" y="754"/>
                    </a:lnTo>
                    <a:lnTo>
                      <a:pt x="11" y="750"/>
                    </a:lnTo>
                    <a:lnTo>
                      <a:pt x="7" y="744"/>
                    </a:lnTo>
                    <a:lnTo>
                      <a:pt x="3" y="738"/>
                    </a:lnTo>
                    <a:lnTo>
                      <a:pt x="1" y="730"/>
                    </a:lnTo>
                    <a:lnTo>
                      <a:pt x="0" y="723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Freeform 7"/>
              <p:cNvSpPr>
                <a:spLocks/>
              </p:cNvSpPr>
              <p:nvPr/>
            </p:nvSpPr>
            <p:spPr bwMode="auto">
              <a:xfrm>
                <a:off x="2057454" y="1281117"/>
                <a:ext cx="19050" cy="155575"/>
              </a:xfrm>
              <a:custGeom>
                <a:avLst/>
                <a:gdLst>
                  <a:gd name="T0" fmla="*/ 0 w 74"/>
                  <a:gd name="T1" fmla="*/ 550 h 588"/>
                  <a:gd name="T2" fmla="*/ 0 w 74"/>
                  <a:gd name="T3" fmla="*/ 37 h 588"/>
                  <a:gd name="T4" fmla="*/ 1 w 74"/>
                  <a:gd name="T5" fmla="*/ 29 h 588"/>
                  <a:gd name="T6" fmla="*/ 3 w 74"/>
                  <a:gd name="T7" fmla="*/ 22 h 588"/>
                  <a:gd name="T8" fmla="*/ 7 w 74"/>
                  <a:gd name="T9" fmla="*/ 17 h 588"/>
                  <a:gd name="T10" fmla="*/ 11 w 74"/>
                  <a:gd name="T11" fmla="*/ 11 h 588"/>
                  <a:gd name="T12" fmla="*/ 16 w 74"/>
                  <a:gd name="T13" fmla="*/ 6 h 588"/>
                  <a:gd name="T14" fmla="*/ 23 w 74"/>
                  <a:gd name="T15" fmla="*/ 3 h 588"/>
                  <a:gd name="T16" fmla="*/ 30 w 74"/>
                  <a:gd name="T17" fmla="*/ 1 h 588"/>
                  <a:gd name="T18" fmla="*/ 38 w 74"/>
                  <a:gd name="T19" fmla="*/ 0 h 588"/>
                  <a:gd name="T20" fmla="*/ 38 w 74"/>
                  <a:gd name="T21" fmla="*/ 0 h 588"/>
                  <a:gd name="T22" fmla="*/ 44 w 74"/>
                  <a:gd name="T23" fmla="*/ 1 h 588"/>
                  <a:gd name="T24" fmla="*/ 51 w 74"/>
                  <a:gd name="T25" fmla="*/ 3 h 588"/>
                  <a:gd name="T26" fmla="*/ 58 w 74"/>
                  <a:gd name="T27" fmla="*/ 6 h 588"/>
                  <a:gd name="T28" fmla="*/ 63 w 74"/>
                  <a:gd name="T29" fmla="*/ 11 h 588"/>
                  <a:gd name="T30" fmla="*/ 67 w 74"/>
                  <a:gd name="T31" fmla="*/ 17 h 588"/>
                  <a:gd name="T32" fmla="*/ 71 w 74"/>
                  <a:gd name="T33" fmla="*/ 22 h 588"/>
                  <a:gd name="T34" fmla="*/ 73 w 74"/>
                  <a:gd name="T35" fmla="*/ 29 h 588"/>
                  <a:gd name="T36" fmla="*/ 74 w 74"/>
                  <a:gd name="T37" fmla="*/ 37 h 588"/>
                  <a:gd name="T38" fmla="*/ 74 w 74"/>
                  <a:gd name="T39" fmla="*/ 550 h 588"/>
                  <a:gd name="T40" fmla="*/ 73 w 74"/>
                  <a:gd name="T41" fmla="*/ 558 h 588"/>
                  <a:gd name="T42" fmla="*/ 71 w 74"/>
                  <a:gd name="T43" fmla="*/ 565 h 588"/>
                  <a:gd name="T44" fmla="*/ 67 w 74"/>
                  <a:gd name="T45" fmla="*/ 571 h 588"/>
                  <a:gd name="T46" fmla="*/ 63 w 74"/>
                  <a:gd name="T47" fmla="*/ 576 h 588"/>
                  <a:gd name="T48" fmla="*/ 58 w 74"/>
                  <a:gd name="T49" fmla="*/ 581 h 588"/>
                  <a:gd name="T50" fmla="*/ 51 w 74"/>
                  <a:gd name="T51" fmla="*/ 584 h 588"/>
                  <a:gd name="T52" fmla="*/ 44 w 74"/>
                  <a:gd name="T53" fmla="*/ 587 h 588"/>
                  <a:gd name="T54" fmla="*/ 38 w 74"/>
                  <a:gd name="T55" fmla="*/ 588 h 588"/>
                  <a:gd name="T56" fmla="*/ 38 w 74"/>
                  <a:gd name="T57" fmla="*/ 588 h 588"/>
                  <a:gd name="T58" fmla="*/ 30 w 74"/>
                  <a:gd name="T59" fmla="*/ 587 h 588"/>
                  <a:gd name="T60" fmla="*/ 23 w 74"/>
                  <a:gd name="T61" fmla="*/ 584 h 588"/>
                  <a:gd name="T62" fmla="*/ 16 w 74"/>
                  <a:gd name="T63" fmla="*/ 581 h 588"/>
                  <a:gd name="T64" fmla="*/ 11 w 74"/>
                  <a:gd name="T65" fmla="*/ 576 h 588"/>
                  <a:gd name="T66" fmla="*/ 7 w 74"/>
                  <a:gd name="T67" fmla="*/ 571 h 588"/>
                  <a:gd name="T68" fmla="*/ 3 w 74"/>
                  <a:gd name="T69" fmla="*/ 565 h 588"/>
                  <a:gd name="T70" fmla="*/ 1 w 74"/>
                  <a:gd name="T71" fmla="*/ 558 h 588"/>
                  <a:gd name="T72" fmla="*/ 0 w 74"/>
                  <a:gd name="T73" fmla="*/ 55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8">
                    <a:moveTo>
                      <a:pt x="0" y="550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7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550"/>
                    </a:lnTo>
                    <a:lnTo>
                      <a:pt x="73" y="558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6"/>
                    </a:lnTo>
                    <a:lnTo>
                      <a:pt x="58" y="581"/>
                    </a:lnTo>
                    <a:lnTo>
                      <a:pt x="51" y="584"/>
                    </a:lnTo>
                    <a:lnTo>
                      <a:pt x="44" y="587"/>
                    </a:lnTo>
                    <a:lnTo>
                      <a:pt x="38" y="588"/>
                    </a:lnTo>
                    <a:lnTo>
                      <a:pt x="38" y="588"/>
                    </a:lnTo>
                    <a:lnTo>
                      <a:pt x="30" y="587"/>
                    </a:lnTo>
                    <a:lnTo>
                      <a:pt x="23" y="584"/>
                    </a:lnTo>
                    <a:lnTo>
                      <a:pt x="16" y="581"/>
                    </a:lnTo>
                    <a:lnTo>
                      <a:pt x="11" y="576"/>
                    </a:lnTo>
                    <a:lnTo>
                      <a:pt x="7" y="571"/>
                    </a:lnTo>
                    <a:lnTo>
                      <a:pt x="3" y="565"/>
                    </a:lnTo>
                    <a:lnTo>
                      <a:pt x="1" y="558"/>
                    </a:lnTo>
                    <a:lnTo>
                      <a:pt x="0" y="55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Freeform 8"/>
              <p:cNvSpPr>
                <a:spLocks/>
              </p:cNvSpPr>
              <p:nvPr/>
            </p:nvSpPr>
            <p:spPr bwMode="auto">
              <a:xfrm>
                <a:off x="2057473" y="1676404"/>
                <a:ext cx="19050" cy="155575"/>
              </a:xfrm>
              <a:custGeom>
                <a:avLst/>
                <a:gdLst>
                  <a:gd name="T0" fmla="*/ 0 w 74"/>
                  <a:gd name="T1" fmla="*/ 551 h 587"/>
                  <a:gd name="T2" fmla="*/ 0 w 74"/>
                  <a:gd name="T3" fmla="*/ 38 h 587"/>
                  <a:gd name="T4" fmla="*/ 1 w 74"/>
                  <a:gd name="T5" fmla="*/ 30 h 587"/>
                  <a:gd name="T6" fmla="*/ 3 w 74"/>
                  <a:gd name="T7" fmla="*/ 23 h 587"/>
                  <a:gd name="T8" fmla="*/ 7 w 74"/>
                  <a:gd name="T9" fmla="*/ 16 h 587"/>
                  <a:gd name="T10" fmla="*/ 11 w 74"/>
                  <a:gd name="T11" fmla="*/ 11 h 587"/>
                  <a:gd name="T12" fmla="*/ 16 w 74"/>
                  <a:gd name="T13" fmla="*/ 7 h 587"/>
                  <a:gd name="T14" fmla="*/ 23 w 74"/>
                  <a:gd name="T15" fmla="*/ 3 h 587"/>
                  <a:gd name="T16" fmla="*/ 30 w 74"/>
                  <a:gd name="T17" fmla="*/ 1 h 587"/>
                  <a:gd name="T18" fmla="*/ 38 w 74"/>
                  <a:gd name="T19" fmla="*/ 0 h 587"/>
                  <a:gd name="T20" fmla="*/ 38 w 74"/>
                  <a:gd name="T21" fmla="*/ 0 h 587"/>
                  <a:gd name="T22" fmla="*/ 44 w 74"/>
                  <a:gd name="T23" fmla="*/ 1 h 587"/>
                  <a:gd name="T24" fmla="*/ 51 w 74"/>
                  <a:gd name="T25" fmla="*/ 3 h 587"/>
                  <a:gd name="T26" fmla="*/ 58 w 74"/>
                  <a:gd name="T27" fmla="*/ 7 h 587"/>
                  <a:gd name="T28" fmla="*/ 63 w 74"/>
                  <a:gd name="T29" fmla="*/ 11 h 587"/>
                  <a:gd name="T30" fmla="*/ 67 w 74"/>
                  <a:gd name="T31" fmla="*/ 16 h 587"/>
                  <a:gd name="T32" fmla="*/ 71 w 74"/>
                  <a:gd name="T33" fmla="*/ 23 h 587"/>
                  <a:gd name="T34" fmla="*/ 73 w 74"/>
                  <a:gd name="T35" fmla="*/ 30 h 587"/>
                  <a:gd name="T36" fmla="*/ 74 w 74"/>
                  <a:gd name="T37" fmla="*/ 38 h 587"/>
                  <a:gd name="T38" fmla="*/ 74 w 74"/>
                  <a:gd name="T39" fmla="*/ 551 h 587"/>
                  <a:gd name="T40" fmla="*/ 73 w 74"/>
                  <a:gd name="T41" fmla="*/ 557 h 587"/>
                  <a:gd name="T42" fmla="*/ 71 w 74"/>
                  <a:gd name="T43" fmla="*/ 564 h 587"/>
                  <a:gd name="T44" fmla="*/ 67 w 74"/>
                  <a:gd name="T45" fmla="*/ 571 h 587"/>
                  <a:gd name="T46" fmla="*/ 63 w 74"/>
                  <a:gd name="T47" fmla="*/ 577 h 587"/>
                  <a:gd name="T48" fmla="*/ 58 w 74"/>
                  <a:gd name="T49" fmla="*/ 581 h 587"/>
                  <a:gd name="T50" fmla="*/ 51 w 74"/>
                  <a:gd name="T51" fmla="*/ 585 h 587"/>
                  <a:gd name="T52" fmla="*/ 44 w 74"/>
                  <a:gd name="T53" fmla="*/ 586 h 587"/>
                  <a:gd name="T54" fmla="*/ 38 w 74"/>
                  <a:gd name="T55" fmla="*/ 587 h 587"/>
                  <a:gd name="T56" fmla="*/ 38 w 74"/>
                  <a:gd name="T57" fmla="*/ 587 h 587"/>
                  <a:gd name="T58" fmla="*/ 30 w 74"/>
                  <a:gd name="T59" fmla="*/ 586 h 587"/>
                  <a:gd name="T60" fmla="*/ 23 w 74"/>
                  <a:gd name="T61" fmla="*/ 585 h 587"/>
                  <a:gd name="T62" fmla="*/ 16 w 74"/>
                  <a:gd name="T63" fmla="*/ 581 h 587"/>
                  <a:gd name="T64" fmla="*/ 11 w 74"/>
                  <a:gd name="T65" fmla="*/ 577 h 587"/>
                  <a:gd name="T66" fmla="*/ 7 w 74"/>
                  <a:gd name="T67" fmla="*/ 571 h 587"/>
                  <a:gd name="T68" fmla="*/ 3 w 74"/>
                  <a:gd name="T69" fmla="*/ 564 h 587"/>
                  <a:gd name="T70" fmla="*/ 1 w 74"/>
                  <a:gd name="T71" fmla="*/ 557 h 587"/>
                  <a:gd name="T72" fmla="*/ 0 w 74"/>
                  <a:gd name="T73" fmla="*/ 55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7">
                    <a:moveTo>
                      <a:pt x="0" y="551"/>
                    </a:move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3"/>
                    </a:lnTo>
                    <a:lnTo>
                      <a:pt x="73" y="30"/>
                    </a:lnTo>
                    <a:lnTo>
                      <a:pt x="74" y="38"/>
                    </a:lnTo>
                    <a:lnTo>
                      <a:pt x="74" y="551"/>
                    </a:lnTo>
                    <a:lnTo>
                      <a:pt x="73" y="557"/>
                    </a:lnTo>
                    <a:lnTo>
                      <a:pt x="71" y="564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58" y="581"/>
                    </a:lnTo>
                    <a:lnTo>
                      <a:pt x="51" y="585"/>
                    </a:lnTo>
                    <a:lnTo>
                      <a:pt x="44" y="586"/>
                    </a:lnTo>
                    <a:lnTo>
                      <a:pt x="38" y="587"/>
                    </a:lnTo>
                    <a:lnTo>
                      <a:pt x="38" y="587"/>
                    </a:lnTo>
                    <a:lnTo>
                      <a:pt x="30" y="586"/>
                    </a:lnTo>
                    <a:lnTo>
                      <a:pt x="23" y="585"/>
                    </a:lnTo>
                    <a:lnTo>
                      <a:pt x="16" y="581"/>
                    </a:lnTo>
                    <a:lnTo>
                      <a:pt x="11" y="577"/>
                    </a:lnTo>
                    <a:lnTo>
                      <a:pt x="7" y="571"/>
                    </a:lnTo>
                    <a:lnTo>
                      <a:pt x="3" y="564"/>
                    </a:lnTo>
                    <a:lnTo>
                      <a:pt x="1" y="557"/>
                    </a:lnTo>
                    <a:lnTo>
                      <a:pt x="0" y="551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Rectangle 9"/>
              <p:cNvSpPr>
                <a:spLocks noChangeArrowheads="1"/>
              </p:cNvSpPr>
              <p:nvPr/>
            </p:nvSpPr>
            <p:spPr bwMode="auto">
              <a:xfrm>
                <a:off x="2066965" y="822328"/>
                <a:ext cx="20638" cy="214313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Rectangle 10"/>
              <p:cNvSpPr>
                <a:spLocks noChangeArrowheads="1"/>
              </p:cNvSpPr>
              <p:nvPr/>
            </p:nvSpPr>
            <p:spPr bwMode="auto">
              <a:xfrm>
                <a:off x="2066960" y="1276353"/>
                <a:ext cx="20638" cy="165101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Rectangle 11"/>
              <p:cNvSpPr>
                <a:spLocks noChangeArrowheads="1"/>
              </p:cNvSpPr>
              <p:nvPr/>
            </p:nvSpPr>
            <p:spPr bwMode="auto">
              <a:xfrm>
                <a:off x="2066925" y="1670049"/>
                <a:ext cx="20638" cy="166689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9" name="Freeform 14"/>
            <p:cNvSpPr>
              <a:spLocks/>
            </p:cNvSpPr>
            <p:nvPr/>
          </p:nvSpPr>
          <p:spPr bwMode="auto">
            <a:xfrm>
              <a:off x="5154418" y="1466220"/>
              <a:ext cx="1938738" cy="4119988"/>
            </a:xfrm>
            <a:custGeom>
              <a:avLst/>
              <a:gdLst>
                <a:gd name="T0" fmla="*/ 7316 w 8536"/>
                <a:gd name="T1" fmla="*/ 1 h 18144"/>
                <a:gd name="T2" fmla="*/ 7508 w 8536"/>
                <a:gd name="T3" fmla="*/ 26 h 18144"/>
                <a:gd name="T4" fmla="*/ 7691 w 8536"/>
                <a:gd name="T5" fmla="*/ 77 h 18144"/>
                <a:gd name="T6" fmla="*/ 7862 w 8536"/>
                <a:gd name="T7" fmla="*/ 155 h 18144"/>
                <a:gd name="T8" fmla="*/ 8018 w 8536"/>
                <a:gd name="T9" fmla="*/ 255 h 18144"/>
                <a:gd name="T10" fmla="*/ 8158 w 8536"/>
                <a:gd name="T11" fmla="*/ 377 h 18144"/>
                <a:gd name="T12" fmla="*/ 8279 w 8536"/>
                <a:gd name="T13" fmla="*/ 517 h 18144"/>
                <a:gd name="T14" fmla="*/ 8380 w 8536"/>
                <a:gd name="T15" fmla="*/ 674 h 18144"/>
                <a:gd name="T16" fmla="*/ 8457 w 8536"/>
                <a:gd name="T17" fmla="*/ 845 h 18144"/>
                <a:gd name="T18" fmla="*/ 8510 w 8536"/>
                <a:gd name="T19" fmla="*/ 1027 h 18144"/>
                <a:gd name="T20" fmla="*/ 8535 w 8536"/>
                <a:gd name="T21" fmla="*/ 1218 h 18144"/>
                <a:gd name="T22" fmla="*/ 8535 w 8536"/>
                <a:gd name="T23" fmla="*/ 16924 h 18144"/>
                <a:gd name="T24" fmla="*/ 8510 w 8536"/>
                <a:gd name="T25" fmla="*/ 17117 h 18144"/>
                <a:gd name="T26" fmla="*/ 8457 w 8536"/>
                <a:gd name="T27" fmla="*/ 17299 h 18144"/>
                <a:gd name="T28" fmla="*/ 8380 w 8536"/>
                <a:gd name="T29" fmla="*/ 17470 h 18144"/>
                <a:gd name="T30" fmla="*/ 8279 w 8536"/>
                <a:gd name="T31" fmla="*/ 17626 h 18144"/>
                <a:gd name="T32" fmla="*/ 8158 w 8536"/>
                <a:gd name="T33" fmla="*/ 17767 h 18144"/>
                <a:gd name="T34" fmla="*/ 8018 w 8536"/>
                <a:gd name="T35" fmla="*/ 17888 h 18144"/>
                <a:gd name="T36" fmla="*/ 7862 w 8536"/>
                <a:gd name="T37" fmla="*/ 17988 h 18144"/>
                <a:gd name="T38" fmla="*/ 7691 w 8536"/>
                <a:gd name="T39" fmla="*/ 18065 h 18144"/>
                <a:gd name="T40" fmla="*/ 7508 w 8536"/>
                <a:gd name="T41" fmla="*/ 18118 h 18144"/>
                <a:gd name="T42" fmla="*/ 7316 w 8536"/>
                <a:gd name="T43" fmla="*/ 18143 h 18144"/>
                <a:gd name="T44" fmla="*/ 1220 w 8536"/>
                <a:gd name="T45" fmla="*/ 18143 h 18144"/>
                <a:gd name="T46" fmla="*/ 1027 w 8536"/>
                <a:gd name="T47" fmla="*/ 18118 h 18144"/>
                <a:gd name="T48" fmla="*/ 845 w 8536"/>
                <a:gd name="T49" fmla="*/ 18065 h 18144"/>
                <a:gd name="T50" fmla="*/ 674 w 8536"/>
                <a:gd name="T51" fmla="*/ 17988 h 18144"/>
                <a:gd name="T52" fmla="*/ 518 w 8536"/>
                <a:gd name="T53" fmla="*/ 17888 h 18144"/>
                <a:gd name="T54" fmla="*/ 377 w 8536"/>
                <a:gd name="T55" fmla="*/ 17767 h 18144"/>
                <a:gd name="T56" fmla="*/ 256 w 8536"/>
                <a:gd name="T57" fmla="*/ 17626 h 18144"/>
                <a:gd name="T58" fmla="*/ 156 w 8536"/>
                <a:gd name="T59" fmla="*/ 17470 h 18144"/>
                <a:gd name="T60" fmla="*/ 78 w 8536"/>
                <a:gd name="T61" fmla="*/ 17299 h 18144"/>
                <a:gd name="T62" fmla="*/ 26 w 8536"/>
                <a:gd name="T63" fmla="*/ 17117 h 18144"/>
                <a:gd name="T64" fmla="*/ 2 w 8536"/>
                <a:gd name="T65" fmla="*/ 16924 h 18144"/>
                <a:gd name="T66" fmla="*/ 2 w 8536"/>
                <a:gd name="T67" fmla="*/ 1218 h 18144"/>
                <a:gd name="T68" fmla="*/ 26 w 8536"/>
                <a:gd name="T69" fmla="*/ 1027 h 18144"/>
                <a:gd name="T70" fmla="*/ 78 w 8536"/>
                <a:gd name="T71" fmla="*/ 845 h 18144"/>
                <a:gd name="T72" fmla="*/ 156 w 8536"/>
                <a:gd name="T73" fmla="*/ 674 h 18144"/>
                <a:gd name="T74" fmla="*/ 256 w 8536"/>
                <a:gd name="T75" fmla="*/ 517 h 18144"/>
                <a:gd name="T76" fmla="*/ 377 w 8536"/>
                <a:gd name="T77" fmla="*/ 377 h 18144"/>
                <a:gd name="T78" fmla="*/ 518 w 8536"/>
                <a:gd name="T79" fmla="*/ 255 h 18144"/>
                <a:gd name="T80" fmla="*/ 674 w 8536"/>
                <a:gd name="T81" fmla="*/ 155 h 18144"/>
                <a:gd name="T82" fmla="*/ 845 w 8536"/>
                <a:gd name="T83" fmla="*/ 77 h 18144"/>
                <a:gd name="T84" fmla="*/ 1027 w 8536"/>
                <a:gd name="T85" fmla="*/ 26 h 18144"/>
                <a:gd name="T86" fmla="*/ 1220 w 8536"/>
                <a:gd name="T87" fmla="*/ 1 h 1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36" h="18144">
                  <a:moveTo>
                    <a:pt x="1286" y="0"/>
                  </a:moveTo>
                  <a:lnTo>
                    <a:pt x="7249" y="0"/>
                  </a:lnTo>
                  <a:lnTo>
                    <a:pt x="7316" y="1"/>
                  </a:lnTo>
                  <a:lnTo>
                    <a:pt x="7381" y="5"/>
                  </a:lnTo>
                  <a:lnTo>
                    <a:pt x="7446" y="15"/>
                  </a:lnTo>
                  <a:lnTo>
                    <a:pt x="7508" y="26"/>
                  </a:lnTo>
                  <a:lnTo>
                    <a:pt x="7570" y="40"/>
                  </a:lnTo>
                  <a:lnTo>
                    <a:pt x="7632" y="58"/>
                  </a:lnTo>
                  <a:lnTo>
                    <a:pt x="7691" y="77"/>
                  </a:lnTo>
                  <a:lnTo>
                    <a:pt x="7749" y="101"/>
                  </a:lnTo>
                  <a:lnTo>
                    <a:pt x="7806" y="126"/>
                  </a:lnTo>
                  <a:lnTo>
                    <a:pt x="7862" y="155"/>
                  </a:lnTo>
                  <a:lnTo>
                    <a:pt x="7916" y="186"/>
                  </a:lnTo>
                  <a:lnTo>
                    <a:pt x="7968" y="220"/>
                  </a:lnTo>
                  <a:lnTo>
                    <a:pt x="8018" y="255"/>
                  </a:lnTo>
                  <a:lnTo>
                    <a:pt x="8067" y="294"/>
                  </a:lnTo>
                  <a:lnTo>
                    <a:pt x="8114" y="334"/>
                  </a:lnTo>
                  <a:lnTo>
                    <a:pt x="8158" y="377"/>
                  </a:lnTo>
                  <a:lnTo>
                    <a:pt x="8201" y="422"/>
                  </a:lnTo>
                  <a:lnTo>
                    <a:pt x="8242" y="468"/>
                  </a:lnTo>
                  <a:lnTo>
                    <a:pt x="8279" y="517"/>
                  </a:lnTo>
                  <a:lnTo>
                    <a:pt x="8316" y="567"/>
                  </a:lnTo>
                  <a:lnTo>
                    <a:pt x="8349" y="620"/>
                  </a:lnTo>
                  <a:lnTo>
                    <a:pt x="8380" y="674"/>
                  </a:lnTo>
                  <a:lnTo>
                    <a:pt x="8408" y="728"/>
                  </a:lnTo>
                  <a:lnTo>
                    <a:pt x="8434" y="785"/>
                  </a:lnTo>
                  <a:lnTo>
                    <a:pt x="8457" y="845"/>
                  </a:lnTo>
                  <a:lnTo>
                    <a:pt x="8478" y="904"/>
                  </a:lnTo>
                  <a:lnTo>
                    <a:pt x="8495" y="964"/>
                  </a:lnTo>
                  <a:lnTo>
                    <a:pt x="8510" y="1027"/>
                  </a:lnTo>
                  <a:lnTo>
                    <a:pt x="8521" y="1090"/>
                  </a:lnTo>
                  <a:lnTo>
                    <a:pt x="8529" y="1153"/>
                  </a:lnTo>
                  <a:lnTo>
                    <a:pt x="8535" y="1218"/>
                  </a:lnTo>
                  <a:lnTo>
                    <a:pt x="8536" y="1285"/>
                  </a:lnTo>
                  <a:lnTo>
                    <a:pt x="8536" y="16858"/>
                  </a:lnTo>
                  <a:lnTo>
                    <a:pt x="8535" y="16924"/>
                  </a:lnTo>
                  <a:lnTo>
                    <a:pt x="8529" y="16989"/>
                  </a:lnTo>
                  <a:lnTo>
                    <a:pt x="8521" y="17054"/>
                  </a:lnTo>
                  <a:lnTo>
                    <a:pt x="8510" y="17117"/>
                  </a:lnTo>
                  <a:lnTo>
                    <a:pt x="8495" y="17178"/>
                  </a:lnTo>
                  <a:lnTo>
                    <a:pt x="8478" y="17240"/>
                  </a:lnTo>
                  <a:lnTo>
                    <a:pt x="8457" y="17299"/>
                  </a:lnTo>
                  <a:lnTo>
                    <a:pt x="8434" y="17357"/>
                  </a:lnTo>
                  <a:lnTo>
                    <a:pt x="8408" y="17414"/>
                  </a:lnTo>
                  <a:lnTo>
                    <a:pt x="8380" y="17470"/>
                  </a:lnTo>
                  <a:lnTo>
                    <a:pt x="8349" y="17524"/>
                  </a:lnTo>
                  <a:lnTo>
                    <a:pt x="8316" y="17576"/>
                  </a:lnTo>
                  <a:lnTo>
                    <a:pt x="8279" y="17626"/>
                  </a:lnTo>
                  <a:lnTo>
                    <a:pt x="8242" y="17675"/>
                  </a:lnTo>
                  <a:lnTo>
                    <a:pt x="8201" y="17722"/>
                  </a:lnTo>
                  <a:lnTo>
                    <a:pt x="8158" y="17767"/>
                  </a:lnTo>
                  <a:lnTo>
                    <a:pt x="8114" y="17809"/>
                  </a:lnTo>
                  <a:lnTo>
                    <a:pt x="8067" y="17850"/>
                  </a:lnTo>
                  <a:lnTo>
                    <a:pt x="8018" y="17888"/>
                  </a:lnTo>
                  <a:lnTo>
                    <a:pt x="7968" y="17924"/>
                  </a:lnTo>
                  <a:lnTo>
                    <a:pt x="7916" y="17957"/>
                  </a:lnTo>
                  <a:lnTo>
                    <a:pt x="7862" y="17988"/>
                  </a:lnTo>
                  <a:lnTo>
                    <a:pt x="7806" y="18016"/>
                  </a:lnTo>
                  <a:lnTo>
                    <a:pt x="7749" y="18043"/>
                  </a:lnTo>
                  <a:lnTo>
                    <a:pt x="7691" y="18065"/>
                  </a:lnTo>
                  <a:lnTo>
                    <a:pt x="7632" y="18086"/>
                  </a:lnTo>
                  <a:lnTo>
                    <a:pt x="7570" y="18103"/>
                  </a:lnTo>
                  <a:lnTo>
                    <a:pt x="7508" y="18118"/>
                  </a:lnTo>
                  <a:lnTo>
                    <a:pt x="7446" y="18129"/>
                  </a:lnTo>
                  <a:lnTo>
                    <a:pt x="7381" y="18137"/>
                  </a:lnTo>
                  <a:lnTo>
                    <a:pt x="7316" y="18143"/>
                  </a:lnTo>
                  <a:lnTo>
                    <a:pt x="7249" y="18144"/>
                  </a:lnTo>
                  <a:lnTo>
                    <a:pt x="1286" y="18144"/>
                  </a:lnTo>
                  <a:lnTo>
                    <a:pt x="1220" y="18143"/>
                  </a:lnTo>
                  <a:lnTo>
                    <a:pt x="1155" y="18137"/>
                  </a:lnTo>
                  <a:lnTo>
                    <a:pt x="1091" y="18129"/>
                  </a:lnTo>
                  <a:lnTo>
                    <a:pt x="1027" y="18118"/>
                  </a:lnTo>
                  <a:lnTo>
                    <a:pt x="966" y="18103"/>
                  </a:lnTo>
                  <a:lnTo>
                    <a:pt x="904" y="18086"/>
                  </a:lnTo>
                  <a:lnTo>
                    <a:pt x="845" y="18065"/>
                  </a:lnTo>
                  <a:lnTo>
                    <a:pt x="787" y="18043"/>
                  </a:lnTo>
                  <a:lnTo>
                    <a:pt x="730" y="18016"/>
                  </a:lnTo>
                  <a:lnTo>
                    <a:pt x="674" y="17988"/>
                  </a:lnTo>
                  <a:lnTo>
                    <a:pt x="620" y="17957"/>
                  </a:lnTo>
                  <a:lnTo>
                    <a:pt x="569" y="17924"/>
                  </a:lnTo>
                  <a:lnTo>
                    <a:pt x="518" y="17888"/>
                  </a:lnTo>
                  <a:lnTo>
                    <a:pt x="470" y="17850"/>
                  </a:lnTo>
                  <a:lnTo>
                    <a:pt x="423" y="17809"/>
                  </a:lnTo>
                  <a:lnTo>
                    <a:pt x="377" y="17767"/>
                  </a:lnTo>
                  <a:lnTo>
                    <a:pt x="335" y="17722"/>
                  </a:lnTo>
                  <a:lnTo>
                    <a:pt x="295" y="17675"/>
                  </a:lnTo>
                  <a:lnTo>
                    <a:pt x="256" y="17626"/>
                  </a:lnTo>
                  <a:lnTo>
                    <a:pt x="221" y="17576"/>
                  </a:lnTo>
                  <a:lnTo>
                    <a:pt x="187" y="17524"/>
                  </a:lnTo>
                  <a:lnTo>
                    <a:pt x="156" y="17470"/>
                  </a:lnTo>
                  <a:lnTo>
                    <a:pt x="128" y="17414"/>
                  </a:lnTo>
                  <a:lnTo>
                    <a:pt x="101" y="17357"/>
                  </a:lnTo>
                  <a:lnTo>
                    <a:pt x="78" y="17299"/>
                  </a:lnTo>
                  <a:lnTo>
                    <a:pt x="58" y="17240"/>
                  </a:lnTo>
                  <a:lnTo>
                    <a:pt x="41" y="17178"/>
                  </a:lnTo>
                  <a:lnTo>
                    <a:pt x="26" y="17117"/>
                  </a:lnTo>
                  <a:lnTo>
                    <a:pt x="15" y="17054"/>
                  </a:lnTo>
                  <a:lnTo>
                    <a:pt x="7" y="16989"/>
                  </a:lnTo>
                  <a:lnTo>
                    <a:pt x="2" y="16924"/>
                  </a:lnTo>
                  <a:lnTo>
                    <a:pt x="0" y="16858"/>
                  </a:lnTo>
                  <a:lnTo>
                    <a:pt x="0" y="1285"/>
                  </a:lnTo>
                  <a:lnTo>
                    <a:pt x="2" y="1218"/>
                  </a:lnTo>
                  <a:lnTo>
                    <a:pt x="7" y="1153"/>
                  </a:lnTo>
                  <a:lnTo>
                    <a:pt x="15" y="1090"/>
                  </a:lnTo>
                  <a:lnTo>
                    <a:pt x="26" y="1027"/>
                  </a:lnTo>
                  <a:lnTo>
                    <a:pt x="41" y="964"/>
                  </a:lnTo>
                  <a:lnTo>
                    <a:pt x="58" y="904"/>
                  </a:lnTo>
                  <a:lnTo>
                    <a:pt x="78" y="845"/>
                  </a:lnTo>
                  <a:lnTo>
                    <a:pt x="101" y="785"/>
                  </a:lnTo>
                  <a:lnTo>
                    <a:pt x="128" y="728"/>
                  </a:lnTo>
                  <a:lnTo>
                    <a:pt x="156" y="674"/>
                  </a:lnTo>
                  <a:lnTo>
                    <a:pt x="187" y="620"/>
                  </a:lnTo>
                  <a:lnTo>
                    <a:pt x="221" y="567"/>
                  </a:lnTo>
                  <a:lnTo>
                    <a:pt x="256" y="517"/>
                  </a:lnTo>
                  <a:lnTo>
                    <a:pt x="295" y="468"/>
                  </a:lnTo>
                  <a:lnTo>
                    <a:pt x="335" y="422"/>
                  </a:lnTo>
                  <a:lnTo>
                    <a:pt x="377" y="377"/>
                  </a:lnTo>
                  <a:lnTo>
                    <a:pt x="423" y="334"/>
                  </a:lnTo>
                  <a:lnTo>
                    <a:pt x="470" y="294"/>
                  </a:lnTo>
                  <a:lnTo>
                    <a:pt x="518" y="255"/>
                  </a:lnTo>
                  <a:lnTo>
                    <a:pt x="569" y="220"/>
                  </a:lnTo>
                  <a:lnTo>
                    <a:pt x="620" y="186"/>
                  </a:lnTo>
                  <a:lnTo>
                    <a:pt x="674" y="155"/>
                  </a:lnTo>
                  <a:lnTo>
                    <a:pt x="730" y="126"/>
                  </a:lnTo>
                  <a:lnTo>
                    <a:pt x="787" y="101"/>
                  </a:lnTo>
                  <a:lnTo>
                    <a:pt x="845" y="77"/>
                  </a:lnTo>
                  <a:lnTo>
                    <a:pt x="904" y="58"/>
                  </a:lnTo>
                  <a:lnTo>
                    <a:pt x="966" y="40"/>
                  </a:lnTo>
                  <a:lnTo>
                    <a:pt x="1027" y="26"/>
                  </a:lnTo>
                  <a:lnTo>
                    <a:pt x="1091" y="15"/>
                  </a:lnTo>
                  <a:lnTo>
                    <a:pt x="1155" y="5"/>
                  </a:lnTo>
                  <a:lnTo>
                    <a:pt x="1220" y="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15"/>
            <p:cNvSpPr>
              <a:spLocks/>
            </p:cNvSpPr>
            <p:nvPr/>
          </p:nvSpPr>
          <p:spPr bwMode="auto">
            <a:xfrm>
              <a:off x="5173492" y="1485294"/>
              <a:ext cx="1900590" cy="4081840"/>
            </a:xfrm>
            <a:custGeom>
              <a:avLst/>
              <a:gdLst>
                <a:gd name="T0" fmla="*/ 7245 w 8370"/>
                <a:gd name="T1" fmla="*/ 2 h 17971"/>
                <a:gd name="T2" fmla="*/ 7422 w 8370"/>
                <a:gd name="T3" fmla="*/ 24 h 17971"/>
                <a:gd name="T4" fmla="*/ 7591 w 8370"/>
                <a:gd name="T5" fmla="*/ 72 h 17971"/>
                <a:gd name="T6" fmla="*/ 7748 w 8370"/>
                <a:gd name="T7" fmla="*/ 143 h 17971"/>
                <a:gd name="T8" fmla="*/ 7892 w 8370"/>
                <a:gd name="T9" fmla="*/ 236 h 17971"/>
                <a:gd name="T10" fmla="*/ 8022 w 8370"/>
                <a:gd name="T11" fmla="*/ 348 h 17971"/>
                <a:gd name="T12" fmla="*/ 8134 w 8370"/>
                <a:gd name="T13" fmla="*/ 477 h 17971"/>
                <a:gd name="T14" fmla="*/ 8226 w 8370"/>
                <a:gd name="T15" fmla="*/ 622 h 17971"/>
                <a:gd name="T16" fmla="*/ 8298 w 8370"/>
                <a:gd name="T17" fmla="*/ 779 h 17971"/>
                <a:gd name="T18" fmla="*/ 8346 w 8370"/>
                <a:gd name="T19" fmla="*/ 947 h 17971"/>
                <a:gd name="T20" fmla="*/ 8369 w 8370"/>
                <a:gd name="T21" fmla="*/ 1124 h 17971"/>
                <a:gd name="T22" fmla="*/ 8369 w 8370"/>
                <a:gd name="T23" fmla="*/ 16847 h 17971"/>
                <a:gd name="T24" fmla="*/ 8346 w 8370"/>
                <a:gd name="T25" fmla="*/ 17024 h 17971"/>
                <a:gd name="T26" fmla="*/ 8298 w 8370"/>
                <a:gd name="T27" fmla="*/ 17193 h 17971"/>
                <a:gd name="T28" fmla="*/ 8226 w 8370"/>
                <a:gd name="T29" fmla="*/ 17350 h 17971"/>
                <a:gd name="T30" fmla="*/ 8134 w 8370"/>
                <a:gd name="T31" fmla="*/ 17494 h 17971"/>
                <a:gd name="T32" fmla="*/ 8022 w 8370"/>
                <a:gd name="T33" fmla="*/ 17624 h 17971"/>
                <a:gd name="T34" fmla="*/ 7892 w 8370"/>
                <a:gd name="T35" fmla="*/ 17735 h 17971"/>
                <a:gd name="T36" fmla="*/ 7748 w 8370"/>
                <a:gd name="T37" fmla="*/ 17828 h 17971"/>
                <a:gd name="T38" fmla="*/ 7591 w 8370"/>
                <a:gd name="T39" fmla="*/ 17900 h 17971"/>
                <a:gd name="T40" fmla="*/ 7422 w 8370"/>
                <a:gd name="T41" fmla="*/ 17947 h 17971"/>
                <a:gd name="T42" fmla="*/ 7245 w 8370"/>
                <a:gd name="T43" fmla="*/ 17970 h 17971"/>
                <a:gd name="T44" fmla="*/ 1125 w 8370"/>
                <a:gd name="T45" fmla="*/ 17970 h 17971"/>
                <a:gd name="T46" fmla="*/ 948 w 8370"/>
                <a:gd name="T47" fmla="*/ 17947 h 17971"/>
                <a:gd name="T48" fmla="*/ 779 w 8370"/>
                <a:gd name="T49" fmla="*/ 17900 h 17971"/>
                <a:gd name="T50" fmla="*/ 622 w 8370"/>
                <a:gd name="T51" fmla="*/ 17828 h 17971"/>
                <a:gd name="T52" fmla="*/ 478 w 8370"/>
                <a:gd name="T53" fmla="*/ 17735 h 17971"/>
                <a:gd name="T54" fmla="*/ 349 w 8370"/>
                <a:gd name="T55" fmla="*/ 17624 h 17971"/>
                <a:gd name="T56" fmla="*/ 236 w 8370"/>
                <a:gd name="T57" fmla="*/ 17494 h 17971"/>
                <a:gd name="T58" fmla="*/ 144 w 8370"/>
                <a:gd name="T59" fmla="*/ 17350 h 17971"/>
                <a:gd name="T60" fmla="*/ 73 w 8370"/>
                <a:gd name="T61" fmla="*/ 17193 h 17971"/>
                <a:gd name="T62" fmla="*/ 24 w 8370"/>
                <a:gd name="T63" fmla="*/ 17024 h 17971"/>
                <a:gd name="T64" fmla="*/ 2 w 8370"/>
                <a:gd name="T65" fmla="*/ 16847 h 17971"/>
                <a:gd name="T66" fmla="*/ 2 w 8370"/>
                <a:gd name="T67" fmla="*/ 1124 h 17971"/>
                <a:gd name="T68" fmla="*/ 24 w 8370"/>
                <a:gd name="T69" fmla="*/ 947 h 17971"/>
                <a:gd name="T70" fmla="*/ 73 w 8370"/>
                <a:gd name="T71" fmla="*/ 779 h 17971"/>
                <a:gd name="T72" fmla="*/ 144 w 8370"/>
                <a:gd name="T73" fmla="*/ 622 h 17971"/>
                <a:gd name="T74" fmla="*/ 236 w 8370"/>
                <a:gd name="T75" fmla="*/ 477 h 17971"/>
                <a:gd name="T76" fmla="*/ 349 w 8370"/>
                <a:gd name="T77" fmla="*/ 348 h 17971"/>
                <a:gd name="T78" fmla="*/ 478 w 8370"/>
                <a:gd name="T79" fmla="*/ 236 h 17971"/>
                <a:gd name="T80" fmla="*/ 622 w 8370"/>
                <a:gd name="T81" fmla="*/ 143 h 17971"/>
                <a:gd name="T82" fmla="*/ 779 w 8370"/>
                <a:gd name="T83" fmla="*/ 72 h 17971"/>
                <a:gd name="T84" fmla="*/ 948 w 8370"/>
                <a:gd name="T85" fmla="*/ 24 h 17971"/>
                <a:gd name="T86" fmla="*/ 1125 w 8370"/>
                <a:gd name="T87" fmla="*/ 2 h 17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70" h="17971">
                  <a:moveTo>
                    <a:pt x="1186" y="0"/>
                  </a:moveTo>
                  <a:lnTo>
                    <a:pt x="7184" y="0"/>
                  </a:lnTo>
                  <a:lnTo>
                    <a:pt x="7245" y="2"/>
                  </a:lnTo>
                  <a:lnTo>
                    <a:pt x="7304" y="6"/>
                  </a:lnTo>
                  <a:lnTo>
                    <a:pt x="7364" y="14"/>
                  </a:lnTo>
                  <a:lnTo>
                    <a:pt x="7422" y="24"/>
                  </a:lnTo>
                  <a:lnTo>
                    <a:pt x="7480" y="37"/>
                  </a:lnTo>
                  <a:lnTo>
                    <a:pt x="7536" y="53"/>
                  </a:lnTo>
                  <a:lnTo>
                    <a:pt x="7591" y="72"/>
                  </a:lnTo>
                  <a:lnTo>
                    <a:pt x="7644" y="94"/>
                  </a:lnTo>
                  <a:lnTo>
                    <a:pt x="7697" y="117"/>
                  </a:lnTo>
                  <a:lnTo>
                    <a:pt x="7748" y="143"/>
                  </a:lnTo>
                  <a:lnTo>
                    <a:pt x="7798" y="173"/>
                  </a:lnTo>
                  <a:lnTo>
                    <a:pt x="7846" y="203"/>
                  </a:lnTo>
                  <a:lnTo>
                    <a:pt x="7892" y="236"/>
                  </a:lnTo>
                  <a:lnTo>
                    <a:pt x="7937" y="272"/>
                  </a:lnTo>
                  <a:lnTo>
                    <a:pt x="7981" y="308"/>
                  </a:lnTo>
                  <a:lnTo>
                    <a:pt x="8022" y="348"/>
                  </a:lnTo>
                  <a:lnTo>
                    <a:pt x="8061" y="389"/>
                  </a:lnTo>
                  <a:lnTo>
                    <a:pt x="8098" y="432"/>
                  </a:lnTo>
                  <a:lnTo>
                    <a:pt x="8134" y="477"/>
                  </a:lnTo>
                  <a:lnTo>
                    <a:pt x="8167" y="524"/>
                  </a:lnTo>
                  <a:lnTo>
                    <a:pt x="8198" y="572"/>
                  </a:lnTo>
                  <a:lnTo>
                    <a:pt x="8226" y="622"/>
                  </a:lnTo>
                  <a:lnTo>
                    <a:pt x="8252" y="673"/>
                  </a:lnTo>
                  <a:lnTo>
                    <a:pt x="8276" y="725"/>
                  </a:lnTo>
                  <a:lnTo>
                    <a:pt x="8298" y="779"/>
                  </a:lnTo>
                  <a:lnTo>
                    <a:pt x="8316" y="834"/>
                  </a:lnTo>
                  <a:lnTo>
                    <a:pt x="8332" y="890"/>
                  </a:lnTo>
                  <a:lnTo>
                    <a:pt x="8346" y="947"/>
                  </a:lnTo>
                  <a:lnTo>
                    <a:pt x="8356" y="1005"/>
                  </a:lnTo>
                  <a:lnTo>
                    <a:pt x="8364" y="1064"/>
                  </a:lnTo>
                  <a:lnTo>
                    <a:pt x="8369" y="1124"/>
                  </a:lnTo>
                  <a:lnTo>
                    <a:pt x="8370" y="1185"/>
                  </a:lnTo>
                  <a:lnTo>
                    <a:pt x="8370" y="16786"/>
                  </a:lnTo>
                  <a:lnTo>
                    <a:pt x="8369" y="16847"/>
                  </a:lnTo>
                  <a:lnTo>
                    <a:pt x="8364" y="16907"/>
                  </a:lnTo>
                  <a:lnTo>
                    <a:pt x="8356" y="16966"/>
                  </a:lnTo>
                  <a:lnTo>
                    <a:pt x="8346" y="17024"/>
                  </a:lnTo>
                  <a:lnTo>
                    <a:pt x="8332" y="17081"/>
                  </a:lnTo>
                  <a:lnTo>
                    <a:pt x="8316" y="17138"/>
                  </a:lnTo>
                  <a:lnTo>
                    <a:pt x="8298" y="17193"/>
                  </a:lnTo>
                  <a:lnTo>
                    <a:pt x="8276" y="17246"/>
                  </a:lnTo>
                  <a:lnTo>
                    <a:pt x="8252" y="17299"/>
                  </a:lnTo>
                  <a:lnTo>
                    <a:pt x="8226" y="17350"/>
                  </a:lnTo>
                  <a:lnTo>
                    <a:pt x="8198" y="17399"/>
                  </a:lnTo>
                  <a:lnTo>
                    <a:pt x="8167" y="17448"/>
                  </a:lnTo>
                  <a:lnTo>
                    <a:pt x="8134" y="17494"/>
                  </a:lnTo>
                  <a:lnTo>
                    <a:pt x="8098" y="17539"/>
                  </a:lnTo>
                  <a:lnTo>
                    <a:pt x="8061" y="17583"/>
                  </a:lnTo>
                  <a:lnTo>
                    <a:pt x="8022" y="17624"/>
                  </a:lnTo>
                  <a:lnTo>
                    <a:pt x="7981" y="17662"/>
                  </a:lnTo>
                  <a:lnTo>
                    <a:pt x="7937" y="17700"/>
                  </a:lnTo>
                  <a:lnTo>
                    <a:pt x="7892" y="17735"/>
                  </a:lnTo>
                  <a:lnTo>
                    <a:pt x="7846" y="17768"/>
                  </a:lnTo>
                  <a:lnTo>
                    <a:pt x="7798" y="17799"/>
                  </a:lnTo>
                  <a:lnTo>
                    <a:pt x="7748" y="17828"/>
                  </a:lnTo>
                  <a:lnTo>
                    <a:pt x="7697" y="17854"/>
                  </a:lnTo>
                  <a:lnTo>
                    <a:pt x="7644" y="17878"/>
                  </a:lnTo>
                  <a:lnTo>
                    <a:pt x="7591" y="17900"/>
                  </a:lnTo>
                  <a:lnTo>
                    <a:pt x="7536" y="17918"/>
                  </a:lnTo>
                  <a:lnTo>
                    <a:pt x="7480" y="17934"/>
                  </a:lnTo>
                  <a:lnTo>
                    <a:pt x="7422" y="17947"/>
                  </a:lnTo>
                  <a:lnTo>
                    <a:pt x="7364" y="17958"/>
                  </a:lnTo>
                  <a:lnTo>
                    <a:pt x="7304" y="17966"/>
                  </a:lnTo>
                  <a:lnTo>
                    <a:pt x="7245" y="17970"/>
                  </a:lnTo>
                  <a:lnTo>
                    <a:pt x="7184" y="17971"/>
                  </a:lnTo>
                  <a:lnTo>
                    <a:pt x="1186" y="17971"/>
                  </a:lnTo>
                  <a:lnTo>
                    <a:pt x="1125" y="17970"/>
                  </a:lnTo>
                  <a:lnTo>
                    <a:pt x="1065" y="17966"/>
                  </a:lnTo>
                  <a:lnTo>
                    <a:pt x="1006" y="17958"/>
                  </a:lnTo>
                  <a:lnTo>
                    <a:pt x="948" y="17947"/>
                  </a:lnTo>
                  <a:lnTo>
                    <a:pt x="891" y="17934"/>
                  </a:lnTo>
                  <a:lnTo>
                    <a:pt x="835" y="17918"/>
                  </a:lnTo>
                  <a:lnTo>
                    <a:pt x="779" y="17900"/>
                  </a:lnTo>
                  <a:lnTo>
                    <a:pt x="725" y="17878"/>
                  </a:lnTo>
                  <a:lnTo>
                    <a:pt x="673" y="17854"/>
                  </a:lnTo>
                  <a:lnTo>
                    <a:pt x="622" y="17828"/>
                  </a:lnTo>
                  <a:lnTo>
                    <a:pt x="573" y="17799"/>
                  </a:lnTo>
                  <a:lnTo>
                    <a:pt x="525" y="17768"/>
                  </a:lnTo>
                  <a:lnTo>
                    <a:pt x="478" y="17735"/>
                  </a:lnTo>
                  <a:lnTo>
                    <a:pt x="432" y="17700"/>
                  </a:lnTo>
                  <a:lnTo>
                    <a:pt x="390" y="17662"/>
                  </a:lnTo>
                  <a:lnTo>
                    <a:pt x="349" y="17624"/>
                  </a:lnTo>
                  <a:lnTo>
                    <a:pt x="309" y="17583"/>
                  </a:lnTo>
                  <a:lnTo>
                    <a:pt x="272" y="17539"/>
                  </a:lnTo>
                  <a:lnTo>
                    <a:pt x="236" y="17494"/>
                  </a:lnTo>
                  <a:lnTo>
                    <a:pt x="203" y="17448"/>
                  </a:lnTo>
                  <a:lnTo>
                    <a:pt x="172" y="17399"/>
                  </a:lnTo>
                  <a:lnTo>
                    <a:pt x="144" y="17350"/>
                  </a:lnTo>
                  <a:lnTo>
                    <a:pt x="118" y="17299"/>
                  </a:lnTo>
                  <a:lnTo>
                    <a:pt x="94" y="17246"/>
                  </a:lnTo>
                  <a:lnTo>
                    <a:pt x="73" y="17193"/>
                  </a:lnTo>
                  <a:lnTo>
                    <a:pt x="54" y="17138"/>
                  </a:lnTo>
                  <a:lnTo>
                    <a:pt x="38" y="17081"/>
                  </a:lnTo>
                  <a:lnTo>
                    <a:pt x="24" y="17024"/>
                  </a:lnTo>
                  <a:lnTo>
                    <a:pt x="14" y="16966"/>
                  </a:lnTo>
                  <a:lnTo>
                    <a:pt x="7" y="16907"/>
                  </a:lnTo>
                  <a:lnTo>
                    <a:pt x="2" y="16847"/>
                  </a:lnTo>
                  <a:lnTo>
                    <a:pt x="0" y="16786"/>
                  </a:lnTo>
                  <a:lnTo>
                    <a:pt x="0" y="1185"/>
                  </a:lnTo>
                  <a:lnTo>
                    <a:pt x="2" y="1124"/>
                  </a:lnTo>
                  <a:lnTo>
                    <a:pt x="7" y="1064"/>
                  </a:lnTo>
                  <a:lnTo>
                    <a:pt x="14" y="1005"/>
                  </a:lnTo>
                  <a:lnTo>
                    <a:pt x="24" y="947"/>
                  </a:lnTo>
                  <a:lnTo>
                    <a:pt x="38" y="890"/>
                  </a:lnTo>
                  <a:lnTo>
                    <a:pt x="54" y="834"/>
                  </a:lnTo>
                  <a:lnTo>
                    <a:pt x="73" y="779"/>
                  </a:lnTo>
                  <a:lnTo>
                    <a:pt x="94" y="725"/>
                  </a:lnTo>
                  <a:lnTo>
                    <a:pt x="118" y="673"/>
                  </a:lnTo>
                  <a:lnTo>
                    <a:pt x="144" y="622"/>
                  </a:lnTo>
                  <a:lnTo>
                    <a:pt x="172" y="572"/>
                  </a:lnTo>
                  <a:lnTo>
                    <a:pt x="203" y="524"/>
                  </a:lnTo>
                  <a:lnTo>
                    <a:pt x="236" y="477"/>
                  </a:lnTo>
                  <a:lnTo>
                    <a:pt x="272" y="432"/>
                  </a:lnTo>
                  <a:lnTo>
                    <a:pt x="309" y="389"/>
                  </a:lnTo>
                  <a:lnTo>
                    <a:pt x="349" y="348"/>
                  </a:lnTo>
                  <a:lnTo>
                    <a:pt x="390" y="308"/>
                  </a:lnTo>
                  <a:lnTo>
                    <a:pt x="432" y="272"/>
                  </a:lnTo>
                  <a:lnTo>
                    <a:pt x="478" y="236"/>
                  </a:lnTo>
                  <a:lnTo>
                    <a:pt x="525" y="203"/>
                  </a:lnTo>
                  <a:lnTo>
                    <a:pt x="573" y="173"/>
                  </a:lnTo>
                  <a:lnTo>
                    <a:pt x="622" y="143"/>
                  </a:lnTo>
                  <a:lnTo>
                    <a:pt x="673" y="117"/>
                  </a:lnTo>
                  <a:lnTo>
                    <a:pt x="725" y="94"/>
                  </a:lnTo>
                  <a:lnTo>
                    <a:pt x="779" y="72"/>
                  </a:lnTo>
                  <a:lnTo>
                    <a:pt x="835" y="53"/>
                  </a:lnTo>
                  <a:lnTo>
                    <a:pt x="891" y="37"/>
                  </a:lnTo>
                  <a:lnTo>
                    <a:pt x="948" y="24"/>
                  </a:lnTo>
                  <a:lnTo>
                    <a:pt x="1006" y="14"/>
                  </a:lnTo>
                  <a:lnTo>
                    <a:pt x="1065" y="6"/>
                  </a:lnTo>
                  <a:lnTo>
                    <a:pt x="1125" y="2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86A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Freeform 16"/>
            <p:cNvSpPr>
              <a:spLocks/>
            </p:cNvSpPr>
            <p:nvPr/>
          </p:nvSpPr>
          <p:spPr bwMode="auto">
            <a:xfrm>
              <a:off x="5184391" y="1497556"/>
              <a:ext cx="1880153" cy="4057316"/>
            </a:xfrm>
            <a:custGeom>
              <a:avLst/>
              <a:gdLst>
                <a:gd name="T0" fmla="*/ 7193 w 8280"/>
                <a:gd name="T1" fmla="*/ 2 h 17873"/>
                <a:gd name="T2" fmla="*/ 7364 w 8280"/>
                <a:gd name="T3" fmla="*/ 23 h 17873"/>
                <a:gd name="T4" fmla="*/ 7527 w 8280"/>
                <a:gd name="T5" fmla="*/ 70 h 17873"/>
                <a:gd name="T6" fmla="*/ 7679 w 8280"/>
                <a:gd name="T7" fmla="*/ 140 h 17873"/>
                <a:gd name="T8" fmla="*/ 7819 w 8280"/>
                <a:gd name="T9" fmla="*/ 228 h 17873"/>
                <a:gd name="T10" fmla="*/ 7944 w 8280"/>
                <a:gd name="T11" fmla="*/ 337 h 17873"/>
                <a:gd name="T12" fmla="*/ 8052 w 8280"/>
                <a:gd name="T13" fmla="*/ 462 h 17873"/>
                <a:gd name="T14" fmla="*/ 8142 w 8280"/>
                <a:gd name="T15" fmla="*/ 601 h 17873"/>
                <a:gd name="T16" fmla="*/ 8211 w 8280"/>
                <a:gd name="T17" fmla="*/ 754 h 17873"/>
                <a:gd name="T18" fmla="*/ 8257 w 8280"/>
                <a:gd name="T19" fmla="*/ 916 h 17873"/>
                <a:gd name="T20" fmla="*/ 8279 w 8280"/>
                <a:gd name="T21" fmla="*/ 1088 h 17873"/>
                <a:gd name="T22" fmla="*/ 8279 w 8280"/>
                <a:gd name="T23" fmla="*/ 16786 h 17873"/>
                <a:gd name="T24" fmla="*/ 8257 w 8280"/>
                <a:gd name="T25" fmla="*/ 16957 h 17873"/>
                <a:gd name="T26" fmla="*/ 8211 w 8280"/>
                <a:gd name="T27" fmla="*/ 17120 h 17873"/>
                <a:gd name="T28" fmla="*/ 8142 w 8280"/>
                <a:gd name="T29" fmla="*/ 17273 h 17873"/>
                <a:gd name="T30" fmla="*/ 8052 w 8280"/>
                <a:gd name="T31" fmla="*/ 17412 h 17873"/>
                <a:gd name="T32" fmla="*/ 7944 w 8280"/>
                <a:gd name="T33" fmla="*/ 17536 h 17873"/>
                <a:gd name="T34" fmla="*/ 7819 w 8280"/>
                <a:gd name="T35" fmla="*/ 17644 h 17873"/>
                <a:gd name="T36" fmla="*/ 7679 w 8280"/>
                <a:gd name="T37" fmla="*/ 17734 h 17873"/>
                <a:gd name="T38" fmla="*/ 7527 w 8280"/>
                <a:gd name="T39" fmla="*/ 17803 h 17873"/>
                <a:gd name="T40" fmla="*/ 7364 w 8280"/>
                <a:gd name="T41" fmla="*/ 17849 h 17873"/>
                <a:gd name="T42" fmla="*/ 7193 w 8280"/>
                <a:gd name="T43" fmla="*/ 17871 h 17873"/>
                <a:gd name="T44" fmla="*/ 1088 w 8280"/>
                <a:gd name="T45" fmla="*/ 17871 h 17873"/>
                <a:gd name="T46" fmla="*/ 915 w 8280"/>
                <a:gd name="T47" fmla="*/ 17849 h 17873"/>
                <a:gd name="T48" fmla="*/ 752 w 8280"/>
                <a:gd name="T49" fmla="*/ 17803 h 17873"/>
                <a:gd name="T50" fmla="*/ 601 w 8280"/>
                <a:gd name="T51" fmla="*/ 17734 h 17873"/>
                <a:gd name="T52" fmla="*/ 461 w 8280"/>
                <a:gd name="T53" fmla="*/ 17644 h 17873"/>
                <a:gd name="T54" fmla="*/ 336 w 8280"/>
                <a:gd name="T55" fmla="*/ 17536 h 17873"/>
                <a:gd name="T56" fmla="*/ 228 w 8280"/>
                <a:gd name="T57" fmla="*/ 17412 h 17873"/>
                <a:gd name="T58" fmla="*/ 139 w 8280"/>
                <a:gd name="T59" fmla="*/ 17273 h 17873"/>
                <a:gd name="T60" fmla="*/ 69 w 8280"/>
                <a:gd name="T61" fmla="*/ 17120 h 17873"/>
                <a:gd name="T62" fmla="*/ 22 w 8280"/>
                <a:gd name="T63" fmla="*/ 16957 h 17873"/>
                <a:gd name="T64" fmla="*/ 1 w 8280"/>
                <a:gd name="T65" fmla="*/ 16786 h 17873"/>
                <a:gd name="T66" fmla="*/ 1 w 8280"/>
                <a:gd name="T67" fmla="*/ 1088 h 17873"/>
                <a:gd name="T68" fmla="*/ 22 w 8280"/>
                <a:gd name="T69" fmla="*/ 916 h 17873"/>
                <a:gd name="T70" fmla="*/ 69 w 8280"/>
                <a:gd name="T71" fmla="*/ 754 h 17873"/>
                <a:gd name="T72" fmla="*/ 139 w 8280"/>
                <a:gd name="T73" fmla="*/ 601 h 17873"/>
                <a:gd name="T74" fmla="*/ 228 w 8280"/>
                <a:gd name="T75" fmla="*/ 462 h 17873"/>
                <a:gd name="T76" fmla="*/ 336 w 8280"/>
                <a:gd name="T77" fmla="*/ 337 h 17873"/>
                <a:gd name="T78" fmla="*/ 461 w 8280"/>
                <a:gd name="T79" fmla="*/ 228 h 17873"/>
                <a:gd name="T80" fmla="*/ 601 w 8280"/>
                <a:gd name="T81" fmla="*/ 140 h 17873"/>
                <a:gd name="T82" fmla="*/ 752 w 8280"/>
                <a:gd name="T83" fmla="*/ 70 h 17873"/>
                <a:gd name="T84" fmla="*/ 915 w 8280"/>
                <a:gd name="T85" fmla="*/ 23 h 17873"/>
                <a:gd name="T86" fmla="*/ 1088 w 8280"/>
                <a:gd name="T87" fmla="*/ 2 h 17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80" h="17873">
                  <a:moveTo>
                    <a:pt x="1146" y="0"/>
                  </a:moveTo>
                  <a:lnTo>
                    <a:pt x="7134" y="0"/>
                  </a:lnTo>
                  <a:lnTo>
                    <a:pt x="7193" y="2"/>
                  </a:lnTo>
                  <a:lnTo>
                    <a:pt x="7250" y="6"/>
                  </a:lnTo>
                  <a:lnTo>
                    <a:pt x="7308" y="14"/>
                  </a:lnTo>
                  <a:lnTo>
                    <a:pt x="7364" y="23"/>
                  </a:lnTo>
                  <a:lnTo>
                    <a:pt x="7420" y="37"/>
                  </a:lnTo>
                  <a:lnTo>
                    <a:pt x="7474" y="52"/>
                  </a:lnTo>
                  <a:lnTo>
                    <a:pt x="7527" y="70"/>
                  </a:lnTo>
                  <a:lnTo>
                    <a:pt x="7579" y="90"/>
                  </a:lnTo>
                  <a:lnTo>
                    <a:pt x="7630" y="113"/>
                  </a:lnTo>
                  <a:lnTo>
                    <a:pt x="7679" y="140"/>
                  </a:lnTo>
                  <a:lnTo>
                    <a:pt x="7727" y="167"/>
                  </a:lnTo>
                  <a:lnTo>
                    <a:pt x="7774" y="197"/>
                  </a:lnTo>
                  <a:lnTo>
                    <a:pt x="7819" y="228"/>
                  </a:lnTo>
                  <a:lnTo>
                    <a:pt x="7863" y="263"/>
                  </a:lnTo>
                  <a:lnTo>
                    <a:pt x="7904" y="299"/>
                  </a:lnTo>
                  <a:lnTo>
                    <a:pt x="7944" y="337"/>
                  </a:lnTo>
                  <a:lnTo>
                    <a:pt x="7981" y="377"/>
                  </a:lnTo>
                  <a:lnTo>
                    <a:pt x="8018" y="419"/>
                  </a:lnTo>
                  <a:lnTo>
                    <a:pt x="8052" y="462"/>
                  </a:lnTo>
                  <a:lnTo>
                    <a:pt x="8084" y="507"/>
                  </a:lnTo>
                  <a:lnTo>
                    <a:pt x="8114" y="553"/>
                  </a:lnTo>
                  <a:lnTo>
                    <a:pt x="8142" y="601"/>
                  </a:lnTo>
                  <a:lnTo>
                    <a:pt x="8167" y="650"/>
                  </a:lnTo>
                  <a:lnTo>
                    <a:pt x="8190" y="702"/>
                  </a:lnTo>
                  <a:lnTo>
                    <a:pt x="8211" y="754"/>
                  </a:lnTo>
                  <a:lnTo>
                    <a:pt x="8229" y="806"/>
                  </a:lnTo>
                  <a:lnTo>
                    <a:pt x="8245" y="861"/>
                  </a:lnTo>
                  <a:lnTo>
                    <a:pt x="8257" y="916"/>
                  </a:lnTo>
                  <a:lnTo>
                    <a:pt x="8268" y="973"/>
                  </a:lnTo>
                  <a:lnTo>
                    <a:pt x="8275" y="1030"/>
                  </a:lnTo>
                  <a:lnTo>
                    <a:pt x="8279" y="1088"/>
                  </a:lnTo>
                  <a:lnTo>
                    <a:pt x="8280" y="1146"/>
                  </a:lnTo>
                  <a:lnTo>
                    <a:pt x="8280" y="16727"/>
                  </a:lnTo>
                  <a:lnTo>
                    <a:pt x="8279" y="16786"/>
                  </a:lnTo>
                  <a:lnTo>
                    <a:pt x="8275" y="16844"/>
                  </a:lnTo>
                  <a:lnTo>
                    <a:pt x="8268" y="16901"/>
                  </a:lnTo>
                  <a:lnTo>
                    <a:pt x="8257" y="16957"/>
                  </a:lnTo>
                  <a:lnTo>
                    <a:pt x="8245" y="17013"/>
                  </a:lnTo>
                  <a:lnTo>
                    <a:pt x="8229" y="17066"/>
                  </a:lnTo>
                  <a:lnTo>
                    <a:pt x="8211" y="17120"/>
                  </a:lnTo>
                  <a:lnTo>
                    <a:pt x="8190" y="17172"/>
                  </a:lnTo>
                  <a:lnTo>
                    <a:pt x="8167" y="17222"/>
                  </a:lnTo>
                  <a:lnTo>
                    <a:pt x="8142" y="17273"/>
                  </a:lnTo>
                  <a:lnTo>
                    <a:pt x="8114" y="17320"/>
                  </a:lnTo>
                  <a:lnTo>
                    <a:pt x="8084" y="17366"/>
                  </a:lnTo>
                  <a:lnTo>
                    <a:pt x="8052" y="17412"/>
                  </a:lnTo>
                  <a:lnTo>
                    <a:pt x="8018" y="17455"/>
                  </a:lnTo>
                  <a:lnTo>
                    <a:pt x="7981" y="17496"/>
                  </a:lnTo>
                  <a:lnTo>
                    <a:pt x="7944" y="17536"/>
                  </a:lnTo>
                  <a:lnTo>
                    <a:pt x="7904" y="17575"/>
                  </a:lnTo>
                  <a:lnTo>
                    <a:pt x="7863" y="17610"/>
                  </a:lnTo>
                  <a:lnTo>
                    <a:pt x="7819" y="17644"/>
                  </a:lnTo>
                  <a:lnTo>
                    <a:pt x="7774" y="17676"/>
                  </a:lnTo>
                  <a:lnTo>
                    <a:pt x="7727" y="17707"/>
                  </a:lnTo>
                  <a:lnTo>
                    <a:pt x="7679" y="17734"/>
                  </a:lnTo>
                  <a:lnTo>
                    <a:pt x="7630" y="17759"/>
                  </a:lnTo>
                  <a:lnTo>
                    <a:pt x="7579" y="17782"/>
                  </a:lnTo>
                  <a:lnTo>
                    <a:pt x="7527" y="17803"/>
                  </a:lnTo>
                  <a:lnTo>
                    <a:pt x="7474" y="17821"/>
                  </a:lnTo>
                  <a:lnTo>
                    <a:pt x="7420" y="17837"/>
                  </a:lnTo>
                  <a:lnTo>
                    <a:pt x="7364" y="17849"/>
                  </a:lnTo>
                  <a:lnTo>
                    <a:pt x="7308" y="17860"/>
                  </a:lnTo>
                  <a:lnTo>
                    <a:pt x="7250" y="17868"/>
                  </a:lnTo>
                  <a:lnTo>
                    <a:pt x="7193" y="17871"/>
                  </a:lnTo>
                  <a:lnTo>
                    <a:pt x="7134" y="17873"/>
                  </a:lnTo>
                  <a:lnTo>
                    <a:pt x="1146" y="17873"/>
                  </a:lnTo>
                  <a:lnTo>
                    <a:pt x="1088" y="17871"/>
                  </a:lnTo>
                  <a:lnTo>
                    <a:pt x="1029" y="17868"/>
                  </a:lnTo>
                  <a:lnTo>
                    <a:pt x="972" y="17860"/>
                  </a:lnTo>
                  <a:lnTo>
                    <a:pt x="915" y="17849"/>
                  </a:lnTo>
                  <a:lnTo>
                    <a:pt x="861" y="17837"/>
                  </a:lnTo>
                  <a:lnTo>
                    <a:pt x="806" y="17821"/>
                  </a:lnTo>
                  <a:lnTo>
                    <a:pt x="752" y="17803"/>
                  </a:lnTo>
                  <a:lnTo>
                    <a:pt x="701" y="17782"/>
                  </a:lnTo>
                  <a:lnTo>
                    <a:pt x="650" y="17759"/>
                  </a:lnTo>
                  <a:lnTo>
                    <a:pt x="601" y="17734"/>
                  </a:lnTo>
                  <a:lnTo>
                    <a:pt x="553" y="17707"/>
                  </a:lnTo>
                  <a:lnTo>
                    <a:pt x="506" y="17676"/>
                  </a:lnTo>
                  <a:lnTo>
                    <a:pt x="461" y="17644"/>
                  </a:lnTo>
                  <a:lnTo>
                    <a:pt x="418" y="17610"/>
                  </a:lnTo>
                  <a:lnTo>
                    <a:pt x="376" y="17575"/>
                  </a:lnTo>
                  <a:lnTo>
                    <a:pt x="336" y="17536"/>
                  </a:lnTo>
                  <a:lnTo>
                    <a:pt x="298" y="17496"/>
                  </a:lnTo>
                  <a:lnTo>
                    <a:pt x="262" y="17455"/>
                  </a:lnTo>
                  <a:lnTo>
                    <a:pt x="228" y="17412"/>
                  </a:lnTo>
                  <a:lnTo>
                    <a:pt x="196" y="17366"/>
                  </a:lnTo>
                  <a:lnTo>
                    <a:pt x="166" y="17320"/>
                  </a:lnTo>
                  <a:lnTo>
                    <a:pt x="139" y="17273"/>
                  </a:lnTo>
                  <a:lnTo>
                    <a:pt x="112" y="17222"/>
                  </a:lnTo>
                  <a:lnTo>
                    <a:pt x="90" y="17172"/>
                  </a:lnTo>
                  <a:lnTo>
                    <a:pt x="69" y="17120"/>
                  </a:lnTo>
                  <a:lnTo>
                    <a:pt x="51" y="17066"/>
                  </a:lnTo>
                  <a:lnTo>
                    <a:pt x="36" y="17013"/>
                  </a:lnTo>
                  <a:lnTo>
                    <a:pt x="22" y="16957"/>
                  </a:lnTo>
                  <a:lnTo>
                    <a:pt x="13" y="16901"/>
                  </a:lnTo>
                  <a:lnTo>
                    <a:pt x="5" y="16844"/>
                  </a:lnTo>
                  <a:lnTo>
                    <a:pt x="1" y="16786"/>
                  </a:lnTo>
                  <a:lnTo>
                    <a:pt x="0" y="16727"/>
                  </a:lnTo>
                  <a:lnTo>
                    <a:pt x="0" y="1146"/>
                  </a:lnTo>
                  <a:lnTo>
                    <a:pt x="1" y="1088"/>
                  </a:lnTo>
                  <a:lnTo>
                    <a:pt x="5" y="1030"/>
                  </a:lnTo>
                  <a:lnTo>
                    <a:pt x="13" y="973"/>
                  </a:lnTo>
                  <a:lnTo>
                    <a:pt x="22" y="916"/>
                  </a:lnTo>
                  <a:lnTo>
                    <a:pt x="36" y="861"/>
                  </a:lnTo>
                  <a:lnTo>
                    <a:pt x="51" y="806"/>
                  </a:lnTo>
                  <a:lnTo>
                    <a:pt x="69" y="754"/>
                  </a:lnTo>
                  <a:lnTo>
                    <a:pt x="90" y="702"/>
                  </a:lnTo>
                  <a:lnTo>
                    <a:pt x="112" y="650"/>
                  </a:lnTo>
                  <a:lnTo>
                    <a:pt x="139" y="601"/>
                  </a:lnTo>
                  <a:lnTo>
                    <a:pt x="166" y="553"/>
                  </a:lnTo>
                  <a:lnTo>
                    <a:pt x="196" y="507"/>
                  </a:lnTo>
                  <a:lnTo>
                    <a:pt x="228" y="462"/>
                  </a:lnTo>
                  <a:lnTo>
                    <a:pt x="262" y="419"/>
                  </a:lnTo>
                  <a:lnTo>
                    <a:pt x="298" y="377"/>
                  </a:lnTo>
                  <a:lnTo>
                    <a:pt x="336" y="337"/>
                  </a:lnTo>
                  <a:lnTo>
                    <a:pt x="376" y="299"/>
                  </a:lnTo>
                  <a:lnTo>
                    <a:pt x="418" y="263"/>
                  </a:lnTo>
                  <a:lnTo>
                    <a:pt x="461" y="228"/>
                  </a:lnTo>
                  <a:lnTo>
                    <a:pt x="506" y="197"/>
                  </a:lnTo>
                  <a:lnTo>
                    <a:pt x="553" y="167"/>
                  </a:lnTo>
                  <a:lnTo>
                    <a:pt x="601" y="140"/>
                  </a:lnTo>
                  <a:lnTo>
                    <a:pt x="650" y="113"/>
                  </a:lnTo>
                  <a:lnTo>
                    <a:pt x="701" y="90"/>
                  </a:lnTo>
                  <a:lnTo>
                    <a:pt x="752" y="70"/>
                  </a:lnTo>
                  <a:lnTo>
                    <a:pt x="806" y="52"/>
                  </a:lnTo>
                  <a:lnTo>
                    <a:pt x="861" y="37"/>
                  </a:lnTo>
                  <a:lnTo>
                    <a:pt x="915" y="23"/>
                  </a:lnTo>
                  <a:lnTo>
                    <a:pt x="972" y="14"/>
                  </a:lnTo>
                  <a:lnTo>
                    <a:pt x="1029" y="6"/>
                  </a:lnTo>
                  <a:lnTo>
                    <a:pt x="1088" y="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999B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Freeform 17"/>
            <p:cNvSpPr>
              <a:spLocks/>
            </p:cNvSpPr>
            <p:nvPr/>
          </p:nvSpPr>
          <p:spPr bwMode="auto">
            <a:xfrm>
              <a:off x="5198015" y="1511180"/>
              <a:ext cx="1851543" cy="4030068"/>
            </a:xfrm>
            <a:custGeom>
              <a:avLst/>
              <a:gdLst>
                <a:gd name="T0" fmla="*/ 7129 w 8158"/>
                <a:gd name="T1" fmla="*/ 1 h 17752"/>
                <a:gd name="T2" fmla="*/ 7291 w 8158"/>
                <a:gd name="T3" fmla="*/ 22 h 17752"/>
                <a:gd name="T4" fmla="*/ 7445 w 8158"/>
                <a:gd name="T5" fmla="*/ 66 h 17752"/>
                <a:gd name="T6" fmla="*/ 7589 w 8158"/>
                <a:gd name="T7" fmla="*/ 131 h 17752"/>
                <a:gd name="T8" fmla="*/ 7721 w 8158"/>
                <a:gd name="T9" fmla="*/ 215 h 17752"/>
                <a:gd name="T10" fmla="*/ 7839 w 8158"/>
                <a:gd name="T11" fmla="*/ 318 h 17752"/>
                <a:gd name="T12" fmla="*/ 7942 w 8158"/>
                <a:gd name="T13" fmla="*/ 436 h 17752"/>
                <a:gd name="T14" fmla="*/ 8026 w 8158"/>
                <a:gd name="T15" fmla="*/ 568 h 17752"/>
                <a:gd name="T16" fmla="*/ 8092 w 8158"/>
                <a:gd name="T17" fmla="*/ 712 h 17752"/>
                <a:gd name="T18" fmla="*/ 8136 w 8158"/>
                <a:gd name="T19" fmla="*/ 866 h 17752"/>
                <a:gd name="T20" fmla="*/ 8157 w 8158"/>
                <a:gd name="T21" fmla="*/ 1028 h 17752"/>
                <a:gd name="T22" fmla="*/ 8157 w 8158"/>
                <a:gd name="T23" fmla="*/ 16724 h 17752"/>
                <a:gd name="T24" fmla="*/ 8136 w 8158"/>
                <a:gd name="T25" fmla="*/ 16886 h 17752"/>
                <a:gd name="T26" fmla="*/ 8092 w 8158"/>
                <a:gd name="T27" fmla="*/ 17039 h 17752"/>
                <a:gd name="T28" fmla="*/ 8026 w 8158"/>
                <a:gd name="T29" fmla="*/ 17183 h 17752"/>
                <a:gd name="T30" fmla="*/ 7942 w 8158"/>
                <a:gd name="T31" fmla="*/ 17315 h 17752"/>
                <a:gd name="T32" fmla="*/ 7839 w 8158"/>
                <a:gd name="T33" fmla="*/ 17434 h 17752"/>
                <a:gd name="T34" fmla="*/ 7721 w 8158"/>
                <a:gd name="T35" fmla="*/ 17535 h 17752"/>
                <a:gd name="T36" fmla="*/ 7589 w 8158"/>
                <a:gd name="T37" fmla="*/ 17621 h 17752"/>
                <a:gd name="T38" fmla="*/ 7445 w 8158"/>
                <a:gd name="T39" fmla="*/ 17686 h 17752"/>
                <a:gd name="T40" fmla="*/ 7291 w 8158"/>
                <a:gd name="T41" fmla="*/ 17730 h 17752"/>
                <a:gd name="T42" fmla="*/ 7129 w 8158"/>
                <a:gd name="T43" fmla="*/ 17751 h 17752"/>
                <a:gd name="T44" fmla="*/ 1030 w 8158"/>
                <a:gd name="T45" fmla="*/ 17751 h 17752"/>
                <a:gd name="T46" fmla="*/ 867 w 8158"/>
                <a:gd name="T47" fmla="*/ 17730 h 17752"/>
                <a:gd name="T48" fmla="*/ 713 w 8158"/>
                <a:gd name="T49" fmla="*/ 17686 h 17752"/>
                <a:gd name="T50" fmla="*/ 569 w 8158"/>
                <a:gd name="T51" fmla="*/ 17621 h 17752"/>
                <a:gd name="T52" fmla="*/ 437 w 8158"/>
                <a:gd name="T53" fmla="*/ 17535 h 17752"/>
                <a:gd name="T54" fmla="*/ 319 w 8158"/>
                <a:gd name="T55" fmla="*/ 17434 h 17752"/>
                <a:gd name="T56" fmla="*/ 217 w 8158"/>
                <a:gd name="T57" fmla="*/ 17315 h 17752"/>
                <a:gd name="T58" fmla="*/ 131 w 8158"/>
                <a:gd name="T59" fmla="*/ 17183 h 17752"/>
                <a:gd name="T60" fmla="*/ 66 w 8158"/>
                <a:gd name="T61" fmla="*/ 17039 h 17752"/>
                <a:gd name="T62" fmla="*/ 22 w 8158"/>
                <a:gd name="T63" fmla="*/ 16886 h 17752"/>
                <a:gd name="T64" fmla="*/ 1 w 8158"/>
                <a:gd name="T65" fmla="*/ 16724 h 17752"/>
                <a:gd name="T66" fmla="*/ 1 w 8158"/>
                <a:gd name="T67" fmla="*/ 1028 h 17752"/>
                <a:gd name="T68" fmla="*/ 22 w 8158"/>
                <a:gd name="T69" fmla="*/ 866 h 17752"/>
                <a:gd name="T70" fmla="*/ 66 w 8158"/>
                <a:gd name="T71" fmla="*/ 712 h 17752"/>
                <a:gd name="T72" fmla="*/ 131 w 8158"/>
                <a:gd name="T73" fmla="*/ 568 h 17752"/>
                <a:gd name="T74" fmla="*/ 217 w 8158"/>
                <a:gd name="T75" fmla="*/ 436 h 17752"/>
                <a:gd name="T76" fmla="*/ 319 w 8158"/>
                <a:gd name="T77" fmla="*/ 318 h 17752"/>
                <a:gd name="T78" fmla="*/ 437 w 8158"/>
                <a:gd name="T79" fmla="*/ 215 h 17752"/>
                <a:gd name="T80" fmla="*/ 569 w 8158"/>
                <a:gd name="T81" fmla="*/ 131 h 17752"/>
                <a:gd name="T82" fmla="*/ 713 w 8158"/>
                <a:gd name="T83" fmla="*/ 66 h 17752"/>
                <a:gd name="T84" fmla="*/ 867 w 8158"/>
                <a:gd name="T85" fmla="*/ 22 h 17752"/>
                <a:gd name="T86" fmla="*/ 1030 w 8158"/>
                <a:gd name="T87" fmla="*/ 1 h 1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8" h="17752">
                  <a:moveTo>
                    <a:pt x="1085" y="0"/>
                  </a:moveTo>
                  <a:lnTo>
                    <a:pt x="7073" y="0"/>
                  </a:lnTo>
                  <a:lnTo>
                    <a:pt x="7129" y="1"/>
                  </a:lnTo>
                  <a:lnTo>
                    <a:pt x="7184" y="4"/>
                  </a:lnTo>
                  <a:lnTo>
                    <a:pt x="7237" y="12"/>
                  </a:lnTo>
                  <a:lnTo>
                    <a:pt x="7291" y="22"/>
                  </a:lnTo>
                  <a:lnTo>
                    <a:pt x="7343" y="34"/>
                  </a:lnTo>
                  <a:lnTo>
                    <a:pt x="7395" y="49"/>
                  </a:lnTo>
                  <a:lnTo>
                    <a:pt x="7445" y="66"/>
                  </a:lnTo>
                  <a:lnTo>
                    <a:pt x="7494" y="85"/>
                  </a:lnTo>
                  <a:lnTo>
                    <a:pt x="7542" y="107"/>
                  </a:lnTo>
                  <a:lnTo>
                    <a:pt x="7589" y="131"/>
                  </a:lnTo>
                  <a:lnTo>
                    <a:pt x="7634" y="157"/>
                  </a:lnTo>
                  <a:lnTo>
                    <a:pt x="7679" y="186"/>
                  </a:lnTo>
                  <a:lnTo>
                    <a:pt x="7721" y="215"/>
                  </a:lnTo>
                  <a:lnTo>
                    <a:pt x="7762" y="247"/>
                  </a:lnTo>
                  <a:lnTo>
                    <a:pt x="7802" y="281"/>
                  </a:lnTo>
                  <a:lnTo>
                    <a:pt x="7839" y="318"/>
                  </a:lnTo>
                  <a:lnTo>
                    <a:pt x="7875" y="356"/>
                  </a:lnTo>
                  <a:lnTo>
                    <a:pt x="7909" y="395"/>
                  </a:lnTo>
                  <a:lnTo>
                    <a:pt x="7942" y="436"/>
                  </a:lnTo>
                  <a:lnTo>
                    <a:pt x="7972" y="479"/>
                  </a:lnTo>
                  <a:lnTo>
                    <a:pt x="8000" y="523"/>
                  </a:lnTo>
                  <a:lnTo>
                    <a:pt x="8026" y="568"/>
                  </a:lnTo>
                  <a:lnTo>
                    <a:pt x="8050" y="614"/>
                  </a:lnTo>
                  <a:lnTo>
                    <a:pt x="8072" y="662"/>
                  </a:lnTo>
                  <a:lnTo>
                    <a:pt x="8092" y="712"/>
                  </a:lnTo>
                  <a:lnTo>
                    <a:pt x="8109" y="763"/>
                  </a:lnTo>
                  <a:lnTo>
                    <a:pt x="8123" y="814"/>
                  </a:lnTo>
                  <a:lnTo>
                    <a:pt x="8136" y="866"/>
                  </a:lnTo>
                  <a:lnTo>
                    <a:pt x="8145" y="919"/>
                  </a:lnTo>
                  <a:lnTo>
                    <a:pt x="8152" y="973"/>
                  </a:lnTo>
                  <a:lnTo>
                    <a:pt x="8157" y="1028"/>
                  </a:lnTo>
                  <a:lnTo>
                    <a:pt x="8158" y="1084"/>
                  </a:lnTo>
                  <a:lnTo>
                    <a:pt x="8158" y="16668"/>
                  </a:lnTo>
                  <a:lnTo>
                    <a:pt x="8157" y="16724"/>
                  </a:lnTo>
                  <a:lnTo>
                    <a:pt x="8152" y="16778"/>
                  </a:lnTo>
                  <a:lnTo>
                    <a:pt x="8145" y="16832"/>
                  </a:lnTo>
                  <a:lnTo>
                    <a:pt x="8136" y="16886"/>
                  </a:lnTo>
                  <a:lnTo>
                    <a:pt x="8123" y="16938"/>
                  </a:lnTo>
                  <a:lnTo>
                    <a:pt x="8109" y="16989"/>
                  </a:lnTo>
                  <a:lnTo>
                    <a:pt x="8092" y="17039"/>
                  </a:lnTo>
                  <a:lnTo>
                    <a:pt x="8072" y="17088"/>
                  </a:lnTo>
                  <a:lnTo>
                    <a:pt x="8050" y="17136"/>
                  </a:lnTo>
                  <a:lnTo>
                    <a:pt x="8026" y="17183"/>
                  </a:lnTo>
                  <a:lnTo>
                    <a:pt x="8000" y="17229"/>
                  </a:lnTo>
                  <a:lnTo>
                    <a:pt x="7972" y="17273"/>
                  </a:lnTo>
                  <a:lnTo>
                    <a:pt x="7942" y="17315"/>
                  </a:lnTo>
                  <a:lnTo>
                    <a:pt x="7909" y="17356"/>
                  </a:lnTo>
                  <a:lnTo>
                    <a:pt x="7875" y="17396"/>
                  </a:lnTo>
                  <a:lnTo>
                    <a:pt x="7839" y="17434"/>
                  </a:lnTo>
                  <a:lnTo>
                    <a:pt x="7802" y="17469"/>
                  </a:lnTo>
                  <a:lnTo>
                    <a:pt x="7762" y="17503"/>
                  </a:lnTo>
                  <a:lnTo>
                    <a:pt x="7721" y="17535"/>
                  </a:lnTo>
                  <a:lnTo>
                    <a:pt x="7679" y="17566"/>
                  </a:lnTo>
                  <a:lnTo>
                    <a:pt x="7634" y="17595"/>
                  </a:lnTo>
                  <a:lnTo>
                    <a:pt x="7589" y="17621"/>
                  </a:lnTo>
                  <a:lnTo>
                    <a:pt x="7542" y="17645"/>
                  </a:lnTo>
                  <a:lnTo>
                    <a:pt x="7494" y="17666"/>
                  </a:lnTo>
                  <a:lnTo>
                    <a:pt x="7445" y="17686"/>
                  </a:lnTo>
                  <a:lnTo>
                    <a:pt x="7395" y="17703"/>
                  </a:lnTo>
                  <a:lnTo>
                    <a:pt x="7343" y="17718"/>
                  </a:lnTo>
                  <a:lnTo>
                    <a:pt x="7291" y="17730"/>
                  </a:lnTo>
                  <a:lnTo>
                    <a:pt x="7237" y="17739"/>
                  </a:lnTo>
                  <a:lnTo>
                    <a:pt x="7184" y="17746"/>
                  </a:lnTo>
                  <a:lnTo>
                    <a:pt x="7129" y="17751"/>
                  </a:lnTo>
                  <a:lnTo>
                    <a:pt x="7073" y="17752"/>
                  </a:lnTo>
                  <a:lnTo>
                    <a:pt x="1085" y="17752"/>
                  </a:lnTo>
                  <a:lnTo>
                    <a:pt x="1030" y="17751"/>
                  </a:lnTo>
                  <a:lnTo>
                    <a:pt x="974" y="17746"/>
                  </a:lnTo>
                  <a:lnTo>
                    <a:pt x="921" y="17739"/>
                  </a:lnTo>
                  <a:lnTo>
                    <a:pt x="867" y="17730"/>
                  </a:lnTo>
                  <a:lnTo>
                    <a:pt x="815" y="17718"/>
                  </a:lnTo>
                  <a:lnTo>
                    <a:pt x="763" y="17703"/>
                  </a:lnTo>
                  <a:lnTo>
                    <a:pt x="713" y="17686"/>
                  </a:lnTo>
                  <a:lnTo>
                    <a:pt x="664" y="17666"/>
                  </a:lnTo>
                  <a:lnTo>
                    <a:pt x="616" y="17645"/>
                  </a:lnTo>
                  <a:lnTo>
                    <a:pt x="569" y="17621"/>
                  </a:lnTo>
                  <a:lnTo>
                    <a:pt x="524" y="17595"/>
                  </a:lnTo>
                  <a:lnTo>
                    <a:pt x="479" y="17566"/>
                  </a:lnTo>
                  <a:lnTo>
                    <a:pt x="437" y="17535"/>
                  </a:lnTo>
                  <a:lnTo>
                    <a:pt x="396" y="17503"/>
                  </a:lnTo>
                  <a:lnTo>
                    <a:pt x="357" y="17469"/>
                  </a:lnTo>
                  <a:lnTo>
                    <a:pt x="319" y="17434"/>
                  </a:lnTo>
                  <a:lnTo>
                    <a:pt x="283" y="17396"/>
                  </a:lnTo>
                  <a:lnTo>
                    <a:pt x="249" y="17356"/>
                  </a:lnTo>
                  <a:lnTo>
                    <a:pt x="217" y="17315"/>
                  </a:lnTo>
                  <a:lnTo>
                    <a:pt x="186" y="17273"/>
                  </a:lnTo>
                  <a:lnTo>
                    <a:pt x="158" y="17229"/>
                  </a:lnTo>
                  <a:lnTo>
                    <a:pt x="131" y="17183"/>
                  </a:lnTo>
                  <a:lnTo>
                    <a:pt x="107" y="17136"/>
                  </a:lnTo>
                  <a:lnTo>
                    <a:pt x="86" y="17088"/>
                  </a:lnTo>
                  <a:lnTo>
                    <a:pt x="66" y="17039"/>
                  </a:lnTo>
                  <a:lnTo>
                    <a:pt x="49" y="16989"/>
                  </a:lnTo>
                  <a:lnTo>
                    <a:pt x="34" y="16938"/>
                  </a:lnTo>
                  <a:lnTo>
                    <a:pt x="22" y="16886"/>
                  </a:lnTo>
                  <a:lnTo>
                    <a:pt x="13" y="16832"/>
                  </a:lnTo>
                  <a:lnTo>
                    <a:pt x="6" y="16778"/>
                  </a:lnTo>
                  <a:lnTo>
                    <a:pt x="1" y="16724"/>
                  </a:lnTo>
                  <a:lnTo>
                    <a:pt x="0" y="16668"/>
                  </a:lnTo>
                  <a:lnTo>
                    <a:pt x="0" y="1084"/>
                  </a:lnTo>
                  <a:lnTo>
                    <a:pt x="1" y="1028"/>
                  </a:lnTo>
                  <a:lnTo>
                    <a:pt x="6" y="973"/>
                  </a:lnTo>
                  <a:lnTo>
                    <a:pt x="13" y="919"/>
                  </a:lnTo>
                  <a:lnTo>
                    <a:pt x="22" y="866"/>
                  </a:lnTo>
                  <a:lnTo>
                    <a:pt x="34" y="814"/>
                  </a:lnTo>
                  <a:lnTo>
                    <a:pt x="49" y="763"/>
                  </a:lnTo>
                  <a:lnTo>
                    <a:pt x="66" y="712"/>
                  </a:lnTo>
                  <a:lnTo>
                    <a:pt x="86" y="662"/>
                  </a:lnTo>
                  <a:lnTo>
                    <a:pt x="107" y="614"/>
                  </a:lnTo>
                  <a:lnTo>
                    <a:pt x="131" y="568"/>
                  </a:lnTo>
                  <a:lnTo>
                    <a:pt x="158" y="523"/>
                  </a:lnTo>
                  <a:lnTo>
                    <a:pt x="186" y="479"/>
                  </a:lnTo>
                  <a:lnTo>
                    <a:pt x="217" y="436"/>
                  </a:lnTo>
                  <a:lnTo>
                    <a:pt x="249" y="395"/>
                  </a:lnTo>
                  <a:lnTo>
                    <a:pt x="283" y="356"/>
                  </a:lnTo>
                  <a:lnTo>
                    <a:pt x="319" y="318"/>
                  </a:lnTo>
                  <a:lnTo>
                    <a:pt x="357" y="281"/>
                  </a:lnTo>
                  <a:lnTo>
                    <a:pt x="396" y="247"/>
                  </a:lnTo>
                  <a:lnTo>
                    <a:pt x="437" y="215"/>
                  </a:lnTo>
                  <a:lnTo>
                    <a:pt x="479" y="186"/>
                  </a:lnTo>
                  <a:lnTo>
                    <a:pt x="524" y="157"/>
                  </a:lnTo>
                  <a:lnTo>
                    <a:pt x="569" y="131"/>
                  </a:lnTo>
                  <a:lnTo>
                    <a:pt x="616" y="107"/>
                  </a:lnTo>
                  <a:lnTo>
                    <a:pt x="664" y="85"/>
                  </a:lnTo>
                  <a:lnTo>
                    <a:pt x="713" y="66"/>
                  </a:lnTo>
                  <a:lnTo>
                    <a:pt x="763" y="49"/>
                  </a:lnTo>
                  <a:lnTo>
                    <a:pt x="815" y="34"/>
                  </a:lnTo>
                  <a:lnTo>
                    <a:pt x="867" y="22"/>
                  </a:lnTo>
                  <a:lnTo>
                    <a:pt x="921" y="12"/>
                  </a:lnTo>
                  <a:lnTo>
                    <a:pt x="974" y="4"/>
                  </a:lnTo>
                  <a:lnTo>
                    <a:pt x="1030" y="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Freeform 18"/>
            <p:cNvSpPr>
              <a:spLocks/>
            </p:cNvSpPr>
            <p:nvPr/>
          </p:nvSpPr>
          <p:spPr bwMode="auto">
            <a:xfrm>
              <a:off x="5275674" y="2031629"/>
              <a:ext cx="1704400" cy="3002796"/>
            </a:xfrm>
            <a:custGeom>
              <a:avLst/>
              <a:gdLst>
                <a:gd name="T0" fmla="*/ 60 w 7504"/>
                <a:gd name="T1" fmla="*/ 0 h 13222"/>
                <a:gd name="T2" fmla="*/ 7444 w 7504"/>
                <a:gd name="T3" fmla="*/ 0 h 13222"/>
                <a:gd name="T4" fmla="*/ 7451 w 7504"/>
                <a:gd name="T5" fmla="*/ 0 h 13222"/>
                <a:gd name="T6" fmla="*/ 7457 w 7504"/>
                <a:gd name="T7" fmla="*/ 1 h 13222"/>
                <a:gd name="T8" fmla="*/ 7462 w 7504"/>
                <a:gd name="T9" fmla="*/ 2 h 13222"/>
                <a:gd name="T10" fmla="*/ 7468 w 7504"/>
                <a:gd name="T11" fmla="*/ 5 h 13222"/>
                <a:gd name="T12" fmla="*/ 7478 w 7504"/>
                <a:gd name="T13" fmla="*/ 10 h 13222"/>
                <a:gd name="T14" fmla="*/ 7486 w 7504"/>
                <a:gd name="T15" fmla="*/ 17 h 13222"/>
                <a:gd name="T16" fmla="*/ 7494 w 7504"/>
                <a:gd name="T17" fmla="*/ 26 h 13222"/>
                <a:gd name="T18" fmla="*/ 7500 w 7504"/>
                <a:gd name="T19" fmla="*/ 36 h 13222"/>
                <a:gd name="T20" fmla="*/ 7501 w 7504"/>
                <a:gd name="T21" fmla="*/ 42 h 13222"/>
                <a:gd name="T22" fmla="*/ 7503 w 7504"/>
                <a:gd name="T23" fmla="*/ 48 h 13222"/>
                <a:gd name="T24" fmla="*/ 7504 w 7504"/>
                <a:gd name="T25" fmla="*/ 54 h 13222"/>
                <a:gd name="T26" fmla="*/ 7504 w 7504"/>
                <a:gd name="T27" fmla="*/ 59 h 13222"/>
                <a:gd name="T28" fmla="*/ 7504 w 7504"/>
                <a:gd name="T29" fmla="*/ 13161 h 13222"/>
                <a:gd name="T30" fmla="*/ 7504 w 7504"/>
                <a:gd name="T31" fmla="*/ 13167 h 13222"/>
                <a:gd name="T32" fmla="*/ 7503 w 7504"/>
                <a:gd name="T33" fmla="*/ 13174 h 13222"/>
                <a:gd name="T34" fmla="*/ 7501 w 7504"/>
                <a:gd name="T35" fmla="*/ 13179 h 13222"/>
                <a:gd name="T36" fmla="*/ 7500 w 7504"/>
                <a:gd name="T37" fmla="*/ 13185 h 13222"/>
                <a:gd name="T38" fmla="*/ 7494 w 7504"/>
                <a:gd name="T39" fmla="*/ 13195 h 13222"/>
                <a:gd name="T40" fmla="*/ 7486 w 7504"/>
                <a:gd name="T41" fmla="*/ 13203 h 13222"/>
                <a:gd name="T42" fmla="*/ 7478 w 7504"/>
                <a:gd name="T43" fmla="*/ 13211 h 13222"/>
                <a:gd name="T44" fmla="*/ 7468 w 7504"/>
                <a:gd name="T45" fmla="*/ 13217 h 13222"/>
                <a:gd name="T46" fmla="*/ 7462 w 7504"/>
                <a:gd name="T47" fmla="*/ 13218 h 13222"/>
                <a:gd name="T48" fmla="*/ 7457 w 7504"/>
                <a:gd name="T49" fmla="*/ 13221 h 13222"/>
                <a:gd name="T50" fmla="*/ 7451 w 7504"/>
                <a:gd name="T51" fmla="*/ 13222 h 13222"/>
                <a:gd name="T52" fmla="*/ 7444 w 7504"/>
                <a:gd name="T53" fmla="*/ 13222 h 13222"/>
                <a:gd name="T54" fmla="*/ 60 w 7504"/>
                <a:gd name="T55" fmla="*/ 13222 h 13222"/>
                <a:gd name="T56" fmla="*/ 54 w 7504"/>
                <a:gd name="T57" fmla="*/ 13222 h 13222"/>
                <a:gd name="T58" fmla="*/ 48 w 7504"/>
                <a:gd name="T59" fmla="*/ 13221 h 13222"/>
                <a:gd name="T60" fmla="*/ 43 w 7504"/>
                <a:gd name="T61" fmla="*/ 13218 h 13222"/>
                <a:gd name="T62" fmla="*/ 37 w 7504"/>
                <a:gd name="T63" fmla="*/ 13217 h 13222"/>
                <a:gd name="T64" fmla="*/ 27 w 7504"/>
                <a:gd name="T65" fmla="*/ 13211 h 13222"/>
                <a:gd name="T66" fmla="*/ 18 w 7504"/>
                <a:gd name="T67" fmla="*/ 13203 h 13222"/>
                <a:gd name="T68" fmla="*/ 11 w 7504"/>
                <a:gd name="T69" fmla="*/ 13195 h 13222"/>
                <a:gd name="T70" fmla="*/ 5 w 7504"/>
                <a:gd name="T71" fmla="*/ 13185 h 13222"/>
                <a:gd name="T72" fmla="*/ 3 w 7504"/>
                <a:gd name="T73" fmla="*/ 13179 h 13222"/>
                <a:gd name="T74" fmla="*/ 2 w 7504"/>
                <a:gd name="T75" fmla="*/ 13174 h 13222"/>
                <a:gd name="T76" fmla="*/ 0 w 7504"/>
                <a:gd name="T77" fmla="*/ 13167 h 13222"/>
                <a:gd name="T78" fmla="*/ 0 w 7504"/>
                <a:gd name="T79" fmla="*/ 13161 h 13222"/>
                <a:gd name="T80" fmla="*/ 0 w 7504"/>
                <a:gd name="T81" fmla="*/ 59 h 13222"/>
                <a:gd name="T82" fmla="*/ 0 w 7504"/>
                <a:gd name="T83" fmla="*/ 54 h 13222"/>
                <a:gd name="T84" fmla="*/ 2 w 7504"/>
                <a:gd name="T85" fmla="*/ 48 h 13222"/>
                <a:gd name="T86" fmla="*/ 3 w 7504"/>
                <a:gd name="T87" fmla="*/ 42 h 13222"/>
                <a:gd name="T88" fmla="*/ 5 w 7504"/>
                <a:gd name="T89" fmla="*/ 36 h 13222"/>
                <a:gd name="T90" fmla="*/ 11 w 7504"/>
                <a:gd name="T91" fmla="*/ 26 h 13222"/>
                <a:gd name="T92" fmla="*/ 18 w 7504"/>
                <a:gd name="T93" fmla="*/ 17 h 13222"/>
                <a:gd name="T94" fmla="*/ 27 w 7504"/>
                <a:gd name="T95" fmla="*/ 10 h 13222"/>
                <a:gd name="T96" fmla="*/ 37 w 7504"/>
                <a:gd name="T97" fmla="*/ 5 h 13222"/>
                <a:gd name="T98" fmla="*/ 43 w 7504"/>
                <a:gd name="T99" fmla="*/ 2 h 13222"/>
                <a:gd name="T100" fmla="*/ 48 w 7504"/>
                <a:gd name="T101" fmla="*/ 1 h 13222"/>
                <a:gd name="T102" fmla="*/ 54 w 7504"/>
                <a:gd name="T103" fmla="*/ 0 h 13222"/>
                <a:gd name="T104" fmla="*/ 60 w 7504"/>
                <a:gd name="T105" fmla="*/ 0 h 1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4" h="13222">
                  <a:moveTo>
                    <a:pt x="60" y="0"/>
                  </a:moveTo>
                  <a:lnTo>
                    <a:pt x="7444" y="0"/>
                  </a:lnTo>
                  <a:lnTo>
                    <a:pt x="7451" y="0"/>
                  </a:lnTo>
                  <a:lnTo>
                    <a:pt x="7457" y="1"/>
                  </a:lnTo>
                  <a:lnTo>
                    <a:pt x="7462" y="2"/>
                  </a:lnTo>
                  <a:lnTo>
                    <a:pt x="7468" y="5"/>
                  </a:lnTo>
                  <a:lnTo>
                    <a:pt x="7478" y="10"/>
                  </a:lnTo>
                  <a:lnTo>
                    <a:pt x="7486" y="17"/>
                  </a:lnTo>
                  <a:lnTo>
                    <a:pt x="7494" y="26"/>
                  </a:lnTo>
                  <a:lnTo>
                    <a:pt x="7500" y="36"/>
                  </a:lnTo>
                  <a:lnTo>
                    <a:pt x="7501" y="42"/>
                  </a:lnTo>
                  <a:lnTo>
                    <a:pt x="7503" y="48"/>
                  </a:lnTo>
                  <a:lnTo>
                    <a:pt x="7504" y="54"/>
                  </a:lnTo>
                  <a:lnTo>
                    <a:pt x="7504" y="59"/>
                  </a:lnTo>
                  <a:lnTo>
                    <a:pt x="7504" y="13161"/>
                  </a:lnTo>
                  <a:lnTo>
                    <a:pt x="7504" y="13167"/>
                  </a:lnTo>
                  <a:lnTo>
                    <a:pt x="7503" y="13174"/>
                  </a:lnTo>
                  <a:lnTo>
                    <a:pt x="7501" y="13179"/>
                  </a:lnTo>
                  <a:lnTo>
                    <a:pt x="7500" y="13185"/>
                  </a:lnTo>
                  <a:lnTo>
                    <a:pt x="7494" y="13195"/>
                  </a:lnTo>
                  <a:lnTo>
                    <a:pt x="7486" y="13203"/>
                  </a:lnTo>
                  <a:lnTo>
                    <a:pt x="7478" y="13211"/>
                  </a:lnTo>
                  <a:lnTo>
                    <a:pt x="7468" y="13217"/>
                  </a:lnTo>
                  <a:lnTo>
                    <a:pt x="7462" y="13218"/>
                  </a:lnTo>
                  <a:lnTo>
                    <a:pt x="7457" y="13221"/>
                  </a:lnTo>
                  <a:lnTo>
                    <a:pt x="7451" y="13222"/>
                  </a:lnTo>
                  <a:lnTo>
                    <a:pt x="7444" y="13222"/>
                  </a:lnTo>
                  <a:lnTo>
                    <a:pt x="60" y="13222"/>
                  </a:lnTo>
                  <a:lnTo>
                    <a:pt x="54" y="13222"/>
                  </a:lnTo>
                  <a:lnTo>
                    <a:pt x="48" y="13221"/>
                  </a:lnTo>
                  <a:lnTo>
                    <a:pt x="43" y="13218"/>
                  </a:lnTo>
                  <a:lnTo>
                    <a:pt x="37" y="13217"/>
                  </a:lnTo>
                  <a:lnTo>
                    <a:pt x="27" y="13211"/>
                  </a:lnTo>
                  <a:lnTo>
                    <a:pt x="18" y="13203"/>
                  </a:lnTo>
                  <a:lnTo>
                    <a:pt x="11" y="13195"/>
                  </a:lnTo>
                  <a:lnTo>
                    <a:pt x="5" y="13185"/>
                  </a:lnTo>
                  <a:lnTo>
                    <a:pt x="3" y="13179"/>
                  </a:lnTo>
                  <a:lnTo>
                    <a:pt x="2" y="13174"/>
                  </a:lnTo>
                  <a:lnTo>
                    <a:pt x="0" y="13167"/>
                  </a:lnTo>
                  <a:lnTo>
                    <a:pt x="0" y="13161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Rectangle 19"/>
            <p:cNvSpPr>
              <a:spLocks noChangeArrowheads="1"/>
            </p:cNvSpPr>
            <p:nvPr/>
          </p:nvSpPr>
          <p:spPr bwMode="auto">
            <a:xfrm>
              <a:off x="5298835" y="2056152"/>
              <a:ext cx="1656715" cy="29537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9" name="Group 348"/>
            <p:cNvGrpSpPr/>
            <p:nvPr/>
          </p:nvGrpSpPr>
          <p:grpSpPr>
            <a:xfrm>
              <a:off x="5298835" y="2056150"/>
              <a:ext cx="1656715" cy="108994"/>
              <a:chOff x="2252642" y="846142"/>
              <a:chExt cx="1930382" cy="127001"/>
            </a:xfrm>
          </p:grpSpPr>
          <p:sp>
            <p:nvSpPr>
              <p:cNvPr id="363" name="Rectangle 20"/>
              <p:cNvSpPr>
                <a:spLocks noChangeArrowheads="1"/>
              </p:cNvSpPr>
              <p:nvPr/>
            </p:nvSpPr>
            <p:spPr bwMode="auto">
              <a:xfrm>
                <a:off x="2252642" y="846142"/>
                <a:ext cx="1930382" cy="127001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Rectangle 21"/>
              <p:cNvSpPr>
                <a:spLocks noChangeArrowheads="1"/>
              </p:cNvSpPr>
              <p:nvPr/>
            </p:nvSpPr>
            <p:spPr bwMode="auto">
              <a:xfrm>
                <a:off x="2278042" y="912817"/>
                <a:ext cx="19050" cy="2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Rectangle 22"/>
              <p:cNvSpPr>
                <a:spLocks noChangeArrowheads="1"/>
              </p:cNvSpPr>
              <p:nvPr/>
            </p:nvSpPr>
            <p:spPr bwMode="auto">
              <a:xfrm>
                <a:off x="2301854" y="908054"/>
                <a:ext cx="19050" cy="3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Rectangle 23"/>
              <p:cNvSpPr>
                <a:spLocks noChangeArrowheads="1"/>
              </p:cNvSpPr>
              <p:nvPr/>
            </p:nvSpPr>
            <p:spPr bwMode="auto">
              <a:xfrm>
                <a:off x="2327254" y="898529"/>
                <a:ext cx="17463" cy="39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Rectangle 24"/>
              <p:cNvSpPr>
                <a:spLocks noChangeArrowheads="1"/>
              </p:cNvSpPr>
              <p:nvPr/>
            </p:nvSpPr>
            <p:spPr bwMode="auto">
              <a:xfrm>
                <a:off x="2351066" y="890592"/>
                <a:ext cx="17463" cy="47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Rectangle 25"/>
              <p:cNvSpPr>
                <a:spLocks noChangeArrowheads="1"/>
              </p:cNvSpPr>
              <p:nvPr/>
            </p:nvSpPr>
            <p:spPr bwMode="auto">
              <a:xfrm>
                <a:off x="2374878" y="877891"/>
                <a:ext cx="17463" cy="60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 36"/>
              <p:cNvSpPr>
                <a:spLocks/>
              </p:cNvSpPr>
              <p:nvPr/>
            </p:nvSpPr>
            <p:spPr bwMode="auto">
              <a:xfrm>
                <a:off x="2432028" y="873129"/>
                <a:ext cx="96837" cy="34925"/>
              </a:xfrm>
              <a:custGeom>
                <a:avLst/>
                <a:gdLst>
                  <a:gd name="T0" fmla="*/ 195 w 362"/>
                  <a:gd name="T1" fmla="*/ 0 h 133"/>
                  <a:gd name="T2" fmla="*/ 222 w 362"/>
                  <a:gd name="T3" fmla="*/ 3 h 133"/>
                  <a:gd name="T4" fmla="*/ 248 w 362"/>
                  <a:gd name="T5" fmla="*/ 10 h 133"/>
                  <a:gd name="T6" fmla="*/ 274 w 362"/>
                  <a:gd name="T7" fmla="*/ 19 h 133"/>
                  <a:gd name="T8" fmla="*/ 296 w 362"/>
                  <a:gd name="T9" fmla="*/ 31 h 133"/>
                  <a:gd name="T10" fmla="*/ 318 w 362"/>
                  <a:gd name="T11" fmla="*/ 46 h 133"/>
                  <a:gd name="T12" fmla="*/ 337 w 362"/>
                  <a:gd name="T13" fmla="*/ 63 h 133"/>
                  <a:gd name="T14" fmla="*/ 356 w 362"/>
                  <a:gd name="T15" fmla="*/ 83 h 133"/>
                  <a:gd name="T16" fmla="*/ 321 w 362"/>
                  <a:gd name="T17" fmla="*/ 133 h 133"/>
                  <a:gd name="T18" fmla="*/ 309 w 362"/>
                  <a:gd name="T19" fmla="*/ 116 h 133"/>
                  <a:gd name="T20" fmla="*/ 295 w 362"/>
                  <a:gd name="T21" fmla="*/ 101 h 133"/>
                  <a:gd name="T22" fmla="*/ 279 w 362"/>
                  <a:gd name="T23" fmla="*/ 87 h 133"/>
                  <a:gd name="T24" fmla="*/ 262 w 362"/>
                  <a:gd name="T25" fmla="*/ 77 h 133"/>
                  <a:gd name="T26" fmla="*/ 244 w 362"/>
                  <a:gd name="T27" fmla="*/ 68 h 133"/>
                  <a:gd name="T28" fmla="*/ 223 w 362"/>
                  <a:gd name="T29" fmla="*/ 61 h 133"/>
                  <a:gd name="T30" fmla="*/ 203 w 362"/>
                  <a:gd name="T31" fmla="*/ 57 h 133"/>
                  <a:gd name="T32" fmla="*/ 181 w 362"/>
                  <a:gd name="T33" fmla="*/ 55 h 133"/>
                  <a:gd name="T34" fmla="*/ 159 w 362"/>
                  <a:gd name="T35" fmla="*/ 57 h 133"/>
                  <a:gd name="T36" fmla="*/ 139 w 362"/>
                  <a:gd name="T37" fmla="*/ 61 h 133"/>
                  <a:gd name="T38" fmla="*/ 118 w 362"/>
                  <a:gd name="T39" fmla="*/ 68 h 133"/>
                  <a:gd name="T40" fmla="*/ 100 w 362"/>
                  <a:gd name="T41" fmla="*/ 77 h 133"/>
                  <a:gd name="T42" fmla="*/ 83 w 362"/>
                  <a:gd name="T43" fmla="*/ 87 h 133"/>
                  <a:gd name="T44" fmla="*/ 67 w 362"/>
                  <a:gd name="T45" fmla="*/ 101 h 133"/>
                  <a:gd name="T46" fmla="*/ 53 w 362"/>
                  <a:gd name="T47" fmla="*/ 116 h 133"/>
                  <a:gd name="T48" fmla="*/ 41 w 362"/>
                  <a:gd name="T49" fmla="*/ 133 h 133"/>
                  <a:gd name="T50" fmla="*/ 7 w 362"/>
                  <a:gd name="T51" fmla="*/ 83 h 133"/>
                  <a:gd name="T52" fmla="*/ 25 w 362"/>
                  <a:gd name="T53" fmla="*/ 63 h 133"/>
                  <a:gd name="T54" fmla="*/ 44 w 362"/>
                  <a:gd name="T55" fmla="*/ 46 h 133"/>
                  <a:gd name="T56" fmla="*/ 66 w 362"/>
                  <a:gd name="T57" fmla="*/ 31 h 133"/>
                  <a:gd name="T58" fmla="*/ 89 w 362"/>
                  <a:gd name="T59" fmla="*/ 19 h 133"/>
                  <a:gd name="T60" fmla="*/ 114 w 362"/>
                  <a:gd name="T61" fmla="*/ 10 h 133"/>
                  <a:gd name="T62" fmla="*/ 140 w 362"/>
                  <a:gd name="T63" fmla="*/ 3 h 133"/>
                  <a:gd name="T64" fmla="*/ 167 w 362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2" h="133">
                    <a:moveTo>
                      <a:pt x="181" y="0"/>
                    </a:moveTo>
                    <a:lnTo>
                      <a:pt x="195" y="0"/>
                    </a:lnTo>
                    <a:lnTo>
                      <a:pt x="208" y="1"/>
                    </a:lnTo>
                    <a:lnTo>
                      <a:pt x="222" y="3"/>
                    </a:lnTo>
                    <a:lnTo>
                      <a:pt x="236" y="5"/>
                    </a:lnTo>
                    <a:lnTo>
                      <a:pt x="248" y="10"/>
                    </a:lnTo>
                    <a:lnTo>
                      <a:pt x="261" y="14"/>
                    </a:lnTo>
                    <a:lnTo>
                      <a:pt x="274" y="19"/>
                    </a:lnTo>
                    <a:lnTo>
                      <a:pt x="285" y="25"/>
                    </a:lnTo>
                    <a:lnTo>
                      <a:pt x="296" y="31"/>
                    </a:lnTo>
                    <a:lnTo>
                      <a:pt x="308" y="38"/>
                    </a:lnTo>
                    <a:lnTo>
                      <a:pt x="318" y="46"/>
                    </a:lnTo>
                    <a:lnTo>
                      <a:pt x="328" y="54"/>
                    </a:lnTo>
                    <a:lnTo>
                      <a:pt x="337" y="63"/>
                    </a:lnTo>
                    <a:lnTo>
                      <a:pt x="346" y="73"/>
                    </a:lnTo>
                    <a:lnTo>
                      <a:pt x="356" y="83"/>
                    </a:lnTo>
                    <a:lnTo>
                      <a:pt x="362" y="93"/>
                    </a:lnTo>
                    <a:lnTo>
                      <a:pt x="321" y="133"/>
                    </a:lnTo>
                    <a:lnTo>
                      <a:pt x="316" y="124"/>
                    </a:lnTo>
                    <a:lnTo>
                      <a:pt x="309" y="116"/>
                    </a:lnTo>
                    <a:lnTo>
                      <a:pt x="302" y="108"/>
                    </a:lnTo>
                    <a:lnTo>
                      <a:pt x="295" y="101"/>
                    </a:lnTo>
                    <a:lnTo>
                      <a:pt x="287" y="94"/>
                    </a:lnTo>
                    <a:lnTo>
                      <a:pt x="279" y="87"/>
                    </a:lnTo>
                    <a:lnTo>
                      <a:pt x="271" y="82"/>
                    </a:lnTo>
                    <a:lnTo>
                      <a:pt x="262" y="77"/>
                    </a:lnTo>
                    <a:lnTo>
                      <a:pt x="253" y="71"/>
                    </a:lnTo>
                    <a:lnTo>
                      <a:pt x="244" y="68"/>
                    </a:lnTo>
                    <a:lnTo>
                      <a:pt x="234" y="65"/>
                    </a:lnTo>
                    <a:lnTo>
                      <a:pt x="223" y="61"/>
                    </a:lnTo>
                    <a:lnTo>
                      <a:pt x="213" y="59"/>
                    </a:lnTo>
                    <a:lnTo>
                      <a:pt x="203" y="57"/>
                    </a:lnTo>
                    <a:lnTo>
                      <a:pt x="193" y="55"/>
                    </a:lnTo>
                    <a:lnTo>
                      <a:pt x="181" y="55"/>
                    </a:lnTo>
                    <a:lnTo>
                      <a:pt x="170" y="55"/>
                    </a:lnTo>
                    <a:lnTo>
                      <a:pt x="159" y="57"/>
                    </a:lnTo>
                    <a:lnTo>
                      <a:pt x="149" y="59"/>
                    </a:lnTo>
                    <a:lnTo>
                      <a:pt x="139" y="61"/>
                    </a:lnTo>
                    <a:lnTo>
                      <a:pt x="129" y="65"/>
                    </a:lnTo>
                    <a:lnTo>
                      <a:pt x="118" y="68"/>
                    </a:lnTo>
                    <a:lnTo>
                      <a:pt x="109" y="71"/>
                    </a:lnTo>
                    <a:lnTo>
                      <a:pt x="100" y="77"/>
                    </a:lnTo>
                    <a:lnTo>
                      <a:pt x="91" y="82"/>
                    </a:lnTo>
                    <a:lnTo>
                      <a:pt x="83" y="87"/>
                    </a:lnTo>
                    <a:lnTo>
                      <a:pt x="75" y="94"/>
                    </a:lnTo>
                    <a:lnTo>
                      <a:pt x="67" y="101"/>
                    </a:lnTo>
                    <a:lnTo>
                      <a:pt x="60" y="108"/>
                    </a:lnTo>
                    <a:lnTo>
                      <a:pt x="53" y="116"/>
                    </a:lnTo>
                    <a:lnTo>
                      <a:pt x="47" y="124"/>
                    </a:lnTo>
                    <a:lnTo>
                      <a:pt x="41" y="133"/>
                    </a:lnTo>
                    <a:lnTo>
                      <a:pt x="0" y="93"/>
                    </a:lnTo>
                    <a:lnTo>
                      <a:pt x="7" y="83"/>
                    </a:lnTo>
                    <a:lnTo>
                      <a:pt x="16" y="73"/>
                    </a:lnTo>
                    <a:lnTo>
                      <a:pt x="25" y="63"/>
                    </a:lnTo>
                    <a:lnTo>
                      <a:pt x="34" y="54"/>
                    </a:lnTo>
                    <a:lnTo>
                      <a:pt x="44" y="46"/>
                    </a:lnTo>
                    <a:lnTo>
                      <a:pt x="55" y="38"/>
                    </a:lnTo>
                    <a:lnTo>
                      <a:pt x="66" y="31"/>
                    </a:lnTo>
                    <a:lnTo>
                      <a:pt x="77" y="25"/>
                    </a:lnTo>
                    <a:lnTo>
                      <a:pt x="89" y="19"/>
                    </a:lnTo>
                    <a:lnTo>
                      <a:pt x="101" y="14"/>
                    </a:lnTo>
                    <a:lnTo>
                      <a:pt x="114" y="10"/>
                    </a:lnTo>
                    <a:lnTo>
                      <a:pt x="126" y="5"/>
                    </a:lnTo>
                    <a:lnTo>
                      <a:pt x="140" y="3"/>
                    </a:lnTo>
                    <a:lnTo>
                      <a:pt x="154" y="1"/>
                    </a:lnTo>
                    <a:lnTo>
                      <a:pt x="167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reeform 37"/>
              <p:cNvSpPr>
                <a:spLocks/>
              </p:cNvSpPr>
              <p:nvPr/>
            </p:nvSpPr>
            <p:spPr bwMode="auto">
              <a:xfrm>
                <a:off x="2449489" y="896942"/>
                <a:ext cx="61912" cy="28576"/>
              </a:xfrm>
              <a:custGeom>
                <a:avLst/>
                <a:gdLst>
                  <a:gd name="T0" fmla="*/ 117 w 235"/>
                  <a:gd name="T1" fmla="*/ 0 h 111"/>
                  <a:gd name="T2" fmla="*/ 126 w 235"/>
                  <a:gd name="T3" fmla="*/ 1 h 111"/>
                  <a:gd name="T4" fmla="*/ 135 w 235"/>
                  <a:gd name="T5" fmla="*/ 2 h 111"/>
                  <a:gd name="T6" fmla="*/ 144 w 235"/>
                  <a:gd name="T7" fmla="*/ 3 h 111"/>
                  <a:gd name="T8" fmla="*/ 154 w 235"/>
                  <a:gd name="T9" fmla="*/ 6 h 111"/>
                  <a:gd name="T10" fmla="*/ 162 w 235"/>
                  <a:gd name="T11" fmla="*/ 8 h 111"/>
                  <a:gd name="T12" fmla="*/ 171 w 235"/>
                  <a:gd name="T13" fmla="*/ 11 h 111"/>
                  <a:gd name="T14" fmla="*/ 179 w 235"/>
                  <a:gd name="T15" fmla="*/ 15 h 111"/>
                  <a:gd name="T16" fmla="*/ 186 w 235"/>
                  <a:gd name="T17" fmla="*/ 19 h 111"/>
                  <a:gd name="T18" fmla="*/ 200 w 235"/>
                  <a:gd name="T19" fmla="*/ 30 h 111"/>
                  <a:gd name="T20" fmla="*/ 214 w 235"/>
                  <a:gd name="T21" fmla="*/ 41 h 111"/>
                  <a:gd name="T22" fmla="*/ 225 w 235"/>
                  <a:gd name="T23" fmla="*/ 54 h 111"/>
                  <a:gd name="T24" fmla="*/ 235 w 235"/>
                  <a:gd name="T25" fmla="*/ 68 h 111"/>
                  <a:gd name="T26" fmla="*/ 190 w 235"/>
                  <a:gd name="T27" fmla="*/ 111 h 111"/>
                  <a:gd name="T28" fmla="*/ 186 w 235"/>
                  <a:gd name="T29" fmla="*/ 99 h 111"/>
                  <a:gd name="T30" fmla="*/ 179 w 235"/>
                  <a:gd name="T31" fmla="*/ 90 h 111"/>
                  <a:gd name="T32" fmla="*/ 172 w 235"/>
                  <a:gd name="T33" fmla="*/ 81 h 111"/>
                  <a:gd name="T34" fmla="*/ 163 w 235"/>
                  <a:gd name="T35" fmla="*/ 73 h 111"/>
                  <a:gd name="T36" fmla="*/ 152 w 235"/>
                  <a:gd name="T37" fmla="*/ 67 h 111"/>
                  <a:gd name="T38" fmla="*/ 141 w 235"/>
                  <a:gd name="T39" fmla="*/ 63 h 111"/>
                  <a:gd name="T40" fmla="*/ 130 w 235"/>
                  <a:gd name="T41" fmla="*/ 59 h 111"/>
                  <a:gd name="T42" fmla="*/ 117 w 235"/>
                  <a:gd name="T43" fmla="*/ 59 h 111"/>
                  <a:gd name="T44" fmla="*/ 105 w 235"/>
                  <a:gd name="T45" fmla="*/ 59 h 111"/>
                  <a:gd name="T46" fmla="*/ 93 w 235"/>
                  <a:gd name="T47" fmla="*/ 63 h 111"/>
                  <a:gd name="T48" fmla="*/ 82 w 235"/>
                  <a:gd name="T49" fmla="*/ 67 h 111"/>
                  <a:gd name="T50" fmla="*/ 71 w 235"/>
                  <a:gd name="T51" fmla="*/ 73 h 111"/>
                  <a:gd name="T52" fmla="*/ 64 w 235"/>
                  <a:gd name="T53" fmla="*/ 81 h 111"/>
                  <a:gd name="T54" fmla="*/ 56 w 235"/>
                  <a:gd name="T55" fmla="*/ 90 h 111"/>
                  <a:gd name="T56" fmla="*/ 49 w 235"/>
                  <a:gd name="T57" fmla="*/ 99 h 111"/>
                  <a:gd name="T58" fmla="*/ 44 w 235"/>
                  <a:gd name="T59" fmla="*/ 111 h 111"/>
                  <a:gd name="T60" fmla="*/ 0 w 235"/>
                  <a:gd name="T61" fmla="*/ 68 h 111"/>
                  <a:gd name="T62" fmla="*/ 9 w 235"/>
                  <a:gd name="T63" fmla="*/ 54 h 111"/>
                  <a:gd name="T64" fmla="*/ 20 w 235"/>
                  <a:gd name="T65" fmla="*/ 41 h 111"/>
                  <a:gd name="T66" fmla="*/ 34 w 235"/>
                  <a:gd name="T67" fmla="*/ 30 h 111"/>
                  <a:gd name="T68" fmla="*/ 49 w 235"/>
                  <a:gd name="T69" fmla="*/ 19 h 111"/>
                  <a:gd name="T70" fmla="*/ 56 w 235"/>
                  <a:gd name="T71" fmla="*/ 15 h 111"/>
                  <a:gd name="T72" fmla="*/ 64 w 235"/>
                  <a:gd name="T73" fmla="*/ 11 h 111"/>
                  <a:gd name="T74" fmla="*/ 73 w 235"/>
                  <a:gd name="T75" fmla="*/ 8 h 111"/>
                  <a:gd name="T76" fmla="*/ 81 w 235"/>
                  <a:gd name="T77" fmla="*/ 6 h 111"/>
                  <a:gd name="T78" fmla="*/ 90 w 235"/>
                  <a:gd name="T79" fmla="*/ 3 h 111"/>
                  <a:gd name="T80" fmla="*/ 99 w 235"/>
                  <a:gd name="T81" fmla="*/ 2 h 111"/>
                  <a:gd name="T82" fmla="*/ 108 w 235"/>
                  <a:gd name="T83" fmla="*/ 1 h 111"/>
                  <a:gd name="T84" fmla="*/ 117 w 235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" h="111">
                    <a:moveTo>
                      <a:pt x="117" y="0"/>
                    </a:moveTo>
                    <a:lnTo>
                      <a:pt x="126" y="1"/>
                    </a:lnTo>
                    <a:lnTo>
                      <a:pt x="135" y="2"/>
                    </a:lnTo>
                    <a:lnTo>
                      <a:pt x="144" y="3"/>
                    </a:lnTo>
                    <a:lnTo>
                      <a:pt x="154" y="6"/>
                    </a:lnTo>
                    <a:lnTo>
                      <a:pt x="162" y="8"/>
                    </a:lnTo>
                    <a:lnTo>
                      <a:pt x="171" y="11"/>
                    </a:lnTo>
                    <a:lnTo>
                      <a:pt x="179" y="15"/>
                    </a:lnTo>
                    <a:lnTo>
                      <a:pt x="186" y="19"/>
                    </a:lnTo>
                    <a:lnTo>
                      <a:pt x="200" y="30"/>
                    </a:lnTo>
                    <a:lnTo>
                      <a:pt x="214" y="41"/>
                    </a:lnTo>
                    <a:lnTo>
                      <a:pt x="225" y="54"/>
                    </a:lnTo>
                    <a:lnTo>
                      <a:pt x="235" y="68"/>
                    </a:lnTo>
                    <a:lnTo>
                      <a:pt x="190" y="111"/>
                    </a:lnTo>
                    <a:lnTo>
                      <a:pt x="186" y="99"/>
                    </a:lnTo>
                    <a:lnTo>
                      <a:pt x="179" y="90"/>
                    </a:lnTo>
                    <a:lnTo>
                      <a:pt x="172" y="81"/>
                    </a:lnTo>
                    <a:lnTo>
                      <a:pt x="163" y="73"/>
                    </a:lnTo>
                    <a:lnTo>
                      <a:pt x="152" y="67"/>
                    </a:lnTo>
                    <a:lnTo>
                      <a:pt x="141" y="63"/>
                    </a:lnTo>
                    <a:lnTo>
                      <a:pt x="130" y="59"/>
                    </a:lnTo>
                    <a:lnTo>
                      <a:pt x="117" y="59"/>
                    </a:lnTo>
                    <a:lnTo>
                      <a:pt x="105" y="59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1" y="73"/>
                    </a:lnTo>
                    <a:lnTo>
                      <a:pt x="64" y="81"/>
                    </a:lnTo>
                    <a:lnTo>
                      <a:pt x="56" y="90"/>
                    </a:lnTo>
                    <a:lnTo>
                      <a:pt x="49" y="99"/>
                    </a:lnTo>
                    <a:lnTo>
                      <a:pt x="44" y="111"/>
                    </a:lnTo>
                    <a:lnTo>
                      <a:pt x="0" y="68"/>
                    </a:lnTo>
                    <a:lnTo>
                      <a:pt x="9" y="54"/>
                    </a:lnTo>
                    <a:lnTo>
                      <a:pt x="20" y="41"/>
                    </a:lnTo>
                    <a:lnTo>
                      <a:pt x="34" y="30"/>
                    </a:lnTo>
                    <a:lnTo>
                      <a:pt x="49" y="19"/>
                    </a:lnTo>
                    <a:lnTo>
                      <a:pt x="56" y="15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reeform 38"/>
              <p:cNvSpPr>
                <a:spLocks/>
              </p:cNvSpPr>
              <p:nvPr/>
            </p:nvSpPr>
            <p:spPr bwMode="auto">
              <a:xfrm>
                <a:off x="2468539" y="920755"/>
                <a:ext cx="23813" cy="22225"/>
              </a:xfrm>
              <a:custGeom>
                <a:avLst/>
                <a:gdLst>
                  <a:gd name="T0" fmla="*/ 42 w 84"/>
                  <a:gd name="T1" fmla="*/ 0 h 84"/>
                  <a:gd name="T2" fmla="*/ 51 w 84"/>
                  <a:gd name="T3" fmla="*/ 0 h 84"/>
                  <a:gd name="T4" fmla="*/ 59 w 84"/>
                  <a:gd name="T5" fmla="*/ 2 h 84"/>
                  <a:gd name="T6" fmla="*/ 66 w 84"/>
                  <a:gd name="T7" fmla="*/ 7 h 84"/>
                  <a:gd name="T8" fmla="*/ 72 w 84"/>
                  <a:gd name="T9" fmla="*/ 11 h 84"/>
                  <a:gd name="T10" fmla="*/ 77 w 84"/>
                  <a:gd name="T11" fmla="*/ 18 h 84"/>
                  <a:gd name="T12" fmla="*/ 81 w 84"/>
                  <a:gd name="T13" fmla="*/ 25 h 84"/>
                  <a:gd name="T14" fmla="*/ 83 w 84"/>
                  <a:gd name="T15" fmla="*/ 33 h 84"/>
                  <a:gd name="T16" fmla="*/ 84 w 84"/>
                  <a:gd name="T17" fmla="*/ 42 h 84"/>
                  <a:gd name="T18" fmla="*/ 84 w 84"/>
                  <a:gd name="T19" fmla="*/ 43 h 84"/>
                  <a:gd name="T20" fmla="*/ 84 w 84"/>
                  <a:gd name="T21" fmla="*/ 44 h 84"/>
                  <a:gd name="T22" fmla="*/ 42 w 84"/>
                  <a:gd name="T23" fmla="*/ 84 h 84"/>
                  <a:gd name="T24" fmla="*/ 0 w 84"/>
                  <a:gd name="T25" fmla="*/ 44 h 84"/>
                  <a:gd name="T26" fmla="*/ 0 w 84"/>
                  <a:gd name="T27" fmla="*/ 43 h 84"/>
                  <a:gd name="T28" fmla="*/ 0 w 84"/>
                  <a:gd name="T29" fmla="*/ 42 h 84"/>
                  <a:gd name="T30" fmla="*/ 1 w 84"/>
                  <a:gd name="T31" fmla="*/ 33 h 84"/>
                  <a:gd name="T32" fmla="*/ 3 w 84"/>
                  <a:gd name="T33" fmla="*/ 25 h 84"/>
                  <a:gd name="T34" fmla="*/ 7 w 84"/>
                  <a:gd name="T35" fmla="*/ 18 h 84"/>
                  <a:gd name="T36" fmla="*/ 12 w 84"/>
                  <a:gd name="T37" fmla="*/ 11 h 84"/>
                  <a:gd name="T38" fmla="*/ 18 w 84"/>
                  <a:gd name="T39" fmla="*/ 7 h 84"/>
                  <a:gd name="T40" fmla="*/ 26 w 84"/>
                  <a:gd name="T41" fmla="*/ 2 h 84"/>
                  <a:gd name="T42" fmla="*/ 34 w 84"/>
                  <a:gd name="T43" fmla="*/ 0 h 84"/>
                  <a:gd name="T44" fmla="*/ 42 w 84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1" y="0"/>
                    </a:lnTo>
                    <a:lnTo>
                      <a:pt x="59" y="2"/>
                    </a:lnTo>
                    <a:lnTo>
                      <a:pt x="66" y="7"/>
                    </a:lnTo>
                    <a:lnTo>
                      <a:pt x="72" y="11"/>
                    </a:lnTo>
                    <a:lnTo>
                      <a:pt x="77" y="18"/>
                    </a:lnTo>
                    <a:lnTo>
                      <a:pt x="81" y="25"/>
                    </a:lnTo>
                    <a:lnTo>
                      <a:pt x="83" y="33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4"/>
                    </a:lnTo>
                    <a:lnTo>
                      <a:pt x="42" y="8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Freeform 39"/>
              <p:cNvSpPr>
                <a:spLocks noEditPoints="1"/>
              </p:cNvSpPr>
              <p:nvPr/>
            </p:nvSpPr>
            <p:spPr bwMode="auto">
              <a:xfrm>
                <a:off x="4035385" y="876304"/>
                <a:ext cx="130173" cy="61913"/>
              </a:xfrm>
              <a:custGeom>
                <a:avLst/>
                <a:gdLst>
                  <a:gd name="T0" fmla="*/ 418 w 492"/>
                  <a:gd name="T1" fmla="*/ 0 h 235"/>
                  <a:gd name="T2" fmla="*/ 430 w 492"/>
                  <a:gd name="T3" fmla="*/ 2 h 235"/>
                  <a:gd name="T4" fmla="*/ 440 w 492"/>
                  <a:gd name="T5" fmla="*/ 9 h 235"/>
                  <a:gd name="T6" fmla="*/ 446 w 492"/>
                  <a:gd name="T7" fmla="*/ 19 h 235"/>
                  <a:gd name="T8" fmla="*/ 448 w 492"/>
                  <a:gd name="T9" fmla="*/ 31 h 235"/>
                  <a:gd name="T10" fmla="*/ 470 w 492"/>
                  <a:gd name="T11" fmla="*/ 58 h 235"/>
                  <a:gd name="T12" fmla="*/ 479 w 492"/>
                  <a:gd name="T13" fmla="*/ 60 h 235"/>
                  <a:gd name="T14" fmla="*/ 487 w 492"/>
                  <a:gd name="T15" fmla="*/ 65 h 235"/>
                  <a:gd name="T16" fmla="*/ 491 w 492"/>
                  <a:gd name="T17" fmla="*/ 73 h 235"/>
                  <a:gd name="T18" fmla="*/ 492 w 492"/>
                  <a:gd name="T19" fmla="*/ 82 h 235"/>
                  <a:gd name="T20" fmla="*/ 492 w 492"/>
                  <a:gd name="T21" fmla="*/ 158 h 235"/>
                  <a:gd name="T22" fmla="*/ 489 w 492"/>
                  <a:gd name="T23" fmla="*/ 166 h 235"/>
                  <a:gd name="T24" fmla="*/ 483 w 492"/>
                  <a:gd name="T25" fmla="*/ 173 h 235"/>
                  <a:gd name="T26" fmla="*/ 474 w 492"/>
                  <a:gd name="T27" fmla="*/ 177 h 235"/>
                  <a:gd name="T28" fmla="*/ 448 w 492"/>
                  <a:gd name="T29" fmla="*/ 177 h 235"/>
                  <a:gd name="T30" fmla="*/ 448 w 492"/>
                  <a:gd name="T31" fmla="*/ 211 h 235"/>
                  <a:gd name="T32" fmla="*/ 443 w 492"/>
                  <a:gd name="T33" fmla="*/ 222 h 235"/>
                  <a:gd name="T34" fmla="*/ 435 w 492"/>
                  <a:gd name="T35" fmla="*/ 230 h 235"/>
                  <a:gd name="T36" fmla="*/ 424 w 492"/>
                  <a:gd name="T37" fmla="*/ 235 h 235"/>
                  <a:gd name="T38" fmla="*/ 29 w 492"/>
                  <a:gd name="T39" fmla="*/ 235 h 235"/>
                  <a:gd name="T40" fmla="*/ 18 w 492"/>
                  <a:gd name="T41" fmla="*/ 233 h 235"/>
                  <a:gd name="T42" fmla="*/ 9 w 492"/>
                  <a:gd name="T43" fmla="*/ 227 h 235"/>
                  <a:gd name="T44" fmla="*/ 2 w 492"/>
                  <a:gd name="T45" fmla="*/ 217 h 235"/>
                  <a:gd name="T46" fmla="*/ 0 w 492"/>
                  <a:gd name="T47" fmla="*/ 205 h 235"/>
                  <a:gd name="T48" fmla="*/ 1 w 492"/>
                  <a:gd name="T49" fmla="*/ 24 h 235"/>
                  <a:gd name="T50" fmla="*/ 5 w 492"/>
                  <a:gd name="T51" fmla="*/ 14 h 235"/>
                  <a:gd name="T52" fmla="*/ 13 w 492"/>
                  <a:gd name="T53" fmla="*/ 6 h 235"/>
                  <a:gd name="T54" fmla="*/ 24 w 492"/>
                  <a:gd name="T55" fmla="*/ 1 h 235"/>
                  <a:gd name="T56" fmla="*/ 448 w 492"/>
                  <a:gd name="T57" fmla="*/ 93 h 235"/>
                  <a:gd name="T58" fmla="*/ 457 w 492"/>
                  <a:gd name="T59" fmla="*/ 141 h 235"/>
                  <a:gd name="T60" fmla="*/ 448 w 492"/>
                  <a:gd name="T61" fmla="*/ 93 h 235"/>
                  <a:gd name="T62" fmla="*/ 35 w 492"/>
                  <a:gd name="T63" fmla="*/ 35 h 235"/>
                  <a:gd name="T64" fmla="*/ 413 w 492"/>
                  <a:gd name="T65" fmla="*/ 19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235">
                    <a:moveTo>
                      <a:pt x="29" y="0"/>
                    </a:moveTo>
                    <a:lnTo>
                      <a:pt x="418" y="0"/>
                    </a:lnTo>
                    <a:lnTo>
                      <a:pt x="424" y="1"/>
                    </a:lnTo>
                    <a:lnTo>
                      <a:pt x="430" y="2"/>
                    </a:lnTo>
                    <a:lnTo>
                      <a:pt x="435" y="6"/>
                    </a:lnTo>
                    <a:lnTo>
                      <a:pt x="440" y="9"/>
                    </a:lnTo>
                    <a:lnTo>
                      <a:pt x="443" y="14"/>
                    </a:lnTo>
                    <a:lnTo>
                      <a:pt x="446" y="19"/>
                    </a:lnTo>
                    <a:lnTo>
                      <a:pt x="448" y="24"/>
                    </a:lnTo>
                    <a:lnTo>
                      <a:pt x="448" y="31"/>
                    </a:lnTo>
                    <a:lnTo>
                      <a:pt x="448" y="58"/>
                    </a:lnTo>
                    <a:lnTo>
                      <a:pt x="470" y="58"/>
                    </a:lnTo>
                    <a:lnTo>
                      <a:pt x="474" y="59"/>
                    </a:lnTo>
                    <a:lnTo>
                      <a:pt x="479" y="60"/>
                    </a:lnTo>
                    <a:lnTo>
                      <a:pt x="483" y="63"/>
                    </a:lnTo>
                    <a:lnTo>
                      <a:pt x="487" y="65"/>
                    </a:lnTo>
                    <a:lnTo>
                      <a:pt x="489" y="68"/>
                    </a:lnTo>
                    <a:lnTo>
                      <a:pt x="491" y="73"/>
                    </a:lnTo>
                    <a:lnTo>
                      <a:pt x="492" y="76"/>
                    </a:lnTo>
                    <a:lnTo>
                      <a:pt x="492" y="82"/>
                    </a:lnTo>
                    <a:lnTo>
                      <a:pt x="492" y="154"/>
                    </a:lnTo>
                    <a:lnTo>
                      <a:pt x="492" y="158"/>
                    </a:lnTo>
                    <a:lnTo>
                      <a:pt x="491" y="163"/>
                    </a:lnTo>
                    <a:lnTo>
                      <a:pt x="489" y="166"/>
                    </a:lnTo>
                    <a:lnTo>
                      <a:pt x="487" y="170"/>
                    </a:lnTo>
                    <a:lnTo>
                      <a:pt x="483" y="173"/>
                    </a:lnTo>
                    <a:lnTo>
                      <a:pt x="479" y="176"/>
                    </a:lnTo>
                    <a:lnTo>
                      <a:pt x="474" y="177"/>
                    </a:lnTo>
                    <a:lnTo>
                      <a:pt x="470" y="177"/>
                    </a:lnTo>
                    <a:lnTo>
                      <a:pt x="448" y="177"/>
                    </a:lnTo>
                    <a:lnTo>
                      <a:pt x="448" y="205"/>
                    </a:lnTo>
                    <a:lnTo>
                      <a:pt x="448" y="211"/>
                    </a:lnTo>
                    <a:lnTo>
                      <a:pt x="446" y="217"/>
                    </a:lnTo>
                    <a:lnTo>
                      <a:pt x="443" y="222"/>
                    </a:lnTo>
                    <a:lnTo>
                      <a:pt x="440" y="227"/>
                    </a:lnTo>
                    <a:lnTo>
                      <a:pt x="435" y="230"/>
                    </a:lnTo>
                    <a:lnTo>
                      <a:pt x="430" y="233"/>
                    </a:lnTo>
                    <a:lnTo>
                      <a:pt x="424" y="235"/>
                    </a:lnTo>
                    <a:lnTo>
                      <a:pt x="418" y="235"/>
                    </a:lnTo>
                    <a:lnTo>
                      <a:pt x="29" y="235"/>
                    </a:lnTo>
                    <a:lnTo>
                      <a:pt x="24" y="235"/>
                    </a:lnTo>
                    <a:lnTo>
                      <a:pt x="18" y="233"/>
                    </a:lnTo>
                    <a:lnTo>
                      <a:pt x="13" y="230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1" y="211"/>
                    </a:lnTo>
                    <a:lnTo>
                      <a:pt x="0" y="205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close/>
                    <a:moveTo>
                      <a:pt x="448" y="93"/>
                    </a:moveTo>
                    <a:lnTo>
                      <a:pt x="448" y="141"/>
                    </a:lnTo>
                    <a:lnTo>
                      <a:pt x="457" y="141"/>
                    </a:lnTo>
                    <a:lnTo>
                      <a:pt x="457" y="93"/>
                    </a:lnTo>
                    <a:lnTo>
                      <a:pt x="448" y="93"/>
                    </a:lnTo>
                    <a:close/>
                    <a:moveTo>
                      <a:pt x="413" y="35"/>
                    </a:moveTo>
                    <a:lnTo>
                      <a:pt x="35" y="35"/>
                    </a:lnTo>
                    <a:lnTo>
                      <a:pt x="35" y="199"/>
                    </a:lnTo>
                    <a:lnTo>
                      <a:pt x="413" y="199"/>
                    </a:lnTo>
                    <a:lnTo>
                      <a:pt x="413" y="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Rectangle 40"/>
              <p:cNvSpPr>
                <a:spLocks noChangeArrowheads="1"/>
              </p:cNvSpPr>
              <p:nvPr/>
            </p:nvSpPr>
            <p:spPr bwMode="auto">
              <a:xfrm>
                <a:off x="4051266" y="890592"/>
                <a:ext cx="87312" cy="349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reeform 41"/>
              <p:cNvSpPr>
                <a:spLocks noEditPoints="1"/>
              </p:cNvSpPr>
              <p:nvPr/>
            </p:nvSpPr>
            <p:spPr bwMode="auto">
              <a:xfrm>
                <a:off x="3944937" y="862013"/>
                <a:ext cx="52388" cy="96838"/>
              </a:xfrm>
              <a:custGeom>
                <a:avLst/>
                <a:gdLst>
                  <a:gd name="T0" fmla="*/ 25 w 200"/>
                  <a:gd name="T1" fmla="*/ 73 h 367"/>
                  <a:gd name="T2" fmla="*/ 79 w 200"/>
                  <a:gd name="T3" fmla="*/ 127 h 367"/>
                  <a:gd name="T4" fmla="*/ 80 w 200"/>
                  <a:gd name="T5" fmla="*/ 0 h 367"/>
                  <a:gd name="T6" fmla="*/ 184 w 200"/>
                  <a:gd name="T7" fmla="*/ 102 h 367"/>
                  <a:gd name="T8" fmla="*/ 196 w 200"/>
                  <a:gd name="T9" fmla="*/ 114 h 367"/>
                  <a:gd name="T10" fmla="*/ 184 w 200"/>
                  <a:gd name="T11" fmla="*/ 127 h 367"/>
                  <a:gd name="T12" fmla="*/ 131 w 200"/>
                  <a:gd name="T13" fmla="*/ 179 h 367"/>
                  <a:gd name="T14" fmla="*/ 187 w 200"/>
                  <a:gd name="T15" fmla="*/ 235 h 367"/>
                  <a:gd name="T16" fmla="*/ 200 w 200"/>
                  <a:gd name="T17" fmla="*/ 246 h 367"/>
                  <a:gd name="T18" fmla="*/ 187 w 200"/>
                  <a:gd name="T19" fmla="*/ 259 h 367"/>
                  <a:gd name="T20" fmla="*/ 110 w 200"/>
                  <a:gd name="T21" fmla="*/ 338 h 367"/>
                  <a:gd name="T22" fmla="*/ 79 w 200"/>
                  <a:gd name="T23" fmla="*/ 367 h 367"/>
                  <a:gd name="T24" fmla="*/ 79 w 200"/>
                  <a:gd name="T25" fmla="*/ 325 h 367"/>
                  <a:gd name="T26" fmla="*/ 79 w 200"/>
                  <a:gd name="T27" fmla="*/ 232 h 367"/>
                  <a:gd name="T28" fmla="*/ 29 w 200"/>
                  <a:gd name="T29" fmla="*/ 283 h 367"/>
                  <a:gd name="T30" fmla="*/ 4 w 200"/>
                  <a:gd name="T31" fmla="*/ 258 h 367"/>
                  <a:gd name="T32" fmla="*/ 79 w 200"/>
                  <a:gd name="T33" fmla="*/ 182 h 367"/>
                  <a:gd name="T34" fmla="*/ 79 w 200"/>
                  <a:gd name="T35" fmla="*/ 177 h 367"/>
                  <a:gd name="T36" fmla="*/ 0 w 200"/>
                  <a:gd name="T37" fmla="*/ 98 h 367"/>
                  <a:gd name="T38" fmla="*/ 25 w 200"/>
                  <a:gd name="T39" fmla="*/ 73 h 367"/>
                  <a:gd name="T40" fmla="*/ 150 w 200"/>
                  <a:gd name="T41" fmla="*/ 246 h 367"/>
                  <a:gd name="T42" fmla="*/ 114 w 200"/>
                  <a:gd name="T43" fmla="*/ 212 h 367"/>
                  <a:gd name="T44" fmla="*/ 114 w 200"/>
                  <a:gd name="T45" fmla="*/ 282 h 367"/>
                  <a:gd name="T46" fmla="*/ 150 w 200"/>
                  <a:gd name="T47" fmla="*/ 246 h 367"/>
                  <a:gd name="T48" fmla="*/ 114 w 200"/>
                  <a:gd name="T49" fmla="*/ 82 h 367"/>
                  <a:gd name="T50" fmla="*/ 114 w 200"/>
                  <a:gd name="T51" fmla="*/ 146 h 367"/>
                  <a:gd name="T52" fmla="*/ 146 w 200"/>
                  <a:gd name="T53" fmla="*/ 114 h 367"/>
                  <a:gd name="T54" fmla="*/ 114 w 200"/>
                  <a:gd name="T55" fmla="*/ 8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367">
                    <a:moveTo>
                      <a:pt x="25" y="73"/>
                    </a:moveTo>
                    <a:lnTo>
                      <a:pt x="79" y="127"/>
                    </a:lnTo>
                    <a:lnTo>
                      <a:pt x="80" y="0"/>
                    </a:lnTo>
                    <a:lnTo>
                      <a:pt x="184" y="102"/>
                    </a:lnTo>
                    <a:lnTo>
                      <a:pt x="196" y="114"/>
                    </a:lnTo>
                    <a:lnTo>
                      <a:pt x="184" y="127"/>
                    </a:lnTo>
                    <a:lnTo>
                      <a:pt x="131" y="179"/>
                    </a:lnTo>
                    <a:lnTo>
                      <a:pt x="187" y="235"/>
                    </a:lnTo>
                    <a:lnTo>
                      <a:pt x="200" y="246"/>
                    </a:lnTo>
                    <a:lnTo>
                      <a:pt x="187" y="259"/>
                    </a:lnTo>
                    <a:lnTo>
                      <a:pt x="110" y="338"/>
                    </a:lnTo>
                    <a:lnTo>
                      <a:pt x="79" y="367"/>
                    </a:lnTo>
                    <a:lnTo>
                      <a:pt x="79" y="325"/>
                    </a:lnTo>
                    <a:lnTo>
                      <a:pt x="79" y="232"/>
                    </a:lnTo>
                    <a:lnTo>
                      <a:pt x="29" y="283"/>
                    </a:lnTo>
                    <a:lnTo>
                      <a:pt x="4" y="258"/>
                    </a:lnTo>
                    <a:lnTo>
                      <a:pt x="79" y="182"/>
                    </a:lnTo>
                    <a:lnTo>
                      <a:pt x="79" y="177"/>
                    </a:lnTo>
                    <a:lnTo>
                      <a:pt x="0" y="98"/>
                    </a:lnTo>
                    <a:lnTo>
                      <a:pt x="25" y="73"/>
                    </a:lnTo>
                    <a:close/>
                    <a:moveTo>
                      <a:pt x="150" y="246"/>
                    </a:moveTo>
                    <a:lnTo>
                      <a:pt x="114" y="212"/>
                    </a:lnTo>
                    <a:lnTo>
                      <a:pt x="114" y="282"/>
                    </a:lnTo>
                    <a:lnTo>
                      <a:pt x="150" y="246"/>
                    </a:lnTo>
                    <a:close/>
                    <a:moveTo>
                      <a:pt x="114" y="82"/>
                    </a:moveTo>
                    <a:lnTo>
                      <a:pt x="114" y="146"/>
                    </a:lnTo>
                    <a:lnTo>
                      <a:pt x="146" y="114"/>
                    </a:lnTo>
                    <a:lnTo>
                      <a:pt x="114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>
              <a:off x="5940539" y="5094371"/>
              <a:ext cx="371944" cy="371944"/>
              <a:chOff x="5940539" y="5094371"/>
              <a:chExt cx="371944" cy="371944"/>
            </a:xfrm>
          </p:grpSpPr>
          <p:sp>
            <p:nvSpPr>
              <p:cNvPr id="359" name="Freeform 33"/>
              <p:cNvSpPr>
                <a:spLocks/>
              </p:cNvSpPr>
              <p:nvPr/>
            </p:nvSpPr>
            <p:spPr bwMode="auto">
              <a:xfrm>
                <a:off x="5940539" y="5094371"/>
                <a:ext cx="371944" cy="371944"/>
              </a:xfrm>
              <a:custGeom>
                <a:avLst/>
                <a:gdLst>
                  <a:gd name="T0" fmla="*/ 904 w 1639"/>
                  <a:gd name="T1" fmla="*/ 5 h 1638"/>
                  <a:gd name="T2" fmla="*/ 1025 w 1639"/>
                  <a:gd name="T3" fmla="*/ 27 h 1638"/>
                  <a:gd name="T4" fmla="*/ 1139 w 1639"/>
                  <a:gd name="T5" fmla="*/ 64 h 1638"/>
                  <a:gd name="T6" fmla="*/ 1245 w 1639"/>
                  <a:gd name="T7" fmla="*/ 119 h 1638"/>
                  <a:gd name="T8" fmla="*/ 1342 w 1639"/>
                  <a:gd name="T9" fmla="*/ 187 h 1638"/>
                  <a:gd name="T10" fmla="*/ 1427 w 1639"/>
                  <a:gd name="T11" fmla="*/ 268 h 1638"/>
                  <a:gd name="T12" fmla="*/ 1500 w 1639"/>
                  <a:gd name="T13" fmla="*/ 362 h 1638"/>
                  <a:gd name="T14" fmla="*/ 1560 w 1639"/>
                  <a:gd name="T15" fmla="*/ 464 h 1638"/>
                  <a:gd name="T16" fmla="*/ 1603 w 1639"/>
                  <a:gd name="T17" fmla="*/ 576 h 1638"/>
                  <a:gd name="T18" fmla="*/ 1630 w 1639"/>
                  <a:gd name="T19" fmla="*/ 695 h 1638"/>
                  <a:gd name="T20" fmla="*/ 1639 w 1639"/>
                  <a:gd name="T21" fmla="*/ 820 h 1638"/>
                  <a:gd name="T22" fmla="*/ 1630 w 1639"/>
                  <a:gd name="T23" fmla="*/ 944 h 1638"/>
                  <a:gd name="T24" fmla="*/ 1603 w 1639"/>
                  <a:gd name="T25" fmla="*/ 1063 h 1638"/>
                  <a:gd name="T26" fmla="*/ 1560 w 1639"/>
                  <a:gd name="T27" fmla="*/ 1174 h 1638"/>
                  <a:gd name="T28" fmla="*/ 1500 w 1639"/>
                  <a:gd name="T29" fmla="*/ 1278 h 1638"/>
                  <a:gd name="T30" fmla="*/ 1427 w 1639"/>
                  <a:gd name="T31" fmla="*/ 1371 h 1638"/>
                  <a:gd name="T32" fmla="*/ 1342 w 1639"/>
                  <a:gd name="T33" fmla="*/ 1452 h 1638"/>
                  <a:gd name="T34" fmla="*/ 1245 w 1639"/>
                  <a:gd name="T35" fmla="*/ 1520 h 1638"/>
                  <a:gd name="T36" fmla="*/ 1139 w 1639"/>
                  <a:gd name="T37" fmla="*/ 1575 h 1638"/>
                  <a:gd name="T38" fmla="*/ 1025 w 1639"/>
                  <a:gd name="T39" fmla="*/ 1613 h 1638"/>
                  <a:gd name="T40" fmla="*/ 904 w 1639"/>
                  <a:gd name="T41" fmla="*/ 1635 h 1638"/>
                  <a:gd name="T42" fmla="*/ 778 w 1639"/>
                  <a:gd name="T43" fmla="*/ 1637 h 1638"/>
                  <a:gd name="T44" fmla="*/ 655 w 1639"/>
                  <a:gd name="T45" fmla="*/ 1623 h 1638"/>
                  <a:gd name="T46" fmla="*/ 539 w 1639"/>
                  <a:gd name="T47" fmla="*/ 1589 h 1638"/>
                  <a:gd name="T48" fmla="*/ 429 w 1639"/>
                  <a:gd name="T49" fmla="*/ 1540 h 1638"/>
                  <a:gd name="T50" fmla="*/ 330 w 1639"/>
                  <a:gd name="T51" fmla="*/ 1477 h 1638"/>
                  <a:gd name="T52" fmla="*/ 241 w 1639"/>
                  <a:gd name="T53" fmla="*/ 1399 h 1638"/>
                  <a:gd name="T54" fmla="*/ 163 w 1639"/>
                  <a:gd name="T55" fmla="*/ 1310 h 1638"/>
                  <a:gd name="T56" fmla="*/ 100 w 1639"/>
                  <a:gd name="T57" fmla="*/ 1210 h 1638"/>
                  <a:gd name="T58" fmla="*/ 51 w 1639"/>
                  <a:gd name="T59" fmla="*/ 1102 h 1638"/>
                  <a:gd name="T60" fmla="*/ 17 w 1639"/>
                  <a:gd name="T61" fmla="*/ 985 h 1638"/>
                  <a:gd name="T62" fmla="*/ 1 w 1639"/>
                  <a:gd name="T63" fmla="*/ 862 h 1638"/>
                  <a:gd name="T64" fmla="*/ 5 w 1639"/>
                  <a:gd name="T65" fmla="*/ 736 h 1638"/>
                  <a:gd name="T66" fmla="*/ 27 w 1639"/>
                  <a:gd name="T67" fmla="*/ 615 h 1638"/>
                  <a:gd name="T68" fmla="*/ 65 w 1639"/>
                  <a:gd name="T69" fmla="*/ 501 h 1638"/>
                  <a:gd name="T70" fmla="*/ 119 w 1639"/>
                  <a:gd name="T71" fmla="*/ 395 h 1638"/>
                  <a:gd name="T72" fmla="*/ 187 w 1639"/>
                  <a:gd name="T73" fmla="*/ 299 h 1638"/>
                  <a:gd name="T74" fmla="*/ 270 w 1639"/>
                  <a:gd name="T75" fmla="*/ 213 h 1638"/>
                  <a:gd name="T76" fmla="*/ 362 w 1639"/>
                  <a:gd name="T77" fmla="*/ 141 h 1638"/>
                  <a:gd name="T78" fmla="*/ 465 w 1639"/>
                  <a:gd name="T79" fmla="*/ 81 h 1638"/>
                  <a:gd name="T80" fmla="*/ 576 w 1639"/>
                  <a:gd name="T81" fmla="*/ 37 h 1638"/>
                  <a:gd name="T82" fmla="*/ 695 w 1639"/>
                  <a:gd name="T83" fmla="*/ 9 h 1638"/>
                  <a:gd name="T84" fmla="*/ 820 w 1639"/>
                  <a:gd name="T85" fmla="*/ 0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9" h="1638">
                    <a:moveTo>
                      <a:pt x="820" y="0"/>
                    </a:moveTo>
                    <a:lnTo>
                      <a:pt x="863" y="1"/>
                    </a:lnTo>
                    <a:lnTo>
                      <a:pt x="904" y="5"/>
                    </a:lnTo>
                    <a:lnTo>
                      <a:pt x="945" y="9"/>
                    </a:lnTo>
                    <a:lnTo>
                      <a:pt x="986" y="17"/>
                    </a:lnTo>
                    <a:lnTo>
                      <a:pt x="1025" y="27"/>
                    </a:lnTo>
                    <a:lnTo>
                      <a:pt x="1063" y="37"/>
                    </a:lnTo>
                    <a:lnTo>
                      <a:pt x="1102" y="50"/>
                    </a:lnTo>
                    <a:lnTo>
                      <a:pt x="1139" y="64"/>
                    </a:lnTo>
                    <a:lnTo>
                      <a:pt x="1175" y="81"/>
                    </a:lnTo>
                    <a:lnTo>
                      <a:pt x="1211" y="99"/>
                    </a:lnTo>
                    <a:lnTo>
                      <a:pt x="1245" y="119"/>
                    </a:lnTo>
                    <a:lnTo>
                      <a:pt x="1279" y="141"/>
                    </a:lnTo>
                    <a:lnTo>
                      <a:pt x="1311" y="163"/>
                    </a:lnTo>
                    <a:lnTo>
                      <a:pt x="1342" y="187"/>
                    </a:lnTo>
                    <a:lnTo>
                      <a:pt x="1371" y="213"/>
                    </a:lnTo>
                    <a:lnTo>
                      <a:pt x="1400" y="240"/>
                    </a:lnTo>
                    <a:lnTo>
                      <a:pt x="1427" y="268"/>
                    </a:lnTo>
                    <a:lnTo>
                      <a:pt x="1452" y="299"/>
                    </a:lnTo>
                    <a:lnTo>
                      <a:pt x="1477" y="330"/>
                    </a:lnTo>
                    <a:lnTo>
                      <a:pt x="1500" y="362"/>
                    </a:lnTo>
                    <a:lnTo>
                      <a:pt x="1521" y="395"/>
                    </a:lnTo>
                    <a:lnTo>
                      <a:pt x="1541" y="429"/>
                    </a:lnTo>
                    <a:lnTo>
                      <a:pt x="1560" y="464"/>
                    </a:lnTo>
                    <a:lnTo>
                      <a:pt x="1576" y="501"/>
                    </a:lnTo>
                    <a:lnTo>
                      <a:pt x="1590" y="538"/>
                    </a:lnTo>
                    <a:lnTo>
                      <a:pt x="1603" y="576"/>
                    </a:lnTo>
                    <a:lnTo>
                      <a:pt x="1614" y="615"/>
                    </a:lnTo>
                    <a:lnTo>
                      <a:pt x="1623" y="655"/>
                    </a:lnTo>
                    <a:lnTo>
                      <a:pt x="1630" y="695"/>
                    </a:lnTo>
                    <a:lnTo>
                      <a:pt x="1636" y="736"/>
                    </a:lnTo>
                    <a:lnTo>
                      <a:pt x="1638" y="778"/>
                    </a:lnTo>
                    <a:lnTo>
                      <a:pt x="1639" y="820"/>
                    </a:lnTo>
                    <a:lnTo>
                      <a:pt x="1638" y="862"/>
                    </a:lnTo>
                    <a:lnTo>
                      <a:pt x="1636" y="903"/>
                    </a:lnTo>
                    <a:lnTo>
                      <a:pt x="1630" y="944"/>
                    </a:lnTo>
                    <a:lnTo>
                      <a:pt x="1623" y="985"/>
                    </a:lnTo>
                    <a:lnTo>
                      <a:pt x="1614" y="1024"/>
                    </a:lnTo>
                    <a:lnTo>
                      <a:pt x="1603" y="1063"/>
                    </a:lnTo>
                    <a:lnTo>
                      <a:pt x="1590" y="1102"/>
                    </a:lnTo>
                    <a:lnTo>
                      <a:pt x="1576" y="1138"/>
                    </a:lnTo>
                    <a:lnTo>
                      <a:pt x="1560" y="1174"/>
                    </a:lnTo>
                    <a:lnTo>
                      <a:pt x="1541" y="1210"/>
                    </a:lnTo>
                    <a:lnTo>
                      <a:pt x="1521" y="1244"/>
                    </a:lnTo>
                    <a:lnTo>
                      <a:pt x="1500" y="1278"/>
                    </a:lnTo>
                    <a:lnTo>
                      <a:pt x="1477" y="1310"/>
                    </a:lnTo>
                    <a:lnTo>
                      <a:pt x="1452" y="1341"/>
                    </a:lnTo>
                    <a:lnTo>
                      <a:pt x="1427" y="1371"/>
                    </a:lnTo>
                    <a:lnTo>
                      <a:pt x="1400" y="1399"/>
                    </a:lnTo>
                    <a:lnTo>
                      <a:pt x="1371" y="1426"/>
                    </a:lnTo>
                    <a:lnTo>
                      <a:pt x="1342" y="1452"/>
                    </a:lnTo>
                    <a:lnTo>
                      <a:pt x="1311" y="1477"/>
                    </a:lnTo>
                    <a:lnTo>
                      <a:pt x="1279" y="1499"/>
                    </a:lnTo>
                    <a:lnTo>
                      <a:pt x="1245" y="1520"/>
                    </a:lnTo>
                    <a:lnTo>
                      <a:pt x="1211" y="1540"/>
                    </a:lnTo>
                    <a:lnTo>
                      <a:pt x="1175" y="1558"/>
                    </a:lnTo>
                    <a:lnTo>
                      <a:pt x="1139" y="1575"/>
                    </a:lnTo>
                    <a:lnTo>
                      <a:pt x="1102" y="1589"/>
                    </a:lnTo>
                    <a:lnTo>
                      <a:pt x="1063" y="1602"/>
                    </a:lnTo>
                    <a:lnTo>
                      <a:pt x="1025" y="1613"/>
                    </a:lnTo>
                    <a:lnTo>
                      <a:pt x="986" y="1623"/>
                    </a:lnTo>
                    <a:lnTo>
                      <a:pt x="945" y="1629"/>
                    </a:lnTo>
                    <a:lnTo>
                      <a:pt x="904" y="1635"/>
                    </a:lnTo>
                    <a:lnTo>
                      <a:pt x="863" y="1637"/>
                    </a:lnTo>
                    <a:lnTo>
                      <a:pt x="820" y="1638"/>
                    </a:lnTo>
                    <a:lnTo>
                      <a:pt x="778" y="1637"/>
                    </a:lnTo>
                    <a:lnTo>
                      <a:pt x="736" y="1635"/>
                    </a:lnTo>
                    <a:lnTo>
                      <a:pt x="695" y="1629"/>
                    </a:lnTo>
                    <a:lnTo>
                      <a:pt x="655" y="1623"/>
                    </a:lnTo>
                    <a:lnTo>
                      <a:pt x="615" y="1613"/>
                    </a:lnTo>
                    <a:lnTo>
                      <a:pt x="576" y="1602"/>
                    </a:lnTo>
                    <a:lnTo>
                      <a:pt x="539" y="1589"/>
                    </a:lnTo>
                    <a:lnTo>
                      <a:pt x="501" y="1575"/>
                    </a:lnTo>
                    <a:lnTo>
                      <a:pt x="465" y="1558"/>
                    </a:lnTo>
                    <a:lnTo>
                      <a:pt x="429" y="1540"/>
                    </a:lnTo>
                    <a:lnTo>
                      <a:pt x="395" y="1520"/>
                    </a:lnTo>
                    <a:lnTo>
                      <a:pt x="362" y="1499"/>
                    </a:lnTo>
                    <a:lnTo>
                      <a:pt x="330" y="1477"/>
                    </a:lnTo>
                    <a:lnTo>
                      <a:pt x="299" y="1452"/>
                    </a:lnTo>
                    <a:lnTo>
                      <a:pt x="270" y="1426"/>
                    </a:lnTo>
                    <a:lnTo>
                      <a:pt x="241" y="1399"/>
                    </a:lnTo>
                    <a:lnTo>
                      <a:pt x="214" y="1371"/>
                    </a:lnTo>
                    <a:lnTo>
                      <a:pt x="187" y="1341"/>
                    </a:lnTo>
                    <a:lnTo>
                      <a:pt x="163" y="1310"/>
                    </a:lnTo>
                    <a:lnTo>
                      <a:pt x="141" y="1278"/>
                    </a:lnTo>
                    <a:lnTo>
                      <a:pt x="119" y="1244"/>
                    </a:lnTo>
                    <a:lnTo>
                      <a:pt x="100" y="1210"/>
                    </a:lnTo>
                    <a:lnTo>
                      <a:pt x="81" y="1174"/>
                    </a:lnTo>
                    <a:lnTo>
                      <a:pt x="65" y="1138"/>
                    </a:lnTo>
                    <a:lnTo>
                      <a:pt x="51" y="1102"/>
                    </a:lnTo>
                    <a:lnTo>
                      <a:pt x="37" y="1063"/>
                    </a:lnTo>
                    <a:lnTo>
                      <a:pt x="27" y="1024"/>
                    </a:lnTo>
                    <a:lnTo>
                      <a:pt x="17" y="985"/>
                    </a:lnTo>
                    <a:lnTo>
                      <a:pt x="9" y="944"/>
                    </a:lnTo>
                    <a:lnTo>
                      <a:pt x="5" y="903"/>
                    </a:lnTo>
                    <a:lnTo>
                      <a:pt x="1" y="862"/>
                    </a:lnTo>
                    <a:lnTo>
                      <a:pt x="0" y="820"/>
                    </a:lnTo>
                    <a:lnTo>
                      <a:pt x="1" y="778"/>
                    </a:lnTo>
                    <a:lnTo>
                      <a:pt x="5" y="736"/>
                    </a:lnTo>
                    <a:lnTo>
                      <a:pt x="9" y="695"/>
                    </a:lnTo>
                    <a:lnTo>
                      <a:pt x="17" y="655"/>
                    </a:lnTo>
                    <a:lnTo>
                      <a:pt x="27" y="615"/>
                    </a:lnTo>
                    <a:lnTo>
                      <a:pt x="37" y="576"/>
                    </a:lnTo>
                    <a:lnTo>
                      <a:pt x="51" y="538"/>
                    </a:lnTo>
                    <a:lnTo>
                      <a:pt x="65" y="501"/>
                    </a:lnTo>
                    <a:lnTo>
                      <a:pt x="81" y="464"/>
                    </a:lnTo>
                    <a:lnTo>
                      <a:pt x="100" y="429"/>
                    </a:lnTo>
                    <a:lnTo>
                      <a:pt x="119" y="395"/>
                    </a:lnTo>
                    <a:lnTo>
                      <a:pt x="141" y="362"/>
                    </a:lnTo>
                    <a:lnTo>
                      <a:pt x="163" y="330"/>
                    </a:lnTo>
                    <a:lnTo>
                      <a:pt x="187" y="299"/>
                    </a:lnTo>
                    <a:lnTo>
                      <a:pt x="214" y="268"/>
                    </a:lnTo>
                    <a:lnTo>
                      <a:pt x="241" y="240"/>
                    </a:lnTo>
                    <a:lnTo>
                      <a:pt x="270" y="213"/>
                    </a:lnTo>
                    <a:lnTo>
                      <a:pt x="299" y="187"/>
                    </a:lnTo>
                    <a:lnTo>
                      <a:pt x="330" y="163"/>
                    </a:lnTo>
                    <a:lnTo>
                      <a:pt x="362" y="141"/>
                    </a:lnTo>
                    <a:lnTo>
                      <a:pt x="395" y="119"/>
                    </a:lnTo>
                    <a:lnTo>
                      <a:pt x="429" y="99"/>
                    </a:lnTo>
                    <a:lnTo>
                      <a:pt x="465" y="81"/>
                    </a:lnTo>
                    <a:lnTo>
                      <a:pt x="501" y="64"/>
                    </a:lnTo>
                    <a:lnTo>
                      <a:pt x="539" y="50"/>
                    </a:lnTo>
                    <a:lnTo>
                      <a:pt x="576" y="37"/>
                    </a:lnTo>
                    <a:lnTo>
                      <a:pt x="615" y="27"/>
                    </a:lnTo>
                    <a:lnTo>
                      <a:pt x="655" y="17"/>
                    </a:lnTo>
                    <a:lnTo>
                      <a:pt x="695" y="9"/>
                    </a:lnTo>
                    <a:lnTo>
                      <a:pt x="736" y="5"/>
                    </a:lnTo>
                    <a:lnTo>
                      <a:pt x="778" y="1"/>
                    </a:lnTo>
                    <a:lnTo>
                      <a:pt x="82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Freeform 34"/>
              <p:cNvSpPr>
                <a:spLocks/>
              </p:cNvSpPr>
              <p:nvPr/>
            </p:nvSpPr>
            <p:spPr bwMode="auto">
              <a:xfrm>
                <a:off x="5951439" y="5105271"/>
                <a:ext cx="351507" cy="351507"/>
              </a:xfrm>
              <a:custGeom>
                <a:avLst/>
                <a:gdLst>
                  <a:gd name="T0" fmla="*/ 853 w 1548"/>
                  <a:gd name="T1" fmla="*/ 4 h 1547"/>
                  <a:gd name="T2" fmla="*/ 967 w 1548"/>
                  <a:gd name="T3" fmla="*/ 25 h 1547"/>
                  <a:gd name="T4" fmla="*/ 1076 w 1548"/>
                  <a:gd name="T5" fmla="*/ 61 h 1547"/>
                  <a:gd name="T6" fmla="*/ 1176 w 1548"/>
                  <a:gd name="T7" fmla="*/ 112 h 1547"/>
                  <a:gd name="T8" fmla="*/ 1266 w 1548"/>
                  <a:gd name="T9" fmla="*/ 177 h 1547"/>
                  <a:gd name="T10" fmla="*/ 1347 w 1548"/>
                  <a:gd name="T11" fmla="*/ 254 h 1547"/>
                  <a:gd name="T12" fmla="*/ 1415 w 1548"/>
                  <a:gd name="T13" fmla="*/ 341 h 1547"/>
                  <a:gd name="T14" fmla="*/ 1471 w 1548"/>
                  <a:gd name="T15" fmla="*/ 439 h 1547"/>
                  <a:gd name="T16" fmla="*/ 1514 w 1548"/>
                  <a:gd name="T17" fmla="*/ 544 h 1547"/>
                  <a:gd name="T18" fmla="*/ 1539 w 1548"/>
                  <a:gd name="T19" fmla="*/ 655 h 1547"/>
                  <a:gd name="T20" fmla="*/ 1548 w 1548"/>
                  <a:gd name="T21" fmla="*/ 774 h 1547"/>
                  <a:gd name="T22" fmla="*/ 1539 w 1548"/>
                  <a:gd name="T23" fmla="*/ 891 h 1547"/>
                  <a:gd name="T24" fmla="*/ 1514 w 1548"/>
                  <a:gd name="T25" fmla="*/ 1003 h 1547"/>
                  <a:gd name="T26" fmla="*/ 1471 w 1548"/>
                  <a:gd name="T27" fmla="*/ 1109 h 1547"/>
                  <a:gd name="T28" fmla="*/ 1415 w 1548"/>
                  <a:gd name="T29" fmla="*/ 1206 h 1547"/>
                  <a:gd name="T30" fmla="*/ 1347 w 1548"/>
                  <a:gd name="T31" fmla="*/ 1294 h 1547"/>
                  <a:gd name="T32" fmla="*/ 1266 w 1548"/>
                  <a:gd name="T33" fmla="*/ 1370 h 1547"/>
                  <a:gd name="T34" fmla="*/ 1176 w 1548"/>
                  <a:gd name="T35" fmla="*/ 1435 h 1547"/>
                  <a:gd name="T36" fmla="*/ 1076 w 1548"/>
                  <a:gd name="T37" fmla="*/ 1486 h 1547"/>
                  <a:gd name="T38" fmla="*/ 967 w 1548"/>
                  <a:gd name="T39" fmla="*/ 1523 h 1547"/>
                  <a:gd name="T40" fmla="*/ 853 w 1548"/>
                  <a:gd name="T41" fmla="*/ 1543 h 1547"/>
                  <a:gd name="T42" fmla="*/ 735 w 1548"/>
                  <a:gd name="T43" fmla="*/ 1546 h 1547"/>
                  <a:gd name="T44" fmla="*/ 618 w 1548"/>
                  <a:gd name="T45" fmla="*/ 1531 h 1547"/>
                  <a:gd name="T46" fmla="*/ 509 w 1548"/>
                  <a:gd name="T47" fmla="*/ 1500 h 1547"/>
                  <a:gd name="T48" fmla="*/ 405 w 1548"/>
                  <a:gd name="T49" fmla="*/ 1453 h 1547"/>
                  <a:gd name="T50" fmla="*/ 311 w 1548"/>
                  <a:gd name="T51" fmla="*/ 1393 h 1547"/>
                  <a:gd name="T52" fmla="*/ 227 w 1548"/>
                  <a:gd name="T53" fmla="*/ 1320 h 1547"/>
                  <a:gd name="T54" fmla="*/ 154 w 1548"/>
                  <a:gd name="T55" fmla="*/ 1237 h 1547"/>
                  <a:gd name="T56" fmla="*/ 94 w 1548"/>
                  <a:gd name="T57" fmla="*/ 1142 h 1547"/>
                  <a:gd name="T58" fmla="*/ 48 w 1548"/>
                  <a:gd name="T59" fmla="*/ 1040 h 1547"/>
                  <a:gd name="T60" fmla="*/ 16 w 1548"/>
                  <a:gd name="T61" fmla="*/ 929 h 1547"/>
                  <a:gd name="T62" fmla="*/ 1 w 1548"/>
                  <a:gd name="T63" fmla="*/ 814 h 1547"/>
                  <a:gd name="T64" fmla="*/ 5 w 1548"/>
                  <a:gd name="T65" fmla="*/ 694 h 1547"/>
                  <a:gd name="T66" fmla="*/ 25 w 1548"/>
                  <a:gd name="T67" fmla="*/ 580 h 1547"/>
                  <a:gd name="T68" fmla="*/ 62 w 1548"/>
                  <a:gd name="T69" fmla="*/ 473 h 1547"/>
                  <a:gd name="T70" fmla="*/ 113 w 1548"/>
                  <a:gd name="T71" fmla="*/ 373 h 1547"/>
                  <a:gd name="T72" fmla="*/ 177 w 1548"/>
                  <a:gd name="T73" fmla="*/ 281 h 1547"/>
                  <a:gd name="T74" fmla="*/ 254 w 1548"/>
                  <a:gd name="T75" fmla="*/ 202 h 1547"/>
                  <a:gd name="T76" fmla="*/ 341 w 1548"/>
                  <a:gd name="T77" fmla="*/ 132 h 1547"/>
                  <a:gd name="T78" fmla="*/ 439 w 1548"/>
                  <a:gd name="T79" fmla="*/ 76 h 1547"/>
                  <a:gd name="T80" fmla="*/ 544 w 1548"/>
                  <a:gd name="T81" fmla="*/ 35 h 1547"/>
                  <a:gd name="T82" fmla="*/ 656 w 1548"/>
                  <a:gd name="T83" fmla="*/ 9 h 1547"/>
                  <a:gd name="T84" fmla="*/ 774 w 1548"/>
                  <a:gd name="T85" fmla="*/ 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547">
                    <a:moveTo>
                      <a:pt x="774" y="0"/>
                    </a:moveTo>
                    <a:lnTo>
                      <a:pt x="814" y="1"/>
                    </a:lnTo>
                    <a:lnTo>
                      <a:pt x="853" y="4"/>
                    </a:lnTo>
                    <a:lnTo>
                      <a:pt x="892" y="9"/>
                    </a:lnTo>
                    <a:lnTo>
                      <a:pt x="930" y="16"/>
                    </a:lnTo>
                    <a:lnTo>
                      <a:pt x="967" y="25"/>
                    </a:lnTo>
                    <a:lnTo>
                      <a:pt x="1004" y="35"/>
                    </a:lnTo>
                    <a:lnTo>
                      <a:pt x="1040" y="47"/>
                    </a:lnTo>
                    <a:lnTo>
                      <a:pt x="1076" y="61"/>
                    </a:lnTo>
                    <a:lnTo>
                      <a:pt x="1110" y="76"/>
                    </a:lnTo>
                    <a:lnTo>
                      <a:pt x="1143" y="93"/>
                    </a:lnTo>
                    <a:lnTo>
                      <a:pt x="1176" y="112"/>
                    </a:lnTo>
                    <a:lnTo>
                      <a:pt x="1207" y="132"/>
                    </a:lnTo>
                    <a:lnTo>
                      <a:pt x="1238" y="154"/>
                    </a:lnTo>
                    <a:lnTo>
                      <a:pt x="1266" y="177"/>
                    </a:lnTo>
                    <a:lnTo>
                      <a:pt x="1295" y="202"/>
                    </a:lnTo>
                    <a:lnTo>
                      <a:pt x="1321" y="227"/>
                    </a:lnTo>
                    <a:lnTo>
                      <a:pt x="1347" y="254"/>
                    </a:lnTo>
                    <a:lnTo>
                      <a:pt x="1371" y="281"/>
                    </a:lnTo>
                    <a:lnTo>
                      <a:pt x="1394" y="311"/>
                    </a:lnTo>
                    <a:lnTo>
                      <a:pt x="1415" y="341"/>
                    </a:lnTo>
                    <a:lnTo>
                      <a:pt x="1436" y="373"/>
                    </a:lnTo>
                    <a:lnTo>
                      <a:pt x="1454" y="405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7"/>
                    </a:lnTo>
                    <a:lnTo>
                      <a:pt x="1514" y="544"/>
                    </a:lnTo>
                    <a:lnTo>
                      <a:pt x="1524" y="580"/>
                    </a:lnTo>
                    <a:lnTo>
                      <a:pt x="1532" y="618"/>
                    </a:lnTo>
                    <a:lnTo>
                      <a:pt x="1539" y="655"/>
                    </a:lnTo>
                    <a:lnTo>
                      <a:pt x="1544" y="694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4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4" y="1003"/>
                    </a:lnTo>
                    <a:lnTo>
                      <a:pt x="1501" y="1040"/>
                    </a:lnTo>
                    <a:lnTo>
                      <a:pt x="1487" y="1075"/>
                    </a:lnTo>
                    <a:lnTo>
                      <a:pt x="1471" y="1109"/>
                    </a:lnTo>
                    <a:lnTo>
                      <a:pt x="1454" y="1142"/>
                    </a:lnTo>
                    <a:lnTo>
                      <a:pt x="1436" y="1174"/>
                    </a:lnTo>
                    <a:lnTo>
                      <a:pt x="1415" y="1206"/>
                    </a:lnTo>
                    <a:lnTo>
                      <a:pt x="1394" y="1237"/>
                    </a:lnTo>
                    <a:lnTo>
                      <a:pt x="1371" y="1265"/>
                    </a:lnTo>
                    <a:lnTo>
                      <a:pt x="1347" y="1294"/>
                    </a:lnTo>
                    <a:lnTo>
                      <a:pt x="1321" y="1320"/>
                    </a:lnTo>
                    <a:lnTo>
                      <a:pt x="1295" y="1346"/>
                    </a:lnTo>
                    <a:lnTo>
                      <a:pt x="1266" y="1370"/>
                    </a:lnTo>
                    <a:lnTo>
                      <a:pt x="1238" y="1393"/>
                    </a:lnTo>
                    <a:lnTo>
                      <a:pt x="1207" y="1415"/>
                    </a:lnTo>
                    <a:lnTo>
                      <a:pt x="1176" y="1435"/>
                    </a:lnTo>
                    <a:lnTo>
                      <a:pt x="1143" y="1453"/>
                    </a:lnTo>
                    <a:lnTo>
                      <a:pt x="1110" y="1470"/>
                    </a:lnTo>
                    <a:lnTo>
                      <a:pt x="1076" y="1486"/>
                    </a:lnTo>
                    <a:lnTo>
                      <a:pt x="1040" y="1500"/>
                    </a:lnTo>
                    <a:lnTo>
                      <a:pt x="1004" y="1513"/>
                    </a:lnTo>
                    <a:lnTo>
                      <a:pt x="967" y="1523"/>
                    </a:lnTo>
                    <a:lnTo>
                      <a:pt x="930" y="1531"/>
                    </a:lnTo>
                    <a:lnTo>
                      <a:pt x="892" y="1538"/>
                    </a:lnTo>
                    <a:lnTo>
                      <a:pt x="853" y="1543"/>
                    </a:lnTo>
                    <a:lnTo>
                      <a:pt x="814" y="1546"/>
                    </a:lnTo>
                    <a:lnTo>
                      <a:pt x="774" y="1547"/>
                    </a:lnTo>
                    <a:lnTo>
                      <a:pt x="735" y="1546"/>
                    </a:lnTo>
                    <a:lnTo>
                      <a:pt x="695" y="1543"/>
                    </a:lnTo>
                    <a:lnTo>
                      <a:pt x="656" y="1538"/>
                    </a:lnTo>
                    <a:lnTo>
                      <a:pt x="618" y="1531"/>
                    </a:lnTo>
                    <a:lnTo>
                      <a:pt x="581" y="1523"/>
                    </a:lnTo>
                    <a:lnTo>
                      <a:pt x="544" y="1513"/>
                    </a:lnTo>
                    <a:lnTo>
                      <a:pt x="509" y="1500"/>
                    </a:lnTo>
                    <a:lnTo>
                      <a:pt x="473" y="1486"/>
                    </a:lnTo>
                    <a:lnTo>
                      <a:pt x="439" y="1470"/>
                    </a:lnTo>
                    <a:lnTo>
                      <a:pt x="405" y="1453"/>
                    </a:lnTo>
                    <a:lnTo>
                      <a:pt x="373" y="1435"/>
                    </a:lnTo>
                    <a:lnTo>
                      <a:pt x="341" y="1415"/>
                    </a:lnTo>
                    <a:lnTo>
                      <a:pt x="311" y="1393"/>
                    </a:lnTo>
                    <a:lnTo>
                      <a:pt x="282" y="1370"/>
                    </a:lnTo>
                    <a:lnTo>
                      <a:pt x="254" y="1346"/>
                    </a:lnTo>
                    <a:lnTo>
                      <a:pt x="227" y="1320"/>
                    </a:lnTo>
                    <a:lnTo>
                      <a:pt x="202" y="1294"/>
                    </a:lnTo>
                    <a:lnTo>
                      <a:pt x="177" y="1265"/>
                    </a:lnTo>
                    <a:lnTo>
                      <a:pt x="154" y="1237"/>
                    </a:lnTo>
                    <a:lnTo>
                      <a:pt x="132" y="1206"/>
                    </a:lnTo>
                    <a:lnTo>
                      <a:pt x="113" y="1174"/>
                    </a:lnTo>
                    <a:lnTo>
                      <a:pt x="94" y="1142"/>
                    </a:lnTo>
                    <a:lnTo>
                      <a:pt x="76" y="1109"/>
                    </a:lnTo>
                    <a:lnTo>
                      <a:pt x="62" y="1075"/>
                    </a:lnTo>
                    <a:lnTo>
                      <a:pt x="48" y="1040"/>
                    </a:lnTo>
                    <a:lnTo>
                      <a:pt x="35" y="1003"/>
                    </a:lnTo>
                    <a:lnTo>
                      <a:pt x="25" y="967"/>
                    </a:lnTo>
                    <a:lnTo>
                      <a:pt x="16" y="929"/>
                    </a:lnTo>
                    <a:lnTo>
                      <a:pt x="9" y="891"/>
                    </a:lnTo>
                    <a:lnTo>
                      <a:pt x="5" y="853"/>
                    </a:lnTo>
                    <a:lnTo>
                      <a:pt x="1" y="814"/>
                    </a:lnTo>
                    <a:lnTo>
                      <a:pt x="0" y="774"/>
                    </a:lnTo>
                    <a:lnTo>
                      <a:pt x="1" y="734"/>
                    </a:lnTo>
                    <a:lnTo>
                      <a:pt x="5" y="694"/>
                    </a:lnTo>
                    <a:lnTo>
                      <a:pt x="9" y="655"/>
                    </a:lnTo>
                    <a:lnTo>
                      <a:pt x="16" y="618"/>
                    </a:lnTo>
                    <a:lnTo>
                      <a:pt x="25" y="580"/>
                    </a:lnTo>
                    <a:lnTo>
                      <a:pt x="35" y="544"/>
                    </a:lnTo>
                    <a:lnTo>
                      <a:pt x="48" y="507"/>
                    </a:lnTo>
                    <a:lnTo>
                      <a:pt x="62" y="473"/>
                    </a:lnTo>
                    <a:lnTo>
                      <a:pt x="76" y="439"/>
                    </a:lnTo>
                    <a:lnTo>
                      <a:pt x="94" y="405"/>
                    </a:lnTo>
                    <a:lnTo>
                      <a:pt x="113" y="373"/>
                    </a:lnTo>
                    <a:lnTo>
                      <a:pt x="132" y="341"/>
                    </a:lnTo>
                    <a:lnTo>
                      <a:pt x="154" y="311"/>
                    </a:lnTo>
                    <a:lnTo>
                      <a:pt x="177" y="281"/>
                    </a:lnTo>
                    <a:lnTo>
                      <a:pt x="202" y="254"/>
                    </a:lnTo>
                    <a:lnTo>
                      <a:pt x="227" y="227"/>
                    </a:lnTo>
                    <a:lnTo>
                      <a:pt x="254" y="202"/>
                    </a:lnTo>
                    <a:lnTo>
                      <a:pt x="282" y="177"/>
                    </a:lnTo>
                    <a:lnTo>
                      <a:pt x="311" y="154"/>
                    </a:lnTo>
                    <a:lnTo>
                      <a:pt x="341" y="132"/>
                    </a:lnTo>
                    <a:lnTo>
                      <a:pt x="373" y="112"/>
                    </a:lnTo>
                    <a:lnTo>
                      <a:pt x="405" y="93"/>
                    </a:lnTo>
                    <a:lnTo>
                      <a:pt x="439" y="76"/>
                    </a:lnTo>
                    <a:lnTo>
                      <a:pt x="473" y="61"/>
                    </a:lnTo>
                    <a:lnTo>
                      <a:pt x="509" y="47"/>
                    </a:lnTo>
                    <a:lnTo>
                      <a:pt x="544" y="35"/>
                    </a:lnTo>
                    <a:lnTo>
                      <a:pt x="581" y="25"/>
                    </a:lnTo>
                    <a:lnTo>
                      <a:pt x="618" y="16"/>
                    </a:lnTo>
                    <a:lnTo>
                      <a:pt x="656" y="9"/>
                    </a:lnTo>
                    <a:lnTo>
                      <a:pt x="695" y="4"/>
                    </a:lnTo>
                    <a:lnTo>
                      <a:pt x="735" y="1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Freeform 35"/>
              <p:cNvSpPr>
                <a:spLocks noEditPoints="1"/>
              </p:cNvSpPr>
              <p:nvPr/>
            </p:nvSpPr>
            <p:spPr bwMode="auto">
              <a:xfrm>
                <a:off x="6059071" y="5211540"/>
                <a:ext cx="137606" cy="137606"/>
              </a:xfrm>
              <a:custGeom>
                <a:avLst/>
                <a:gdLst>
                  <a:gd name="T0" fmla="*/ 470 w 608"/>
                  <a:gd name="T1" fmla="*/ 1 h 609"/>
                  <a:gd name="T2" fmla="*/ 514 w 608"/>
                  <a:gd name="T3" fmla="*/ 13 h 609"/>
                  <a:gd name="T4" fmla="*/ 552 w 608"/>
                  <a:gd name="T5" fmla="*/ 36 h 609"/>
                  <a:gd name="T6" fmla="*/ 563 w 608"/>
                  <a:gd name="T7" fmla="*/ 46 h 609"/>
                  <a:gd name="T8" fmla="*/ 589 w 608"/>
                  <a:gd name="T9" fmla="*/ 81 h 609"/>
                  <a:gd name="T10" fmla="*/ 604 w 608"/>
                  <a:gd name="T11" fmla="*/ 123 h 609"/>
                  <a:gd name="T12" fmla="*/ 608 w 608"/>
                  <a:gd name="T13" fmla="*/ 455 h 609"/>
                  <a:gd name="T14" fmla="*/ 601 w 608"/>
                  <a:gd name="T15" fmla="*/ 501 h 609"/>
                  <a:gd name="T16" fmla="*/ 581 w 608"/>
                  <a:gd name="T17" fmla="*/ 541 h 609"/>
                  <a:gd name="T18" fmla="*/ 552 w 608"/>
                  <a:gd name="T19" fmla="*/ 574 h 609"/>
                  <a:gd name="T20" fmla="*/ 514 w 608"/>
                  <a:gd name="T21" fmla="*/ 597 h 609"/>
                  <a:gd name="T22" fmla="*/ 470 w 608"/>
                  <a:gd name="T23" fmla="*/ 608 h 609"/>
                  <a:gd name="T24" fmla="*/ 138 w 608"/>
                  <a:gd name="T25" fmla="*/ 608 h 609"/>
                  <a:gd name="T26" fmla="*/ 93 w 608"/>
                  <a:gd name="T27" fmla="*/ 597 h 609"/>
                  <a:gd name="T28" fmla="*/ 55 w 608"/>
                  <a:gd name="T29" fmla="*/ 574 h 609"/>
                  <a:gd name="T30" fmla="*/ 35 w 608"/>
                  <a:gd name="T31" fmla="*/ 553 h 609"/>
                  <a:gd name="T32" fmla="*/ 11 w 608"/>
                  <a:gd name="T33" fmla="*/ 514 h 609"/>
                  <a:gd name="T34" fmla="*/ 0 w 608"/>
                  <a:gd name="T35" fmla="*/ 471 h 609"/>
                  <a:gd name="T36" fmla="*/ 0 w 608"/>
                  <a:gd name="T37" fmla="*/ 138 h 609"/>
                  <a:gd name="T38" fmla="*/ 11 w 608"/>
                  <a:gd name="T39" fmla="*/ 95 h 609"/>
                  <a:gd name="T40" fmla="*/ 35 w 608"/>
                  <a:gd name="T41" fmla="*/ 57 h 609"/>
                  <a:gd name="T42" fmla="*/ 67 w 608"/>
                  <a:gd name="T43" fmla="*/ 28 h 609"/>
                  <a:gd name="T44" fmla="*/ 107 w 608"/>
                  <a:gd name="T45" fmla="*/ 8 h 609"/>
                  <a:gd name="T46" fmla="*/ 152 w 608"/>
                  <a:gd name="T47" fmla="*/ 0 h 609"/>
                  <a:gd name="T48" fmla="*/ 143 w 608"/>
                  <a:gd name="T49" fmla="*/ 61 h 609"/>
                  <a:gd name="T50" fmla="*/ 116 w 608"/>
                  <a:gd name="T51" fmla="*/ 68 h 609"/>
                  <a:gd name="T52" fmla="*/ 93 w 608"/>
                  <a:gd name="T53" fmla="*/ 81 h 609"/>
                  <a:gd name="T54" fmla="*/ 75 w 608"/>
                  <a:gd name="T55" fmla="*/ 102 h 609"/>
                  <a:gd name="T56" fmla="*/ 62 w 608"/>
                  <a:gd name="T57" fmla="*/ 127 h 609"/>
                  <a:gd name="T58" fmla="*/ 58 w 608"/>
                  <a:gd name="T59" fmla="*/ 154 h 609"/>
                  <a:gd name="T60" fmla="*/ 60 w 608"/>
                  <a:gd name="T61" fmla="*/ 475 h 609"/>
                  <a:gd name="T62" fmla="*/ 69 w 608"/>
                  <a:gd name="T63" fmla="*/ 501 h 609"/>
                  <a:gd name="T64" fmla="*/ 86 w 608"/>
                  <a:gd name="T65" fmla="*/ 522 h 609"/>
                  <a:gd name="T66" fmla="*/ 108 w 608"/>
                  <a:gd name="T67" fmla="*/ 538 h 609"/>
                  <a:gd name="T68" fmla="*/ 134 w 608"/>
                  <a:gd name="T69" fmla="*/ 547 h 609"/>
                  <a:gd name="T70" fmla="*/ 454 w 608"/>
                  <a:gd name="T71" fmla="*/ 550 h 609"/>
                  <a:gd name="T72" fmla="*/ 482 w 608"/>
                  <a:gd name="T73" fmla="*/ 545 h 609"/>
                  <a:gd name="T74" fmla="*/ 507 w 608"/>
                  <a:gd name="T75" fmla="*/ 534 h 609"/>
                  <a:gd name="T76" fmla="*/ 527 w 608"/>
                  <a:gd name="T77" fmla="*/ 516 h 609"/>
                  <a:gd name="T78" fmla="*/ 541 w 608"/>
                  <a:gd name="T79" fmla="*/ 492 h 609"/>
                  <a:gd name="T80" fmla="*/ 548 w 608"/>
                  <a:gd name="T81" fmla="*/ 465 h 609"/>
                  <a:gd name="T82" fmla="*/ 548 w 608"/>
                  <a:gd name="T83" fmla="*/ 145 h 609"/>
                  <a:gd name="T84" fmla="*/ 541 w 608"/>
                  <a:gd name="T85" fmla="*/ 118 h 609"/>
                  <a:gd name="T86" fmla="*/ 527 w 608"/>
                  <a:gd name="T87" fmla="*/ 94 h 609"/>
                  <a:gd name="T88" fmla="*/ 514 w 608"/>
                  <a:gd name="T89" fmla="*/ 81 h 609"/>
                  <a:gd name="T90" fmla="*/ 491 w 608"/>
                  <a:gd name="T91" fmla="*/ 68 h 609"/>
                  <a:gd name="T92" fmla="*/ 464 w 608"/>
                  <a:gd name="T93" fmla="*/ 6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8" h="609">
                    <a:moveTo>
                      <a:pt x="152" y="0"/>
                    </a:moveTo>
                    <a:lnTo>
                      <a:pt x="454" y="0"/>
                    </a:lnTo>
                    <a:lnTo>
                      <a:pt x="470" y="1"/>
                    </a:lnTo>
                    <a:lnTo>
                      <a:pt x="484" y="4"/>
                    </a:lnTo>
                    <a:lnTo>
                      <a:pt x="499" y="8"/>
                    </a:lnTo>
                    <a:lnTo>
                      <a:pt x="514" y="13"/>
                    </a:lnTo>
                    <a:lnTo>
                      <a:pt x="527" y="20"/>
                    </a:lnTo>
                    <a:lnTo>
                      <a:pt x="539" y="28"/>
                    </a:lnTo>
                    <a:lnTo>
                      <a:pt x="552" y="36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3" y="46"/>
                    </a:lnTo>
                    <a:lnTo>
                      <a:pt x="572" y="57"/>
                    </a:lnTo>
                    <a:lnTo>
                      <a:pt x="581" y="69"/>
                    </a:lnTo>
                    <a:lnTo>
                      <a:pt x="589" y="81"/>
                    </a:lnTo>
                    <a:lnTo>
                      <a:pt x="595" y="95"/>
                    </a:lnTo>
                    <a:lnTo>
                      <a:pt x="601" y="109"/>
                    </a:lnTo>
                    <a:lnTo>
                      <a:pt x="604" y="123"/>
                    </a:lnTo>
                    <a:lnTo>
                      <a:pt x="606" y="138"/>
                    </a:lnTo>
                    <a:lnTo>
                      <a:pt x="608" y="154"/>
                    </a:lnTo>
                    <a:lnTo>
                      <a:pt x="608" y="455"/>
                    </a:lnTo>
                    <a:lnTo>
                      <a:pt x="606" y="471"/>
                    </a:lnTo>
                    <a:lnTo>
                      <a:pt x="604" y="486"/>
                    </a:lnTo>
                    <a:lnTo>
                      <a:pt x="601" y="501"/>
                    </a:lnTo>
                    <a:lnTo>
                      <a:pt x="595" y="514"/>
                    </a:lnTo>
                    <a:lnTo>
                      <a:pt x="589" y="528"/>
                    </a:lnTo>
                    <a:lnTo>
                      <a:pt x="581" y="541"/>
                    </a:lnTo>
                    <a:lnTo>
                      <a:pt x="572" y="553"/>
                    </a:lnTo>
                    <a:lnTo>
                      <a:pt x="563" y="563"/>
                    </a:lnTo>
                    <a:lnTo>
                      <a:pt x="552" y="574"/>
                    </a:lnTo>
                    <a:lnTo>
                      <a:pt x="540" y="583"/>
                    </a:lnTo>
                    <a:lnTo>
                      <a:pt x="527" y="590"/>
                    </a:lnTo>
                    <a:lnTo>
                      <a:pt x="514" y="597"/>
                    </a:lnTo>
                    <a:lnTo>
                      <a:pt x="499" y="602"/>
                    </a:lnTo>
                    <a:lnTo>
                      <a:pt x="484" y="606"/>
                    </a:lnTo>
                    <a:lnTo>
                      <a:pt x="470" y="608"/>
                    </a:lnTo>
                    <a:lnTo>
                      <a:pt x="454" y="609"/>
                    </a:lnTo>
                    <a:lnTo>
                      <a:pt x="152" y="609"/>
                    </a:lnTo>
                    <a:lnTo>
                      <a:pt x="138" y="608"/>
                    </a:lnTo>
                    <a:lnTo>
                      <a:pt x="122" y="606"/>
                    </a:lnTo>
                    <a:lnTo>
                      <a:pt x="108" y="602"/>
                    </a:lnTo>
                    <a:lnTo>
                      <a:pt x="93" y="597"/>
                    </a:lnTo>
                    <a:lnTo>
                      <a:pt x="79" y="590"/>
                    </a:lnTo>
                    <a:lnTo>
                      <a:pt x="67" y="583"/>
                    </a:lnTo>
                    <a:lnTo>
                      <a:pt x="55" y="574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35" y="553"/>
                    </a:lnTo>
                    <a:lnTo>
                      <a:pt x="26" y="541"/>
                    </a:lnTo>
                    <a:lnTo>
                      <a:pt x="18" y="528"/>
                    </a:lnTo>
                    <a:lnTo>
                      <a:pt x="11" y="514"/>
                    </a:lnTo>
                    <a:lnTo>
                      <a:pt x="6" y="501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0" y="455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6" y="109"/>
                    </a:lnTo>
                    <a:lnTo>
                      <a:pt x="11" y="95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7" y="28"/>
                    </a:lnTo>
                    <a:lnTo>
                      <a:pt x="79" y="20"/>
                    </a:lnTo>
                    <a:lnTo>
                      <a:pt x="93" y="13"/>
                    </a:lnTo>
                    <a:lnTo>
                      <a:pt x="107" y="8"/>
                    </a:lnTo>
                    <a:lnTo>
                      <a:pt x="122" y="4"/>
                    </a:lnTo>
                    <a:lnTo>
                      <a:pt x="138" y="1"/>
                    </a:lnTo>
                    <a:lnTo>
                      <a:pt x="152" y="0"/>
                    </a:lnTo>
                    <a:close/>
                    <a:moveTo>
                      <a:pt x="454" y="60"/>
                    </a:moveTo>
                    <a:lnTo>
                      <a:pt x="152" y="60"/>
                    </a:lnTo>
                    <a:lnTo>
                      <a:pt x="143" y="61"/>
                    </a:lnTo>
                    <a:lnTo>
                      <a:pt x="134" y="62"/>
                    </a:lnTo>
                    <a:lnTo>
                      <a:pt x="125" y="64"/>
                    </a:lnTo>
                    <a:lnTo>
                      <a:pt x="116" y="68"/>
                    </a:lnTo>
                    <a:lnTo>
                      <a:pt x="108" y="71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6" y="88"/>
                    </a:lnTo>
                    <a:lnTo>
                      <a:pt x="79" y="94"/>
                    </a:lnTo>
                    <a:lnTo>
                      <a:pt x="75" y="102"/>
                    </a:lnTo>
                    <a:lnTo>
                      <a:pt x="69" y="110"/>
                    </a:lnTo>
                    <a:lnTo>
                      <a:pt x="66" y="118"/>
                    </a:lnTo>
                    <a:lnTo>
                      <a:pt x="62" y="127"/>
                    </a:lnTo>
                    <a:lnTo>
                      <a:pt x="60" y="135"/>
                    </a:lnTo>
                    <a:lnTo>
                      <a:pt x="59" y="145"/>
                    </a:lnTo>
                    <a:lnTo>
                      <a:pt x="58" y="154"/>
                    </a:lnTo>
                    <a:lnTo>
                      <a:pt x="58" y="455"/>
                    </a:lnTo>
                    <a:lnTo>
                      <a:pt x="59" y="465"/>
                    </a:lnTo>
                    <a:lnTo>
                      <a:pt x="60" y="475"/>
                    </a:lnTo>
                    <a:lnTo>
                      <a:pt x="62" y="484"/>
                    </a:lnTo>
                    <a:lnTo>
                      <a:pt x="66" y="492"/>
                    </a:lnTo>
                    <a:lnTo>
                      <a:pt x="69" y="501"/>
                    </a:lnTo>
                    <a:lnTo>
                      <a:pt x="75" y="509"/>
                    </a:lnTo>
                    <a:lnTo>
                      <a:pt x="79" y="516"/>
                    </a:lnTo>
                    <a:lnTo>
                      <a:pt x="86" y="522"/>
                    </a:lnTo>
                    <a:lnTo>
                      <a:pt x="93" y="528"/>
                    </a:lnTo>
                    <a:lnTo>
                      <a:pt x="100" y="534"/>
                    </a:lnTo>
                    <a:lnTo>
                      <a:pt x="108" y="538"/>
                    </a:lnTo>
                    <a:lnTo>
                      <a:pt x="116" y="543"/>
                    </a:lnTo>
                    <a:lnTo>
                      <a:pt x="125" y="545"/>
                    </a:lnTo>
                    <a:lnTo>
                      <a:pt x="134" y="547"/>
                    </a:lnTo>
                    <a:lnTo>
                      <a:pt x="143" y="550"/>
                    </a:lnTo>
                    <a:lnTo>
                      <a:pt x="152" y="550"/>
                    </a:lnTo>
                    <a:lnTo>
                      <a:pt x="454" y="550"/>
                    </a:lnTo>
                    <a:lnTo>
                      <a:pt x="464" y="550"/>
                    </a:lnTo>
                    <a:lnTo>
                      <a:pt x="473" y="547"/>
                    </a:lnTo>
                    <a:lnTo>
                      <a:pt x="482" y="545"/>
                    </a:lnTo>
                    <a:lnTo>
                      <a:pt x="491" y="543"/>
                    </a:lnTo>
                    <a:lnTo>
                      <a:pt x="499" y="538"/>
                    </a:lnTo>
                    <a:lnTo>
                      <a:pt x="507" y="534"/>
                    </a:lnTo>
                    <a:lnTo>
                      <a:pt x="514" y="528"/>
                    </a:lnTo>
                    <a:lnTo>
                      <a:pt x="521" y="522"/>
                    </a:lnTo>
                    <a:lnTo>
                      <a:pt x="527" y="516"/>
                    </a:lnTo>
                    <a:lnTo>
                      <a:pt x="532" y="508"/>
                    </a:lnTo>
                    <a:lnTo>
                      <a:pt x="537" y="501"/>
                    </a:lnTo>
                    <a:lnTo>
                      <a:pt x="541" y="492"/>
                    </a:lnTo>
                    <a:lnTo>
                      <a:pt x="545" y="484"/>
                    </a:lnTo>
                    <a:lnTo>
                      <a:pt x="547" y="475"/>
                    </a:lnTo>
                    <a:lnTo>
                      <a:pt x="548" y="465"/>
                    </a:lnTo>
                    <a:lnTo>
                      <a:pt x="548" y="455"/>
                    </a:lnTo>
                    <a:lnTo>
                      <a:pt x="548" y="154"/>
                    </a:lnTo>
                    <a:lnTo>
                      <a:pt x="548" y="145"/>
                    </a:lnTo>
                    <a:lnTo>
                      <a:pt x="547" y="135"/>
                    </a:lnTo>
                    <a:lnTo>
                      <a:pt x="545" y="126"/>
                    </a:lnTo>
                    <a:lnTo>
                      <a:pt x="541" y="118"/>
                    </a:lnTo>
                    <a:lnTo>
                      <a:pt x="537" y="110"/>
                    </a:lnTo>
                    <a:lnTo>
                      <a:pt x="532" y="102"/>
                    </a:lnTo>
                    <a:lnTo>
                      <a:pt x="527" y="94"/>
                    </a:lnTo>
                    <a:lnTo>
                      <a:pt x="521" y="88"/>
                    </a:lnTo>
                    <a:lnTo>
                      <a:pt x="521" y="87"/>
                    </a:lnTo>
                    <a:lnTo>
                      <a:pt x="514" y="81"/>
                    </a:lnTo>
                    <a:lnTo>
                      <a:pt x="507" y="76"/>
                    </a:lnTo>
                    <a:lnTo>
                      <a:pt x="499" y="71"/>
                    </a:lnTo>
                    <a:lnTo>
                      <a:pt x="491" y="68"/>
                    </a:lnTo>
                    <a:lnTo>
                      <a:pt x="482" y="64"/>
                    </a:lnTo>
                    <a:lnTo>
                      <a:pt x="473" y="62"/>
                    </a:lnTo>
                    <a:lnTo>
                      <a:pt x="464" y="61"/>
                    </a:lnTo>
                    <a:lnTo>
                      <a:pt x="454" y="6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rgbClr val="FFFFFF"/>
                  </a:gs>
                  <a:gs pos="56000">
                    <a:schemeClr val="bg1">
                      <a:alpha val="45000"/>
                    </a:schemeClr>
                  </a:gs>
                  <a:gs pos="100000">
                    <a:srgbClr val="FFFFFF"/>
                  </a:gs>
                  <a:gs pos="0">
                    <a:schemeClr val="bg1">
                      <a:alpha val="97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Freeform 42"/>
              <p:cNvSpPr>
                <a:spLocks/>
              </p:cNvSpPr>
              <p:nvPr/>
            </p:nvSpPr>
            <p:spPr bwMode="auto">
              <a:xfrm>
                <a:off x="5940539" y="5287836"/>
                <a:ext cx="371944" cy="178479"/>
              </a:xfrm>
              <a:custGeom>
                <a:avLst/>
                <a:gdLst>
                  <a:gd name="T0" fmla="*/ 1635 w 1638"/>
                  <a:gd name="T1" fmla="*/ 43 h 786"/>
                  <a:gd name="T2" fmla="*/ 1625 w 1638"/>
                  <a:gd name="T3" fmla="*/ 122 h 786"/>
                  <a:gd name="T4" fmla="*/ 1605 w 1638"/>
                  <a:gd name="T5" fmla="*/ 199 h 786"/>
                  <a:gd name="T6" fmla="*/ 1580 w 1638"/>
                  <a:gd name="T7" fmla="*/ 273 h 786"/>
                  <a:gd name="T8" fmla="*/ 1547 w 1638"/>
                  <a:gd name="T9" fmla="*/ 344 h 786"/>
                  <a:gd name="T10" fmla="*/ 1508 w 1638"/>
                  <a:gd name="T11" fmla="*/ 410 h 786"/>
                  <a:gd name="T12" fmla="*/ 1464 w 1638"/>
                  <a:gd name="T13" fmla="*/ 473 h 786"/>
                  <a:gd name="T14" fmla="*/ 1414 w 1638"/>
                  <a:gd name="T15" fmla="*/ 531 h 786"/>
                  <a:gd name="T16" fmla="*/ 1359 w 1638"/>
                  <a:gd name="T17" fmla="*/ 584 h 786"/>
                  <a:gd name="T18" fmla="*/ 1298 w 1638"/>
                  <a:gd name="T19" fmla="*/ 631 h 786"/>
                  <a:gd name="T20" fmla="*/ 1235 w 1638"/>
                  <a:gd name="T21" fmla="*/ 674 h 786"/>
                  <a:gd name="T22" fmla="*/ 1166 w 1638"/>
                  <a:gd name="T23" fmla="*/ 710 h 786"/>
                  <a:gd name="T24" fmla="*/ 1094 w 1638"/>
                  <a:gd name="T25" fmla="*/ 740 h 786"/>
                  <a:gd name="T26" fmla="*/ 1019 w 1638"/>
                  <a:gd name="T27" fmla="*/ 763 h 786"/>
                  <a:gd name="T28" fmla="*/ 940 w 1638"/>
                  <a:gd name="T29" fmla="*/ 777 h 786"/>
                  <a:gd name="T30" fmla="*/ 861 w 1638"/>
                  <a:gd name="T31" fmla="*/ 785 h 786"/>
                  <a:gd name="T32" fmla="*/ 778 w 1638"/>
                  <a:gd name="T33" fmla="*/ 785 h 786"/>
                  <a:gd name="T34" fmla="*/ 697 w 1638"/>
                  <a:gd name="T35" fmla="*/ 777 h 786"/>
                  <a:gd name="T36" fmla="*/ 619 w 1638"/>
                  <a:gd name="T37" fmla="*/ 763 h 786"/>
                  <a:gd name="T38" fmla="*/ 543 w 1638"/>
                  <a:gd name="T39" fmla="*/ 740 h 786"/>
                  <a:gd name="T40" fmla="*/ 472 w 1638"/>
                  <a:gd name="T41" fmla="*/ 710 h 786"/>
                  <a:gd name="T42" fmla="*/ 403 w 1638"/>
                  <a:gd name="T43" fmla="*/ 674 h 786"/>
                  <a:gd name="T44" fmla="*/ 338 w 1638"/>
                  <a:gd name="T45" fmla="*/ 631 h 786"/>
                  <a:gd name="T46" fmla="*/ 279 w 1638"/>
                  <a:gd name="T47" fmla="*/ 584 h 786"/>
                  <a:gd name="T48" fmla="*/ 223 w 1638"/>
                  <a:gd name="T49" fmla="*/ 530 h 786"/>
                  <a:gd name="T50" fmla="*/ 173 w 1638"/>
                  <a:gd name="T51" fmla="*/ 472 h 786"/>
                  <a:gd name="T52" fmla="*/ 128 w 1638"/>
                  <a:gd name="T53" fmla="*/ 409 h 786"/>
                  <a:gd name="T54" fmla="*/ 89 w 1638"/>
                  <a:gd name="T55" fmla="*/ 342 h 786"/>
                  <a:gd name="T56" fmla="*/ 58 w 1638"/>
                  <a:gd name="T57" fmla="*/ 271 h 786"/>
                  <a:gd name="T58" fmla="*/ 32 w 1638"/>
                  <a:gd name="T59" fmla="*/ 197 h 786"/>
                  <a:gd name="T60" fmla="*/ 14 w 1638"/>
                  <a:gd name="T61" fmla="*/ 120 h 786"/>
                  <a:gd name="T62" fmla="*/ 3 w 1638"/>
                  <a:gd name="T63" fmla="*/ 40 h 786"/>
                  <a:gd name="T64" fmla="*/ 48 w 1638"/>
                  <a:gd name="T65" fmla="*/ 6 h 786"/>
                  <a:gd name="T66" fmla="*/ 146 w 1638"/>
                  <a:gd name="T67" fmla="*/ 18 h 786"/>
                  <a:gd name="T68" fmla="*/ 246 w 1638"/>
                  <a:gd name="T69" fmla="*/ 28 h 786"/>
                  <a:gd name="T70" fmla="*/ 348 w 1638"/>
                  <a:gd name="T71" fmla="*/ 37 h 786"/>
                  <a:gd name="T72" fmla="*/ 452 w 1638"/>
                  <a:gd name="T73" fmla="*/ 44 h 786"/>
                  <a:gd name="T74" fmla="*/ 557 w 1638"/>
                  <a:gd name="T75" fmla="*/ 50 h 786"/>
                  <a:gd name="T76" fmla="*/ 664 w 1638"/>
                  <a:gd name="T77" fmla="*/ 53 h 786"/>
                  <a:gd name="T78" fmla="*/ 774 w 1638"/>
                  <a:gd name="T79" fmla="*/ 56 h 786"/>
                  <a:gd name="T80" fmla="*/ 882 w 1638"/>
                  <a:gd name="T81" fmla="*/ 56 h 786"/>
                  <a:gd name="T82" fmla="*/ 988 w 1638"/>
                  <a:gd name="T83" fmla="*/ 53 h 786"/>
                  <a:gd name="T84" fmla="*/ 1093 w 1638"/>
                  <a:gd name="T85" fmla="*/ 50 h 786"/>
                  <a:gd name="T86" fmla="*/ 1196 w 1638"/>
                  <a:gd name="T87" fmla="*/ 45 h 786"/>
                  <a:gd name="T88" fmla="*/ 1297 w 1638"/>
                  <a:gd name="T89" fmla="*/ 39 h 786"/>
                  <a:gd name="T90" fmla="*/ 1398 w 1638"/>
                  <a:gd name="T91" fmla="*/ 30 h 786"/>
                  <a:gd name="T92" fmla="*/ 1495 w 1638"/>
                  <a:gd name="T93" fmla="*/ 20 h 786"/>
                  <a:gd name="T94" fmla="*/ 1590 w 1638"/>
                  <a:gd name="T95" fmla="*/ 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" h="786">
                    <a:moveTo>
                      <a:pt x="1638" y="2"/>
                    </a:moveTo>
                    <a:lnTo>
                      <a:pt x="1635" y="43"/>
                    </a:lnTo>
                    <a:lnTo>
                      <a:pt x="1630" y="83"/>
                    </a:lnTo>
                    <a:lnTo>
                      <a:pt x="1625" y="122"/>
                    </a:lnTo>
                    <a:lnTo>
                      <a:pt x="1616" y="161"/>
                    </a:lnTo>
                    <a:lnTo>
                      <a:pt x="1605" y="199"/>
                    </a:lnTo>
                    <a:lnTo>
                      <a:pt x="1594" y="237"/>
                    </a:lnTo>
                    <a:lnTo>
                      <a:pt x="1580" y="273"/>
                    </a:lnTo>
                    <a:lnTo>
                      <a:pt x="1564" y="309"/>
                    </a:lnTo>
                    <a:lnTo>
                      <a:pt x="1547" y="344"/>
                    </a:lnTo>
                    <a:lnTo>
                      <a:pt x="1529" y="377"/>
                    </a:lnTo>
                    <a:lnTo>
                      <a:pt x="1508" y="410"/>
                    </a:lnTo>
                    <a:lnTo>
                      <a:pt x="1488" y="442"/>
                    </a:lnTo>
                    <a:lnTo>
                      <a:pt x="1464" y="473"/>
                    </a:lnTo>
                    <a:lnTo>
                      <a:pt x="1440" y="503"/>
                    </a:lnTo>
                    <a:lnTo>
                      <a:pt x="1414" y="531"/>
                    </a:lnTo>
                    <a:lnTo>
                      <a:pt x="1387" y="558"/>
                    </a:lnTo>
                    <a:lnTo>
                      <a:pt x="1359" y="584"/>
                    </a:lnTo>
                    <a:lnTo>
                      <a:pt x="1329" y="609"/>
                    </a:lnTo>
                    <a:lnTo>
                      <a:pt x="1298" y="631"/>
                    </a:lnTo>
                    <a:lnTo>
                      <a:pt x="1268" y="654"/>
                    </a:lnTo>
                    <a:lnTo>
                      <a:pt x="1235" y="674"/>
                    </a:lnTo>
                    <a:lnTo>
                      <a:pt x="1200" y="693"/>
                    </a:lnTo>
                    <a:lnTo>
                      <a:pt x="1166" y="710"/>
                    </a:lnTo>
                    <a:lnTo>
                      <a:pt x="1131" y="726"/>
                    </a:lnTo>
                    <a:lnTo>
                      <a:pt x="1094" y="740"/>
                    </a:lnTo>
                    <a:lnTo>
                      <a:pt x="1057" y="752"/>
                    </a:lnTo>
                    <a:lnTo>
                      <a:pt x="1019" y="763"/>
                    </a:lnTo>
                    <a:lnTo>
                      <a:pt x="980" y="771"/>
                    </a:lnTo>
                    <a:lnTo>
                      <a:pt x="940" y="777"/>
                    </a:lnTo>
                    <a:lnTo>
                      <a:pt x="900" y="783"/>
                    </a:lnTo>
                    <a:lnTo>
                      <a:pt x="861" y="785"/>
                    </a:lnTo>
                    <a:lnTo>
                      <a:pt x="819" y="786"/>
                    </a:lnTo>
                    <a:lnTo>
                      <a:pt x="778" y="785"/>
                    </a:lnTo>
                    <a:lnTo>
                      <a:pt x="737" y="783"/>
                    </a:lnTo>
                    <a:lnTo>
                      <a:pt x="697" y="777"/>
                    </a:lnTo>
                    <a:lnTo>
                      <a:pt x="657" y="771"/>
                    </a:lnTo>
                    <a:lnTo>
                      <a:pt x="619" y="763"/>
                    </a:lnTo>
                    <a:lnTo>
                      <a:pt x="581" y="752"/>
                    </a:lnTo>
                    <a:lnTo>
                      <a:pt x="543" y="740"/>
                    </a:lnTo>
                    <a:lnTo>
                      <a:pt x="507" y="725"/>
                    </a:lnTo>
                    <a:lnTo>
                      <a:pt x="472" y="710"/>
                    </a:lnTo>
                    <a:lnTo>
                      <a:pt x="436" y="693"/>
                    </a:lnTo>
                    <a:lnTo>
                      <a:pt x="403" y="674"/>
                    </a:lnTo>
                    <a:lnTo>
                      <a:pt x="370" y="653"/>
                    </a:lnTo>
                    <a:lnTo>
                      <a:pt x="338" y="631"/>
                    </a:lnTo>
                    <a:lnTo>
                      <a:pt x="308" y="607"/>
                    </a:lnTo>
                    <a:lnTo>
                      <a:pt x="279" y="584"/>
                    </a:lnTo>
                    <a:lnTo>
                      <a:pt x="250" y="557"/>
                    </a:lnTo>
                    <a:lnTo>
                      <a:pt x="223" y="530"/>
                    </a:lnTo>
                    <a:lnTo>
                      <a:pt x="198" y="501"/>
                    </a:lnTo>
                    <a:lnTo>
                      <a:pt x="173" y="472"/>
                    </a:lnTo>
                    <a:lnTo>
                      <a:pt x="150" y="441"/>
                    </a:lnTo>
                    <a:lnTo>
                      <a:pt x="128" y="409"/>
                    </a:lnTo>
                    <a:lnTo>
                      <a:pt x="109" y="376"/>
                    </a:lnTo>
                    <a:lnTo>
                      <a:pt x="89" y="342"/>
                    </a:lnTo>
                    <a:lnTo>
                      <a:pt x="73" y="308"/>
                    </a:lnTo>
                    <a:lnTo>
                      <a:pt x="58" y="271"/>
                    </a:lnTo>
                    <a:lnTo>
                      <a:pt x="44" y="235"/>
                    </a:lnTo>
                    <a:lnTo>
                      <a:pt x="32" y="197"/>
                    </a:lnTo>
                    <a:lnTo>
                      <a:pt x="22" y="159"/>
                    </a:lnTo>
                    <a:lnTo>
                      <a:pt x="14" y="120"/>
                    </a:lnTo>
                    <a:lnTo>
                      <a:pt x="7" y="81"/>
                    </a:lnTo>
                    <a:lnTo>
                      <a:pt x="3" y="40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96" y="12"/>
                    </a:lnTo>
                    <a:lnTo>
                      <a:pt x="146" y="18"/>
                    </a:lnTo>
                    <a:lnTo>
                      <a:pt x="196" y="24"/>
                    </a:lnTo>
                    <a:lnTo>
                      <a:pt x="246" y="28"/>
                    </a:lnTo>
                    <a:lnTo>
                      <a:pt x="297" y="33"/>
                    </a:lnTo>
                    <a:lnTo>
                      <a:pt x="348" y="37"/>
                    </a:lnTo>
                    <a:lnTo>
                      <a:pt x="400" y="41"/>
                    </a:lnTo>
                    <a:lnTo>
                      <a:pt x="452" y="44"/>
                    </a:lnTo>
                    <a:lnTo>
                      <a:pt x="505" y="48"/>
                    </a:lnTo>
                    <a:lnTo>
                      <a:pt x="557" y="50"/>
                    </a:lnTo>
                    <a:lnTo>
                      <a:pt x="611" y="52"/>
                    </a:lnTo>
                    <a:lnTo>
                      <a:pt x="664" y="53"/>
                    </a:lnTo>
                    <a:lnTo>
                      <a:pt x="719" y="55"/>
                    </a:lnTo>
                    <a:lnTo>
                      <a:pt x="774" y="56"/>
                    </a:lnTo>
                    <a:lnTo>
                      <a:pt x="829" y="56"/>
                    </a:lnTo>
                    <a:lnTo>
                      <a:pt x="882" y="56"/>
                    </a:lnTo>
                    <a:lnTo>
                      <a:pt x="936" y="55"/>
                    </a:lnTo>
                    <a:lnTo>
                      <a:pt x="988" y="53"/>
                    </a:lnTo>
                    <a:lnTo>
                      <a:pt x="1041" y="52"/>
                    </a:lnTo>
                    <a:lnTo>
                      <a:pt x="1093" y="50"/>
                    </a:lnTo>
                    <a:lnTo>
                      <a:pt x="1145" y="48"/>
                    </a:lnTo>
                    <a:lnTo>
                      <a:pt x="1196" y="45"/>
                    </a:lnTo>
                    <a:lnTo>
                      <a:pt x="1247" y="42"/>
                    </a:lnTo>
                    <a:lnTo>
                      <a:pt x="1297" y="39"/>
                    </a:lnTo>
                    <a:lnTo>
                      <a:pt x="1348" y="34"/>
                    </a:lnTo>
                    <a:lnTo>
                      <a:pt x="1398" y="30"/>
                    </a:lnTo>
                    <a:lnTo>
                      <a:pt x="1447" y="25"/>
                    </a:lnTo>
                    <a:lnTo>
                      <a:pt x="1495" y="20"/>
                    </a:lnTo>
                    <a:lnTo>
                      <a:pt x="1544" y="15"/>
                    </a:lnTo>
                    <a:lnTo>
                      <a:pt x="1590" y="9"/>
                    </a:lnTo>
                    <a:lnTo>
                      <a:pt x="1638" y="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45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5940538" y="1511180"/>
              <a:ext cx="1109018" cy="3192174"/>
              <a:chOff x="3000179" y="211125"/>
              <a:chExt cx="1292141" cy="3719266"/>
            </a:xfrm>
          </p:grpSpPr>
          <p:sp>
            <p:nvSpPr>
              <p:cNvPr id="352" name="Freeform 26"/>
              <p:cNvSpPr>
                <a:spLocks/>
              </p:cNvSpPr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Freeform 27"/>
              <p:cNvSpPr>
                <a:spLocks/>
              </p:cNvSpPr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Freeform 28"/>
              <p:cNvSpPr>
                <a:spLocks/>
              </p:cNvSpPr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Freeform 29"/>
              <p:cNvSpPr>
                <a:spLocks/>
              </p:cNvSpPr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Freeform 30"/>
              <p:cNvSpPr>
                <a:spLocks/>
              </p:cNvSpPr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 31"/>
              <p:cNvSpPr>
                <a:spLocks/>
              </p:cNvSpPr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 32"/>
              <p:cNvSpPr>
                <a:spLocks/>
              </p:cNvSpPr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8848589" y="5309526"/>
            <a:ext cx="1513661" cy="822510"/>
            <a:chOff x="990251" y="5414562"/>
            <a:chExt cx="1619250" cy="879886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1706415" y="5676343"/>
              <a:ext cx="186922" cy="0"/>
            </a:xfrm>
            <a:prstGeom prst="line">
              <a:avLst/>
            </a:prstGeom>
            <a:ln w="28575">
              <a:solidFill>
                <a:srgbClr val="3B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990251" y="5800578"/>
              <a:ext cx="1619250" cy="49387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90251" y="5414562"/>
              <a:ext cx="1619250" cy="23047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B393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2012</a:t>
              </a:r>
            </a:p>
          </p:txBody>
        </p:sp>
      </p:grpSp>
      <p:sp>
        <p:nvSpPr>
          <p:cNvPr id="164" name="Rounded Rectangle 163"/>
          <p:cNvSpPr/>
          <p:nvPr/>
        </p:nvSpPr>
        <p:spPr>
          <a:xfrm>
            <a:off x="9233355" y="6191560"/>
            <a:ext cx="744131" cy="139636"/>
          </a:xfrm>
          <a:prstGeom prst="round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MORE</a:t>
            </a:r>
          </a:p>
        </p:txBody>
      </p:sp>
      <p:pic>
        <p:nvPicPr>
          <p:cNvPr id="385" name="Picture Placeholder 1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4166" y="1881122"/>
            <a:ext cx="1549618" cy="26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PowerPoint Templates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52138-FCC6-44DD-9FFC-1C789392E7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1" y="1335315"/>
            <a:ext cx="11582399" cy="4826918"/>
            <a:chOff x="-14513" y="1790845"/>
            <a:chExt cx="10489333" cy="4371387"/>
          </a:xfrm>
        </p:grpSpPr>
        <p:sp>
          <p:nvSpPr>
            <p:cNvPr id="5" name="Rectangle 4"/>
            <p:cNvSpPr/>
            <p:nvPr/>
          </p:nvSpPr>
          <p:spPr>
            <a:xfrm>
              <a:off x="2586038" y="3176048"/>
              <a:ext cx="7888782" cy="13114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64000" y="1790845"/>
              <a:ext cx="6410820" cy="1311490"/>
            </a:xfrm>
            <a:prstGeom prst="rect">
              <a:avLst/>
            </a:prstGeom>
            <a:solidFill>
              <a:srgbClr val="D6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9349" y="4552718"/>
              <a:ext cx="9325470" cy="13114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25841" y="1790845"/>
              <a:ext cx="5886880" cy="4371387"/>
            </a:xfrm>
            <a:custGeom>
              <a:avLst/>
              <a:gdLst>
                <a:gd name="T0" fmla="*/ 835 w 1670"/>
                <a:gd name="T1" fmla="*/ 0 h 1106"/>
                <a:gd name="T2" fmla="*/ 1670 w 1670"/>
                <a:gd name="T3" fmla="*/ 1106 h 1106"/>
                <a:gd name="T4" fmla="*/ 835 w 1670"/>
                <a:gd name="T5" fmla="*/ 1106 h 1106"/>
                <a:gd name="T6" fmla="*/ 835 w 1670"/>
                <a:gd name="T7" fmla="*/ 1106 h 1106"/>
                <a:gd name="T8" fmla="*/ 0 w 1670"/>
                <a:gd name="T9" fmla="*/ 1106 h 1106"/>
                <a:gd name="T10" fmla="*/ 835 w 1670"/>
                <a:gd name="T11" fmla="*/ 0 h 1106"/>
                <a:gd name="T12" fmla="*/ 835 w 1670"/>
                <a:gd name="T13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0" h="1106">
                  <a:moveTo>
                    <a:pt x="835" y="0"/>
                  </a:moveTo>
                  <a:lnTo>
                    <a:pt x="1670" y="1106"/>
                  </a:lnTo>
                  <a:lnTo>
                    <a:pt x="835" y="1106"/>
                  </a:lnTo>
                  <a:lnTo>
                    <a:pt x="835" y="1106"/>
                  </a:lnTo>
                  <a:lnTo>
                    <a:pt x="0" y="1106"/>
                  </a:lnTo>
                  <a:lnTo>
                    <a:pt x="835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63713" y="3176048"/>
              <a:ext cx="4244629" cy="29861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4513" y="4552718"/>
              <a:ext cx="2325914" cy="1609514"/>
            </a:xfrm>
            <a:custGeom>
              <a:avLst/>
              <a:gdLst>
                <a:gd name="T0" fmla="*/ 835 w 1670"/>
                <a:gd name="T1" fmla="*/ 0 h 1106"/>
                <a:gd name="T2" fmla="*/ 1670 w 1670"/>
                <a:gd name="T3" fmla="*/ 1106 h 1106"/>
                <a:gd name="T4" fmla="*/ 835 w 1670"/>
                <a:gd name="T5" fmla="*/ 1106 h 1106"/>
                <a:gd name="T6" fmla="*/ 835 w 1670"/>
                <a:gd name="T7" fmla="*/ 1106 h 1106"/>
                <a:gd name="T8" fmla="*/ 0 w 1670"/>
                <a:gd name="T9" fmla="*/ 1106 h 1106"/>
                <a:gd name="T10" fmla="*/ 835 w 1670"/>
                <a:gd name="T11" fmla="*/ 0 h 1106"/>
                <a:gd name="T12" fmla="*/ 835 w 1670"/>
                <a:gd name="T13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0" h="1106">
                  <a:moveTo>
                    <a:pt x="835" y="0"/>
                  </a:moveTo>
                  <a:lnTo>
                    <a:pt x="1670" y="1106"/>
                  </a:lnTo>
                  <a:lnTo>
                    <a:pt x="835" y="1106"/>
                  </a:lnTo>
                  <a:lnTo>
                    <a:pt x="835" y="1106"/>
                  </a:lnTo>
                  <a:lnTo>
                    <a:pt x="0" y="1106"/>
                  </a:lnTo>
                  <a:lnTo>
                    <a:pt x="835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44028" y="3770954"/>
              <a:ext cx="283999" cy="285493"/>
              <a:chOff x="1547813" y="3240088"/>
              <a:chExt cx="301626" cy="303213"/>
            </a:xfrm>
            <a:solidFill>
              <a:schemeClr val="bg1"/>
            </a:solidFill>
          </p:grpSpPr>
          <p:sp>
            <p:nvSpPr>
              <p:cNvPr id="12" name="Freeform 61"/>
              <p:cNvSpPr>
                <a:spLocks noEditPoints="1"/>
              </p:cNvSpPr>
              <p:nvPr/>
            </p:nvSpPr>
            <p:spPr bwMode="auto">
              <a:xfrm>
                <a:off x="1611313" y="3392488"/>
                <a:ext cx="85725" cy="87313"/>
              </a:xfrm>
              <a:custGeom>
                <a:avLst/>
                <a:gdLst>
                  <a:gd name="T0" fmla="*/ 92 w 218"/>
                  <a:gd name="T1" fmla="*/ 191 h 219"/>
                  <a:gd name="T2" fmla="*/ 70 w 218"/>
                  <a:gd name="T3" fmla="*/ 183 h 219"/>
                  <a:gd name="T4" fmla="*/ 50 w 218"/>
                  <a:gd name="T5" fmla="*/ 168 h 219"/>
                  <a:gd name="T6" fmla="*/ 35 w 218"/>
                  <a:gd name="T7" fmla="*/ 149 h 219"/>
                  <a:gd name="T8" fmla="*/ 27 w 218"/>
                  <a:gd name="T9" fmla="*/ 125 h 219"/>
                  <a:gd name="T10" fmla="*/ 26 w 218"/>
                  <a:gd name="T11" fmla="*/ 101 h 219"/>
                  <a:gd name="T12" fmla="*/ 32 w 218"/>
                  <a:gd name="T13" fmla="*/ 77 h 219"/>
                  <a:gd name="T14" fmla="*/ 45 w 218"/>
                  <a:gd name="T15" fmla="*/ 56 h 219"/>
                  <a:gd name="T16" fmla="*/ 62 w 218"/>
                  <a:gd name="T17" fmla="*/ 40 h 219"/>
                  <a:gd name="T18" fmla="*/ 85 w 218"/>
                  <a:gd name="T19" fmla="*/ 29 h 219"/>
                  <a:gd name="T20" fmla="*/ 109 w 218"/>
                  <a:gd name="T21" fmla="*/ 26 h 219"/>
                  <a:gd name="T22" fmla="*/ 134 w 218"/>
                  <a:gd name="T23" fmla="*/ 29 h 219"/>
                  <a:gd name="T24" fmla="*/ 155 w 218"/>
                  <a:gd name="T25" fmla="*/ 40 h 219"/>
                  <a:gd name="T26" fmla="*/ 174 w 218"/>
                  <a:gd name="T27" fmla="*/ 56 h 219"/>
                  <a:gd name="T28" fmla="*/ 186 w 218"/>
                  <a:gd name="T29" fmla="*/ 77 h 219"/>
                  <a:gd name="T30" fmla="*/ 192 w 218"/>
                  <a:gd name="T31" fmla="*/ 101 h 219"/>
                  <a:gd name="T32" fmla="*/ 191 w 218"/>
                  <a:gd name="T33" fmla="*/ 125 h 219"/>
                  <a:gd name="T34" fmla="*/ 182 w 218"/>
                  <a:gd name="T35" fmla="*/ 149 h 219"/>
                  <a:gd name="T36" fmla="*/ 168 w 218"/>
                  <a:gd name="T37" fmla="*/ 168 h 219"/>
                  <a:gd name="T38" fmla="*/ 149 w 218"/>
                  <a:gd name="T39" fmla="*/ 183 h 219"/>
                  <a:gd name="T40" fmla="*/ 125 w 218"/>
                  <a:gd name="T41" fmla="*/ 191 h 219"/>
                  <a:gd name="T42" fmla="*/ 109 w 218"/>
                  <a:gd name="T43" fmla="*/ 0 h 219"/>
                  <a:gd name="T44" fmla="*/ 77 w 218"/>
                  <a:gd name="T45" fmla="*/ 4 h 219"/>
                  <a:gd name="T46" fmla="*/ 48 w 218"/>
                  <a:gd name="T47" fmla="*/ 18 h 219"/>
                  <a:gd name="T48" fmla="*/ 25 w 218"/>
                  <a:gd name="T49" fmla="*/ 40 h 219"/>
                  <a:gd name="T50" fmla="*/ 8 w 218"/>
                  <a:gd name="T51" fmla="*/ 66 h 219"/>
                  <a:gd name="T52" fmla="*/ 1 w 218"/>
                  <a:gd name="T53" fmla="*/ 98 h 219"/>
                  <a:gd name="T54" fmla="*/ 2 w 218"/>
                  <a:gd name="T55" fmla="*/ 131 h 219"/>
                  <a:gd name="T56" fmla="*/ 13 w 218"/>
                  <a:gd name="T57" fmla="*/ 161 h 219"/>
                  <a:gd name="T58" fmla="*/ 32 w 218"/>
                  <a:gd name="T59" fmla="*/ 187 h 219"/>
                  <a:gd name="T60" fmla="*/ 57 w 218"/>
                  <a:gd name="T61" fmla="*/ 205 h 219"/>
                  <a:gd name="T62" fmla="*/ 87 w 218"/>
                  <a:gd name="T63" fmla="*/ 217 h 219"/>
                  <a:gd name="T64" fmla="*/ 120 w 218"/>
                  <a:gd name="T65" fmla="*/ 218 h 219"/>
                  <a:gd name="T66" fmla="*/ 151 w 218"/>
                  <a:gd name="T67" fmla="*/ 210 h 219"/>
                  <a:gd name="T68" fmla="*/ 178 w 218"/>
                  <a:gd name="T69" fmla="*/ 193 h 219"/>
                  <a:gd name="T70" fmla="*/ 200 w 218"/>
                  <a:gd name="T71" fmla="*/ 171 h 219"/>
                  <a:gd name="T72" fmla="*/ 213 w 218"/>
                  <a:gd name="T73" fmla="*/ 142 h 219"/>
                  <a:gd name="T74" fmla="*/ 218 w 218"/>
                  <a:gd name="T75" fmla="*/ 109 h 219"/>
                  <a:gd name="T76" fmla="*/ 213 w 218"/>
                  <a:gd name="T77" fmla="*/ 77 h 219"/>
                  <a:gd name="T78" fmla="*/ 200 w 218"/>
                  <a:gd name="T79" fmla="*/ 48 h 219"/>
                  <a:gd name="T80" fmla="*/ 178 w 218"/>
                  <a:gd name="T81" fmla="*/ 25 h 219"/>
                  <a:gd name="T82" fmla="*/ 151 w 218"/>
                  <a:gd name="T83" fmla="*/ 8 h 219"/>
                  <a:gd name="T84" fmla="*/ 120 w 218"/>
                  <a:gd name="T8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219">
                    <a:moveTo>
                      <a:pt x="109" y="193"/>
                    </a:moveTo>
                    <a:lnTo>
                      <a:pt x="101" y="193"/>
                    </a:lnTo>
                    <a:lnTo>
                      <a:pt x="92" y="191"/>
                    </a:lnTo>
                    <a:lnTo>
                      <a:pt x="85" y="190"/>
                    </a:lnTo>
                    <a:lnTo>
                      <a:pt x="76" y="187"/>
                    </a:lnTo>
                    <a:lnTo>
                      <a:pt x="70" y="183"/>
                    </a:lnTo>
                    <a:lnTo>
                      <a:pt x="62" y="179"/>
                    </a:lnTo>
                    <a:lnTo>
                      <a:pt x="56" y="174"/>
                    </a:lnTo>
                    <a:lnTo>
                      <a:pt x="50" y="168"/>
                    </a:lnTo>
                    <a:lnTo>
                      <a:pt x="45" y="162"/>
                    </a:lnTo>
                    <a:lnTo>
                      <a:pt x="40" y="156"/>
                    </a:lnTo>
                    <a:lnTo>
                      <a:pt x="35" y="149"/>
                    </a:lnTo>
                    <a:lnTo>
                      <a:pt x="32" y="142"/>
                    </a:lnTo>
                    <a:lnTo>
                      <a:pt x="29" y="134"/>
                    </a:lnTo>
                    <a:lnTo>
                      <a:pt x="27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6" y="101"/>
                    </a:lnTo>
                    <a:lnTo>
                      <a:pt x="27" y="92"/>
                    </a:lnTo>
                    <a:lnTo>
                      <a:pt x="29" y="85"/>
                    </a:lnTo>
                    <a:lnTo>
                      <a:pt x="32" y="77"/>
                    </a:lnTo>
                    <a:lnTo>
                      <a:pt x="35" y="70"/>
                    </a:lnTo>
                    <a:lnTo>
                      <a:pt x="40" y="62"/>
                    </a:lnTo>
                    <a:lnTo>
                      <a:pt x="45" y="56"/>
                    </a:lnTo>
                    <a:lnTo>
                      <a:pt x="50" y="50"/>
                    </a:lnTo>
                    <a:lnTo>
                      <a:pt x="56" y="45"/>
                    </a:lnTo>
                    <a:lnTo>
                      <a:pt x="62" y="40"/>
                    </a:lnTo>
                    <a:lnTo>
                      <a:pt x="70" y="35"/>
                    </a:lnTo>
                    <a:lnTo>
                      <a:pt x="76" y="32"/>
                    </a:lnTo>
                    <a:lnTo>
                      <a:pt x="85" y="29"/>
                    </a:lnTo>
                    <a:lnTo>
                      <a:pt x="92" y="27"/>
                    </a:lnTo>
                    <a:lnTo>
                      <a:pt x="101" y="26"/>
                    </a:lnTo>
                    <a:lnTo>
                      <a:pt x="109" y="26"/>
                    </a:lnTo>
                    <a:lnTo>
                      <a:pt x="118" y="26"/>
                    </a:lnTo>
                    <a:lnTo>
                      <a:pt x="125" y="27"/>
                    </a:lnTo>
                    <a:lnTo>
                      <a:pt x="134" y="29"/>
                    </a:lnTo>
                    <a:lnTo>
                      <a:pt x="142" y="32"/>
                    </a:lnTo>
                    <a:lnTo>
                      <a:pt x="149" y="35"/>
                    </a:lnTo>
                    <a:lnTo>
                      <a:pt x="155" y="40"/>
                    </a:lnTo>
                    <a:lnTo>
                      <a:pt x="162" y="45"/>
                    </a:lnTo>
                    <a:lnTo>
                      <a:pt x="168" y="50"/>
                    </a:lnTo>
                    <a:lnTo>
                      <a:pt x="174" y="56"/>
                    </a:lnTo>
                    <a:lnTo>
                      <a:pt x="178" y="62"/>
                    </a:lnTo>
                    <a:lnTo>
                      <a:pt x="182" y="70"/>
                    </a:lnTo>
                    <a:lnTo>
                      <a:pt x="186" y="77"/>
                    </a:lnTo>
                    <a:lnTo>
                      <a:pt x="189" y="85"/>
                    </a:lnTo>
                    <a:lnTo>
                      <a:pt x="191" y="92"/>
                    </a:lnTo>
                    <a:lnTo>
                      <a:pt x="192" y="101"/>
                    </a:lnTo>
                    <a:lnTo>
                      <a:pt x="193" y="109"/>
                    </a:lnTo>
                    <a:lnTo>
                      <a:pt x="192" y="118"/>
                    </a:lnTo>
                    <a:lnTo>
                      <a:pt x="191" y="125"/>
                    </a:lnTo>
                    <a:lnTo>
                      <a:pt x="189" y="134"/>
                    </a:lnTo>
                    <a:lnTo>
                      <a:pt x="186" y="142"/>
                    </a:lnTo>
                    <a:lnTo>
                      <a:pt x="182" y="149"/>
                    </a:lnTo>
                    <a:lnTo>
                      <a:pt x="178" y="156"/>
                    </a:lnTo>
                    <a:lnTo>
                      <a:pt x="174" y="162"/>
                    </a:lnTo>
                    <a:lnTo>
                      <a:pt x="168" y="168"/>
                    </a:lnTo>
                    <a:lnTo>
                      <a:pt x="162" y="174"/>
                    </a:lnTo>
                    <a:lnTo>
                      <a:pt x="155" y="179"/>
                    </a:lnTo>
                    <a:lnTo>
                      <a:pt x="149" y="183"/>
                    </a:lnTo>
                    <a:lnTo>
                      <a:pt x="142" y="187"/>
                    </a:lnTo>
                    <a:lnTo>
                      <a:pt x="134" y="190"/>
                    </a:lnTo>
                    <a:lnTo>
                      <a:pt x="125" y="191"/>
                    </a:lnTo>
                    <a:lnTo>
                      <a:pt x="118" y="193"/>
                    </a:lnTo>
                    <a:lnTo>
                      <a:pt x="109" y="193"/>
                    </a:lnTo>
                    <a:close/>
                    <a:moveTo>
                      <a:pt x="109" y="0"/>
                    </a:moveTo>
                    <a:lnTo>
                      <a:pt x="98" y="0"/>
                    </a:lnTo>
                    <a:lnTo>
                      <a:pt x="87" y="2"/>
                    </a:lnTo>
                    <a:lnTo>
                      <a:pt x="77" y="4"/>
                    </a:lnTo>
                    <a:lnTo>
                      <a:pt x="66" y="8"/>
                    </a:lnTo>
                    <a:lnTo>
                      <a:pt x="57" y="13"/>
                    </a:lnTo>
                    <a:lnTo>
                      <a:pt x="48" y="18"/>
                    </a:lnTo>
                    <a:lnTo>
                      <a:pt x="40" y="25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9" y="48"/>
                    </a:lnTo>
                    <a:lnTo>
                      <a:pt x="13" y="57"/>
                    </a:lnTo>
                    <a:lnTo>
                      <a:pt x="8" y="66"/>
                    </a:lnTo>
                    <a:lnTo>
                      <a:pt x="5" y="77"/>
                    </a:lnTo>
                    <a:lnTo>
                      <a:pt x="2" y="87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1" y="120"/>
                    </a:lnTo>
                    <a:lnTo>
                      <a:pt x="2" y="131"/>
                    </a:lnTo>
                    <a:lnTo>
                      <a:pt x="5" y="142"/>
                    </a:lnTo>
                    <a:lnTo>
                      <a:pt x="8" y="151"/>
                    </a:lnTo>
                    <a:lnTo>
                      <a:pt x="13" y="161"/>
                    </a:lnTo>
                    <a:lnTo>
                      <a:pt x="19" y="171"/>
                    </a:lnTo>
                    <a:lnTo>
                      <a:pt x="25" y="178"/>
                    </a:lnTo>
                    <a:lnTo>
                      <a:pt x="32" y="187"/>
                    </a:lnTo>
                    <a:lnTo>
                      <a:pt x="40" y="193"/>
                    </a:lnTo>
                    <a:lnTo>
                      <a:pt x="48" y="200"/>
                    </a:lnTo>
                    <a:lnTo>
                      <a:pt x="57" y="205"/>
                    </a:lnTo>
                    <a:lnTo>
                      <a:pt x="66" y="210"/>
                    </a:lnTo>
                    <a:lnTo>
                      <a:pt x="77" y="214"/>
                    </a:lnTo>
                    <a:lnTo>
                      <a:pt x="87" y="217"/>
                    </a:lnTo>
                    <a:lnTo>
                      <a:pt x="98" y="218"/>
                    </a:lnTo>
                    <a:lnTo>
                      <a:pt x="109" y="219"/>
                    </a:lnTo>
                    <a:lnTo>
                      <a:pt x="120" y="218"/>
                    </a:lnTo>
                    <a:lnTo>
                      <a:pt x="131" y="217"/>
                    </a:lnTo>
                    <a:lnTo>
                      <a:pt x="142" y="214"/>
                    </a:lnTo>
                    <a:lnTo>
                      <a:pt x="151" y="210"/>
                    </a:lnTo>
                    <a:lnTo>
                      <a:pt x="161" y="205"/>
                    </a:lnTo>
                    <a:lnTo>
                      <a:pt x="169" y="200"/>
                    </a:lnTo>
                    <a:lnTo>
                      <a:pt x="178" y="193"/>
                    </a:lnTo>
                    <a:lnTo>
                      <a:pt x="187" y="187"/>
                    </a:lnTo>
                    <a:lnTo>
                      <a:pt x="193" y="178"/>
                    </a:lnTo>
                    <a:lnTo>
                      <a:pt x="200" y="171"/>
                    </a:lnTo>
                    <a:lnTo>
                      <a:pt x="205" y="161"/>
                    </a:lnTo>
                    <a:lnTo>
                      <a:pt x="209" y="151"/>
                    </a:lnTo>
                    <a:lnTo>
                      <a:pt x="213" y="142"/>
                    </a:lnTo>
                    <a:lnTo>
                      <a:pt x="216" y="131"/>
                    </a:lnTo>
                    <a:lnTo>
                      <a:pt x="218" y="120"/>
                    </a:lnTo>
                    <a:lnTo>
                      <a:pt x="218" y="109"/>
                    </a:lnTo>
                    <a:lnTo>
                      <a:pt x="218" y="98"/>
                    </a:lnTo>
                    <a:lnTo>
                      <a:pt x="216" y="87"/>
                    </a:lnTo>
                    <a:lnTo>
                      <a:pt x="213" y="77"/>
                    </a:lnTo>
                    <a:lnTo>
                      <a:pt x="209" y="66"/>
                    </a:lnTo>
                    <a:lnTo>
                      <a:pt x="205" y="57"/>
                    </a:lnTo>
                    <a:lnTo>
                      <a:pt x="200" y="48"/>
                    </a:lnTo>
                    <a:lnTo>
                      <a:pt x="193" y="40"/>
                    </a:lnTo>
                    <a:lnTo>
                      <a:pt x="187" y="32"/>
                    </a:lnTo>
                    <a:lnTo>
                      <a:pt x="178" y="25"/>
                    </a:lnTo>
                    <a:lnTo>
                      <a:pt x="169" y="18"/>
                    </a:lnTo>
                    <a:lnTo>
                      <a:pt x="161" y="13"/>
                    </a:lnTo>
                    <a:lnTo>
                      <a:pt x="151" y="8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" name="Freeform 62"/>
              <p:cNvSpPr>
                <a:spLocks noEditPoints="1"/>
              </p:cNvSpPr>
              <p:nvPr/>
            </p:nvSpPr>
            <p:spPr bwMode="auto">
              <a:xfrm>
                <a:off x="1763713" y="3278188"/>
                <a:ext cx="49213" cy="47625"/>
              </a:xfrm>
              <a:custGeom>
                <a:avLst/>
                <a:gdLst>
                  <a:gd name="T0" fmla="*/ 54 w 122"/>
                  <a:gd name="T1" fmla="*/ 96 h 121"/>
                  <a:gd name="T2" fmla="*/ 41 w 122"/>
                  <a:gd name="T3" fmla="*/ 90 h 121"/>
                  <a:gd name="T4" fmla="*/ 31 w 122"/>
                  <a:gd name="T5" fmla="*/ 81 h 121"/>
                  <a:gd name="T6" fmla="*/ 26 w 122"/>
                  <a:gd name="T7" fmla="*/ 68 h 121"/>
                  <a:gd name="T8" fmla="*/ 26 w 122"/>
                  <a:gd name="T9" fmla="*/ 54 h 121"/>
                  <a:gd name="T10" fmla="*/ 31 w 122"/>
                  <a:gd name="T11" fmla="*/ 41 h 121"/>
                  <a:gd name="T12" fmla="*/ 41 w 122"/>
                  <a:gd name="T13" fmla="*/ 31 h 121"/>
                  <a:gd name="T14" fmla="*/ 54 w 122"/>
                  <a:gd name="T15" fmla="*/ 26 h 121"/>
                  <a:gd name="T16" fmla="*/ 68 w 122"/>
                  <a:gd name="T17" fmla="*/ 26 h 121"/>
                  <a:gd name="T18" fmla="*/ 81 w 122"/>
                  <a:gd name="T19" fmla="*/ 31 h 121"/>
                  <a:gd name="T20" fmla="*/ 90 w 122"/>
                  <a:gd name="T21" fmla="*/ 41 h 121"/>
                  <a:gd name="T22" fmla="*/ 96 w 122"/>
                  <a:gd name="T23" fmla="*/ 54 h 121"/>
                  <a:gd name="T24" fmla="*/ 96 w 122"/>
                  <a:gd name="T25" fmla="*/ 68 h 121"/>
                  <a:gd name="T26" fmla="*/ 90 w 122"/>
                  <a:gd name="T27" fmla="*/ 81 h 121"/>
                  <a:gd name="T28" fmla="*/ 81 w 122"/>
                  <a:gd name="T29" fmla="*/ 90 h 121"/>
                  <a:gd name="T30" fmla="*/ 68 w 122"/>
                  <a:gd name="T31" fmla="*/ 96 h 121"/>
                  <a:gd name="T32" fmla="*/ 61 w 122"/>
                  <a:gd name="T33" fmla="*/ 0 h 121"/>
                  <a:gd name="T34" fmla="*/ 49 w 122"/>
                  <a:gd name="T35" fmla="*/ 1 h 121"/>
                  <a:gd name="T36" fmla="*/ 38 w 122"/>
                  <a:gd name="T37" fmla="*/ 4 h 121"/>
                  <a:gd name="T38" fmla="*/ 27 w 122"/>
                  <a:gd name="T39" fmla="*/ 11 h 121"/>
                  <a:gd name="T40" fmla="*/ 19 w 122"/>
                  <a:gd name="T41" fmla="*/ 18 h 121"/>
                  <a:gd name="T42" fmla="*/ 11 w 122"/>
                  <a:gd name="T43" fmla="*/ 27 h 121"/>
                  <a:gd name="T44" fmla="*/ 5 w 122"/>
                  <a:gd name="T45" fmla="*/ 38 h 121"/>
                  <a:gd name="T46" fmla="*/ 1 w 122"/>
                  <a:gd name="T47" fmla="*/ 48 h 121"/>
                  <a:gd name="T48" fmla="*/ 0 w 122"/>
                  <a:gd name="T49" fmla="*/ 61 h 121"/>
                  <a:gd name="T50" fmla="*/ 1 w 122"/>
                  <a:gd name="T51" fmla="*/ 73 h 121"/>
                  <a:gd name="T52" fmla="*/ 5 w 122"/>
                  <a:gd name="T53" fmla="*/ 85 h 121"/>
                  <a:gd name="T54" fmla="*/ 11 w 122"/>
                  <a:gd name="T55" fmla="*/ 96 h 121"/>
                  <a:gd name="T56" fmla="*/ 19 w 122"/>
                  <a:gd name="T57" fmla="*/ 104 h 121"/>
                  <a:gd name="T58" fmla="*/ 27 w 122"/>
                  <a:gd name="T59" fmla="*/ 112 h 121"/>
                  <a:gd name="T60" fmla="*/ 38 w 122"/>
                  <a:gd name="T61" fmla="*/ 117 h 121"/>
                  <a:gd name="T62" fmla="*/ 49 w 122"/>
                  <a:gd name="T63" fmla="*/ 120 h 121"/>
                  <a:gd name="T64" fmla="*/ 61 w 122"/>
                  <a:gd name="T65" fmla="*/ 121 h 121"/>
                  <a:gd name="T66" fmla="*/ 73 w 122"/>
                  <a:gd name="T67" fmla="*/ 120 h 121"/>
                  <a:gd name="T68" fmla="*/ 85 w 122"/>
                  <a:gd name="T69" fmla="*/ 117 h 121"/>
                  <a:gd name="T70" fmla="*/ 95 w 122"/>
                  <a:gd name="T71" fmla="*/ 112 h 121"/>
                  <a:gd name="T72" fmla="*/ 104 w 122"/>
                  <a:gd name="T73" fmla="*/ 104 h 121"/>
                  <a:gd name="T74" fmla="*/ 112 w 122"/>
                  <a:gd name="T75" fmla="*/ 96 h 121"/>
                  <a:gd name="T76" fmla="*/ 117 w 122"/>
                  <a:gd name="T77" fmla="*/ 85 h 121"/>
                  <a:gd name="T78" fmla="*/ 121 w 122"/>
                  <a:gd name="T79" fmla="*/ 73 h 121"/>
                  <a:gd name="T80" fmla="*/ 122 w 122"/>
                  <a:gd name="T81" fmla="*/ 61 h 121"/>
                  <a:gd name="T82" fmla="*/ 121 w 122"/>
                  <a:gd name="T83" fmla="*/ 48 h 121"/>
                  <a:gd name="T84" fmla="*/ 117 w 122"/>
                  <a:gd name="T85" fmla="*/ 38 h 121"/>
                  <a:gd name="T86" fmla="*/ 112 w 122"/>
                  <a:gd name="T87" fmla="*/ 27 h 121"/>
                  <a:gd name="T88" fmla="*/ 104 w 122"/>
                  <a:gd name="T89" fmla="*/ 18 h 121"/>
                  <a:gd name="T90" fmla="*/ 95 w 122"/>
                  <a:gd name="T91" fmla="*/ 11 h 121"/>
                  <a:gd name="T92" fmla="*/ 85 w 122"/>
                  <a:gd name="T93" fmla="*/ 4 h 121"/>
                  <a:gd name="T94" fmla="*/ 73 w 122"/>
                  <a:gd name="T95" fmla="*/ 1 h 121"/>
                  <a:gd name="T96" fmla="*/ 61 w 122"/>
                  <a:gd name="T9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" h="121">
                    <a:moveTo>
                      <a:pt x="61" y="97"/>
                    </a:moveTo>
                    <a:lnTo>
                      <a:pt x="54" y="96"/>
                    </a:lnTo>
                    <a:lnTo>
                      <a:pt x="47" y="93"/>
                    </a:lnTo>
                    <a:lnTo>
                      <a:pt x="41" y="90"/>
                    </a:lnTo>
                    <a:lnTo>
                      <a:pt x="36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68"/>
                    </a:lnTo>
                    <a:lnTo>
                      <a:pt x="26" y="61"/>
                    </a:lnTo>
                    <a:lnTo>
                      <a:pt x="26" y="54"/>
                    </a:lnTo>
                    <a:lnTo>
                      <a:pt x="28" y="47"/>
                    </a:lnTo>
                    <a:lnTo>
                      <a:pt x="31" y="41"/>
                    </a:lnTo>
                    <a:lnTo>
                      <a:pt x="36" y="35"/>
                    </a:lnTo>
                    <a:lnTo>
                      <a:pt x="41" y="31"/>
                    </a:lnTo>
                    <a:lnTo>
                      <a:pt x="47" y="28"/>
                    </a:lnTo>
                    <a:lnTo>
                      <a:pt x="54" y="26"/>
                    </a:lnTo>
                    <a:lnTo>
                      <a:pt x="61" y="25"/>
                    </a:lnTo>
                    <a:lnTo>
                      <a:pt x="68" y="26"/>
                    </a:lnTo>
                    <a:lnTo>
                      <a:pt x="75" y="28"/>
                    </a:lnTo>
                    <a:lnTo>
                      <a:pt x="81" y="31"/>
                    </a:lnTo>
                    <a:lnTo>
                      <a:pt x="86" y="35"/>
                    </a:lnTo>
                    <a:lnTo>
                      <a:pt x="90" y="41"/>
                    </a:lnTo>
                    <a:lnTo>
                      <a:pt x="94" y="47"/>
                    </a:lnTo>
                    <a:lnTo>
                      <a:pt x="96" y="54"/>
                    </a:lnTo>
                    <a:lnTo>
                      <a:pt x="97" y="61"/>
                    </a:lnTo>
                    <a:lnTo>
                      <a:pt x="96" y="68"/>
                    </a:lnTo>
                    <a:lnTo>
                      <a:pt x="94" y="75"/>
                    </a:lnTo>
                    <a:lnTo>
                      <a:pt x="90" y="81"/>
                    </a:lnTo>
                    <a:lnTo>
                      <a:pt x="86" y="86"/>
                    </a:lnTo>
                    <a:lnTo>
                      <a:pt x="81" y="90"/>
                    </a:lnTo>
                    <a:lnTo>
                      <a:pt x="75" y="93"/>
                    </a:lnTo>
                    <a:lnTo>
                      <a:pt x="68" y="96"/>
                    </a:lnTo>
                    <a:lnTo>
                      <a:pt x="61" y="97"/>
                    </a:lnTo>
                    <a:close/>
                    <a:moveTo>
                      <a:pt x="61" y="0"/>
                    </a:moveTo>
                    <a:lnTo>
                      <a:pt x="55" y="0"/>
                    </a:lnTo>
                    <a:lnTo>
                      <a:pt x="49" y="1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1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5" y="85"/>
                    </a:lnTo>
                    <a:lnTo>
                      <a:pt x="8" y="90"/>
                    </a:lnTo>
                    <a:lnTo>
                      <a:pt x="11" y="96"/>
                    </a:lnTo>
                    <a:lnTo>
                      <a:pt x="14" y="100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12"/>
                    </a:lnTo>
                    <a:lnTo>
                      <a:pt x="32" y="115"/>
                    </a:lnTo>
                    <a:lnTo>
                      <a:pt x="38" y="117"/>
                    </a:lnTo>
                    <a:lnTo>
                      <a:pt x="43" y="119"/>
                    </a:lnTo>
                    <a:lnTo>
                      <a:pt x="49" y="120"/>
                    </a:lnTo>
                    <a:lnTo>
                      <a:pt x="55" y="121"/>
                    </a:lnTo>
                    <a:lnTo>
                      <a:pt x="61" y="121"/>
                    </a:lnTo>
                    <a:lnTo>
                      <a:pt x="68" y="121"/>
                    </a:lnTo>
                    <a:lnTo>
                      <a:pt x="73" y="120"/>
                    </a:lnTo>
                    <a:lnTo>
                      <a:pt x="80" y="119"/>
                    </a:lnTo>
                    <a:lnTo>
                      <a:pt x="85" y="117"/>
                    </a:lnTo>
                    <a:lnTo>
                      <a:pt x="90" y="115"/>
                    </a:lnTo>
                    <a:lnTo>
                      <a:pt x="95" y="112"/>
                    </a:lnTo>
                    <a:lnTo>
                      <a:pt x="100" y="108"/>
                    </a:lnTo>
                    <a:lnTo>
                      <a:pt x="104" y="104"/>
                    </a:lnTo>
                    <a:lnTo>
                      <a:pt x="108" y="100"/>
                    </a:lnTo>
                    <a:lnTo>
                      <a:pt x="112" y="96"/>
                    </a:lnTo>
                    <a:lnTo>
                      <a:pt x="115" y="90"/>
                    </a:lnTo>
                    <a:lnTo>
                      <a:pt x="117" y="85"/>
                    </a:lnTo>
                    <a:lnTo>
                      <a:pt x="119" y="79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2" y="61"/>
                    </a:lnTo>
                    <a:lnTo>
                      <a:pt x="122" y="55"/>
                    </a:lnTo>
                    <a:lnTo>
                      <a:pt x="121" y="48"/>
                    </a:lnTo>
                    <a:lnTo>
                      <a:pt x="119" y="43"/>
                    </a:lnTo>
                    <a:lnTo>
                      <a:pt x="117" y="38"/>
                    </a:lnTo>
                    <a:lnTo>
                      <a:pt x="115" y="32"/>
                    </a:lnTo>
                    <a:lnTo>
                      <a:pt x="112" y="27"/>
                    </a:lnTo>
                    <a:lnTo>
                      <a:pt x="108" y="23"/>
                    </a:lnTo>
                    <a:lnTo>
                      <a:pt x="104" y="18"/>
                    </a:lnTo>
                    <a:lnTo>
                      <a:pt x="100" y="14"/>
                    </a:lnTo>
                    <a:lnTo>
                      <a:pt x="95" y="11"/>
                    </a:lnTo>
                    <a:lnTo>
                      <a:pt x="90" y="8"/>
                    </a:lnTo>
                    <a:lnTo>
                      <a:pt x="85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4" name="Freeform 63"/>
              <p:cNvSpPr>
                <a:spLocks noEditPoints="1"/>
              </p:cNvSpPr>
              <p:nvPr/>
            </p:nvSpPr>
            <p:spPr bwMode="auto">
              <a:xfrm>
                <a:off x="1547813" y="3330576"/>
                <a:ext cx="212725" cy="212725"/>
              </a:xfrm>
              <a:custGeom>
                <a:avLst/>
                <a:gdLst>
                  <a:gd name="T0" fmla="*/ 407 w 535"/>
                  <a:gd name="T1" fmla="*/ 408 h 536"/>
                  <a:gd name="T2" fmla="*/ 367 w 535"/>
                  <a:gd name="T3" fmla="*/ 436 h 536"/>
                  <a:gd name="T4" fmla="*/ 330 w 535"/>
                  <a:gd name="T5" fmla="*/ 452 h 536"/>
                  <a:gd name="T6" fmla="*/ 321 w 535"/>
                  <a:gd name="T7" fmla="*/ 465 h 536"/>
                  <a:gd name="T8" fmla="*/ 217 w 535"/>
                  <a:gd name="T9" fmla="*/ 461 h 536"/>
                  <a:gd name="T10" fmla="*/ 199 w 535"/>
                  <a:gd name="T11" fmla="*/ 449 h 536"/>
                  <a:gd name="T12" fmla="*/ 163 w 535"/>
                  <a:gd name="T13" fmla="*/ 432 h 536"/>
                  <a:gd name="T14" fmla="*/ 134 w 535"/>
                  <a:gd name="T15" fmla="*/ 409 h 536"/>
                  <a:gd name="T16" fmla="*/ 82 w 535"/>
                  <a:gd name="T17" fmla="*/ 433 h 536"/>
                  <a:gd name="T18" fmla="*/ 75 w 535"/>
                  <a:gd name="T19" fmla="*/ 316 h 536"/>
                  <a:gd name="T20" fmla="*/ 72 w 535"/>
                  <a:gd name="T21" fmla="*/ 287 h 536"/>
                  <a:gd name="T22" fmla="*/ 72 w 535"/>
                  <a:gd name="T23" fmla="*/ 246 h 536"/>
                  <a:gd name="T24" fmla="*/ 75 w 535"/>
                  <a:gd name="T25" fmla="*/ 217 h 536"/>
                  <a:gd name="T26" fmla="*/ 82 w 535"/>
                  <a:gd name="T27" fmla="*/ 99 h 536"/>
                  <a:gd name="T28" fmla="*/ 134 w 535"/>
                  <a:gd name="T29" fmla="*/ 124 h 536"/>
                  <a:gd name="T30" fmla="*/ 163 w 535"/>
                  <a:gd name="T31" fmla="*/ 101 h 536"/>
                  <a:gd name="T32" fmla="*/ 199 w 535"/>
                  <a:gd name="T33" fmla="*/ 84 h 536"/>
                  <a:gd name="T34" fmla="*/ 217 w 535"/>
                  <a:gd name="T35" fmla="*/ 72 h 536"/>
                  <a:gd name="T36" fmla="*/ 321 w 535"/>
                  <a:gd name="T37" fmla="*/ 68 h 536"/>
                  <a:gd name="T38" fmla="*/ 330 w 535"/>
                  <a:gd name="T39" fmla="*/ 81 h 536"/>
                  <a:gd name="T40" fmla="*/ 367 w 535"/>
                  <a:gd name="T41" fmla="*/ 97 h 536"/>
                  <a:gd name="T42" fmla="*/ 407 w 535"/>
                  <a:gd name="T43" fmla="*/ 124 h 536"/>
                  <a:gd name="T44" fmla="*/ 505 w 535"/>
                  <a:gd name="T45" fmla="*/ 188 h 536"/>
                  <a:gd name="T46" fmla="*/ 458 w 535"/>
                  <a:gd name="T47" fmla="*/ 221 h 536"/>
                  <a:gd name="T48" fmla="*/ 463 w 535"/>
                  <a:gd name="T49" fmla="*/ 256 h 536"/>
                  <a:gd name="T50" fmla="*/ 461 w 535"/>
                  <a:gd name="T51" fmla="*/ 297 h 536"/>
                  <a:gd name="T52" fmla="*/ 462 w 535"/>
                  <a:gd name="T53" fmla="*/ 319 h 536"/>
                  <a:gd name="T54" fmla="*/ 528 w 535"/>
                  <a:gd name="T55" fmla="*/ 329 h 536"/>
                  <a:gd name="T56" fmla="*/ 489 w 535"/>
                  <a:gd name="T57" fmla="*/ 276 h 536"/>
                  <a:gd name="T58" fmla="*/ 486 w 535"/>
                  <a:gd name="T59" fmla="*/ 238 h 536"/>
                  <a:gd name="T60" fmla="*/ 534 w 535"/>
                  <a:gd name="T61" fmla="*/ 197 h 536"/>
                  <a:gd name="T62" fmla="*/ 467 w 535"/>
                  <a:gd name="T63" fmla="*/ 74 h 536"/>
                  <a:gd name="T64" fmla="*/ 455 w 535"/>
                  <a:gd name="T65" fmla="*/ 70 h 536"/>
                  <a:gd name="T66" fmla="*/ 380 w 535"/>
                  <a:gd name="T67" fmla="*/ 74 h 536"/>
                  <a:gd name="T68" fmla="*/ 346 w 535"/>
                  <a:gd name="T69" fmla="*/ 8 h 536"/>
                  <a:gd name="T70" fmla="*/ 205 w 535"/>
                  <a:gd name="T71" fmla="*/ 0 h 536"/>
                  <a:gd name="T72" fmla="*/ 192 w 535"/>
                  <a:gd name="T73" fmla="*/ 13 h 536"/>
                  <a:gd name="T74" fmla="*/ 143 w 535"/>
                  <a:gd name="T75" fmla="*/ 84 h 536"/>
                  <a:gd name="T76" fmla="*/ 74 w 535"/>
                  <a:gd name="T77" fmla="*/ 70 h 536"/>
                  <a:gd name="T78" fmla="*/ 0 w 535"/>
                  <a:gd name="T79" fmla="*/ 191 h 536"/>
                  <a:gd name="T80" fmla="*/ 49 w 535"/>
                  <a:gd name="T81" fmla="*/ 229 h 536"/>
                  <a:gd name="T82" fmla="*/ 46 w 535"/>
                  <a:gd name="T83" fmla="*/ 266 h 536"/>
                  <a:gd name="T84" fmla="*/ 48 w 535"/>
                  <a:gd name="T85" fmla="*/ 303 h 536"/>
                  <a:gd name="T86" fmla="*/ 0 w 535"/>
                  <a:gd name="T87" fmla="*/ 340 h 536"/>
                  <a:gd name="T88" fmla="*/ 73 w 535"/>
                  <a:gd name="T89" fmla="*/ 463 h 536"/>
                  <a:gd name="T90" fmla="*/ 143 w 535"/>
                  <a:gd name="T91" fmla="*/ 449 h 536"/>
                  <a:gd name="T92" fmla="*/ 192 w 535"/>
                  <a:gd name="T93" fmla="*/ 523 h 536"/>
                  <a:gd name="T94" fmla="*/ 205 w 535"/>
                  <a:gd name="T95" fmla="*/ 536 h 536"/>
                  <a:gd name="T96" fmla="*/ 346 w 535"/>
                  <a:gd name="T97" fmla="*/ 528 h 536"/>
                  <a:gd name="T98" fmla="*/ 364 w 535"/>
                  <a:gd name="T99" fmla="*/ 467 h 536"/>
                  <a:gd name="T100" fmla="*/ 409 w 535"/>
                  <a:gd name="T101" fmla="*/ 437 h 536"/>
                  <a:gd name="T102" fmla="*/ 458 w 535"/>
                  <a:gd name="T103" fmla="*/ 463 h 536"/>
                  <a:gd name="T104" fmla="*/ 467 w 535"/>
                  <a:gd name="T105" fmla="*/ 459 h 536"/>
                  <a:gd name="T106" fmla="*/ 535 w 535"/>
                  <a:gd name="T107" fmla="*/ 335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536">
                    <a:moveTo>
                      <a:pt x="453" y="433"/>
                    </a:moveTo>
                    <a:lnTo>
                      <a:pt x="414" y="410"/>
                    </a:lnTo>
                    <a:lnTo>
                      <a:pt x="410" y="409"/>
                    </a:lnTo>
                    <a:lnTo>
                      <a:pt x="407" y="408"/>
                    </a:lnTo>
                    <a:lnTo>
                      <a:pt x="403" y="409"/>
                    </a:lnTo>
                    <a:lnTo>
                      <a:pt x="399" y="411"/>
                    </a:lnTo>
                    <a:lnTo>
                      <a:pt x="383" y="424"/>
                    </a:lnTo>
                    <a:lnTo>
                      <a:pt x="367" y="436"/>
                    </a:lnTo>
                    <a:lnTo>
                      <a:pt x="359" y="441"/>
                    </a:lnTo>
                    <a:lnTo>
                      <a:pt x="350" y="446"/>
                    </a:lnTo>
                    <a:lnTo>
                      <a:pt x="340" y="449"/>
                    </a:lnTo>
                    <a:lnTo>
                      <a:pt x="330" y="452"/>
                    </a:lnTo>
                    <a:lnTo>
                      <a:pt x="326" y="454"/>
                    </a:lnTo>
                    <a:lnTo>
                      <a:pt x="323" y="457"/>
                    </a:lnTo>
                    <a:lnTo>
                      <a:pt x="321" y="461"/>
                    </a:lnTo>
                    <a:lnTo>
                      <a:pt x="321" y="465"/>
                    </a:lnTo>
                    <a:lnTo>
                      <a:pt x="321" y="511"/>
                    </a:lnTo>
                    <a:lnTo>
                      <a:pt x="218" y="511"/>
                    </a:lnTo>
                    <a:lnTo>
                      <a:pt x="218" y="465"/>
                    </a:lnTo>
                    <a:lnTo>
                      <a:pt x="217" y="461"/>
                    </a:lnTo>
                    <a:lnTo>
                      <a:pt x="216" y="457"/>
                    </a:lnTo>
                    <a:lnTo>
                      <a:pt x="213" y="454"/>
                    </a:lnTo>
                    <a:lnTo>
                      <a:pt x="208" y="452"/>
                    </a:lnTo>
                    <a:lnTo>
                      <a:pt x="199" y="449"/>
                    </a:lnTo>
                    <a:lnTo>
                      <a:pt x="189" y="446"/>
                    </a:lnTo>
                    <a:lnTo>
                      <a:pt x="180" y="441"/>
                    </a:lnTo>
                    <a:lnTo>
                      <a:pt x="172" y="437"/>
                    </a:lnTo>
                    <a:lnTo>
                      <a:pt x="163" y="432"/>
                    </a:lnTo>
                    <a:lnTo>
                      <a:pt x="155" y="425"/>
                    </a:lnTo>
                    <a:lnTo>
                      <a:pt x="146" y="419"/>
                    </a:lnTo>
                    <a:lnTo>
                      <a:pt x="137" y="411"/>
                    </a:lnTo>
                    <a:lnTo>
                      <a:pt x="134" y="409"/>
                    </a:lnTo>
                    <a:lnTo>
                      <a:pt x="130" y="408"/>
                    </a:lnTo>
                    <a:lnTo>
                      <a:pt x="126" y="409"/>
                    </a:lnTo>
                    <a:lnTo>
                      <a:pt x="122" y="410"/>
                    </a:lnTo>
                    <a:lnTo>
                      <a:pt x="82" y="433"/>
                    </a:lnTo>
                    <a:lnTo>
                      <a:pt x="30" y="344"/>
                    </a:lnTo>
                    <a:lnTo>
                      <a:pt x="70" y="321"/>
                    </a:lnTo>
                    <a:lnTo>
                      <a:pt x="73" y="319"/>
                    </a:lnTo>
                    <a:lnTo>
                      <a:pt x="75" y="316"/>
                    </a:lnTo>
                    <a:lnTo>
                      <a:pt x="75" y="311"/>
                    </a:lnTo>
                    <a:lnTo>
                      <a:pt x="75" y="307"/>
                    </a:lnTo>
                    <a:lnTo>
                      <a:pt x="74" y="297"/>
                    </a:lnTo>
                    <a:lnTo>
                      <a:pt x="72" y="287"/>
                    </a:lnTo>
                    <a:lnTo>
                      <a:pt x="72" y="277"/>
                    </a:lnTo>
                    <a:lnTo>
                      <a:pt x="71" y="266"/>
                    </a:lnTo>
                    <a:lnTo>
                      <a:pt x="72" y="257"/>
                    </a:lnTo>
                    <a:lnTo>
                      <a:pt x="72" y="24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6" y="221"/>
                    </a:lnTo>
                    <a:lnTo>
                      <a:pt x="75" y="217"/>
                    </a:lnTo>
                    <a:lnTo>
                      <a:pt x="73" y="214"/>
                    </a:lnTo>
                    <a:lnTo>
                      <a:pt x="70" y="212"/>
                    </a:lnTo>
                    <a:lnTo>
                      <a:pt x="30" y="188"/>
                    </a:lnTo>
                    <a:lnTo>
                      <a:pt x="82" y="99"/>
                    </a:lnTo>
                    <a:lnTo>
                      <a:pt x="122" y="122"/>
                    </a:lnTo>
                    <a:lnTo>
                      <a:pt x="126" y="124"/>
                    </a:lnTo>
                    <a:lnTo>
                      <a:pt x="130" y="124"/>
                    </a:lnTo>
                    <a:lnTo>
                      <a:pt x="134" y="124"/>
                    </a:lnTo>
                    <a:lnTo>
                      <a:pt x="137" y="121"/>
                    </a:lnTo>
                    <a:lnTo>
                      <a:pt x="146" y="114"/>
                    </a:lnTo>
                    <a:lnTo>
                      <a:pt x="155" y="106"/>
                    </a:lnTo>
                    <a:lnTo>
                      <a:pt x="163" y="101"/>
                    </a:lnTo>
                    <a:lnTo>
                      <a:pt x="172" y="96"/>
                    </a:lnTo>
                    <a:lnTo>
                      <a:pt x="180" y="91"/>
                    </a:lnTo>
                    <a:lnTo>
                      <a:pt x="189" y="87"/>
                    </a:lnTo>
                    <a:lnTo>
                      <a:pt x="199" y="84"/>
                    </a:lnTo>
                    <a:lnTo>
                      <a:pt x="208" y="81"/>
                    </a:lnTo>
                    <a:lnTo>
                      <a:pt x="213" y="78"/>
                    </a:lnTo>
                    <a:lnTo>
                      <a:pt x="215" y="76"/>
                    </a:lnTo>
                    <a:lnTo>
                      <a:pt x="217" y="72"/>
                    </a:lnTo>
                    <a:lnTo>
                      <a:pt x="218" y="68"/>
                    </a:lnTo>
                    <a:lnTo>
                      <a:pt x="218" y="26"/>
                    </a:lnTo>
                    <a:lnTo>
                      <a:pt x="321" y="26"/>
                    </a:lnTo>
                    <a:lnTo>
                      <a:pt x="321" y="68"/>
                    </a:lnTo>
                    <a:lnTo>
                      <a:pt x="321" y="72"/>
                    </a:lnTo>
                    <a:lnTo>
                      <a:pt x="323" y="76"/>
                    </a:lnTo>
                    <a:lnTo>
                      <a:pt x="326" y="78"/>
                    </a:lnTo>
                    <a:lnTo>
                      <a:pt x="330" y="81"/>
                    </a:lnTo>
                    <a:lnTo>
                      <a:pt x="340" y="84"/>
                    </a:lnTo>
                    <a:lnTo>
                      <a:pt x="350" y="87"/>
                    </a:lnTo>
                    <a:lnTo>
                      <a:pt x="360" y="91"/>
                    </a:lnTo>
                    <a:lnTo>
                      <a:pt x="367" y="97"/>
                    </a:lnTo>
                    <a:lnTo>
                      <a:pt x="383" y="107"/>
                    </a:lnTo>
                    <a:lnTo>
                      <a:pt x="399" y="121"/>
                    </a:lnTo>
                    <a:lnTo>
                      <a:pt x="403" y="124"/>
                    </a:lnTo>
                    <a:lnTo>
                      <a:pt x="407" y="124"/>
                    </a:lnTo>
                    <a:lnTo>
                      <a:pt x="410" y="124"/>
                    </a:lnTo>
                    <a:lnTo>
                      <a:pt x="414" y="122"/>
                    </a:lnTo>
                    <a:lnTo>
                      <a:pt x="453" y="99"/>
                    </a:lnTo>
                    <a:lnTo>
                      <a:pt x="505" y="188"/>
                    </a:lnTo>
                    <a:lnTo>
                      <a:pt x="465" y="212"/>
                    </a:lnTo>
                    <a:lnTo>
                      <a:pt x="462" y="214"/>
                    </a:lnTo>
                    <a:lnTo>
                      <a:pt x="460" y="217"/>
                    </a:lnTo>
                    <a:lnTo>
                      <a:pt x="458" y="221"/>
                    </a:lnTo>
                    <a:lnTo>
                      <a:pt x="458" y="226"/>
                    </a:lnTo>
                    <a:lnTo>
                      <a:pt x="461" y="235"/>
                    </a:lnTo>
                    <a:lnTo>
                      <a:pt x="462" y="246"/>
                    </a:lnTo>
                    <a:lnTo>
                      <a:pt x="463" y="256"/>
                    </a:lnTo>
                    <a:lnTo>
                      <a:pt x="463" y="266"/>
                    </a:lnTo>
                    <a:lnTo>
                      <a:pt x="463" y="277"/>
                    </a:lnTo>
                    <a:lnTo>
                      <a:pt x="462" y="287"/>
                    </a:lnTo>
                    <a:lnTo>
                      <a:pt x="461" y="297"/>
                    </a:lnTo>
                    <a:lnTo>
                      <a:pt x="458" y="307"/>
                    </a:lnTo>
                    <a:lnTo>
                      <a:pt x="458" y="311"/>
                    </a:lnTo>
                    <a:lnTo>
                      <a:pt x="460" y="316"/>
                    </a:lnTo>
                    <a:lnTo>
                      <a:pt x="462" y="319"/>
                    </a:lnTo>
                    <a:lnTo>
                      <a:pt x="465" y="321"/>
                    </a:lnTo>
                    <a:lnTo>
                      <a:pt x="505" y="344"/>
                    </a:lnTo>
                    <a:lnTo>
                      <a:pt x="453" y="433"/>
                    </a:lnTo>
                    <a:close/>
                    <a:moveTo>
                      <a:pt x="528" y="329"/>
                    </a:moveTo>
                    <a:lnTo>
                      <a:pt x="485" y="303"/>
                    </a:lnTo>
                    <a:lnTo>
                      <a:pt x="486" y="294"/>
                    </a:lnTo>
                    <a:lnTo>
                      <a:pt x="487" y="285"/>
                    </a:lnTo>
                    <a:lnTo>
                      <a:pt x="489" y="276"/>
                    </a:lnTo>
                    <a:lnTo>
                      <a:pt x="489" y="266"/>
                    </a:lnTo>
                    <a:lnTo>
                      <a:pt x="489" y="257"/>
                    </a:lnTo>
                    <a:lnTo>
                      <a:pt x="487" y="248"/>
                    </a:lnTo>
                    <a:lnTo>
                      <a:pt x="486" y="238"/>
                    </a:lnTo>
                    <a:lnTo>
                      <a:pt x="485" y="229"/>
                    </a:lnTo>
                    <a:lnTo>
                      <a:pt x="528" y="205"/>
                    </a:lnTo>
                    <a:lnTo>
                      <a:pt x="531" y="202"/>
                    </a:lnTo>
                    <a:lnTo>
                      <a:pt x="534" y="197"/>
                    </a:lnTo>
                    <a:lnTo>
                      <a:pt x="535" y="192"/>
                    </a:lnTo>
                    <a:lnTo>
                      <a:pt x="533" y="187"/>
                    </a:lnTo>
                    <a:lnTo>
                      <a:pt x="468" y="76"/>
                    </a:lnTo>
                    <a:lnTo>
                      <a:pt x="467" y="74"/>
                    </a:lnTo>
                    <a:lnTo>
                      <a:pt x="465" y="72"/>
                    </a:lnTo>
                    <a:lnTo>
                      <a:pt x="463" y="71"/>
                    </a:lnTo>
                    <a:lnTo>
                      <a:pt x="461" y="70"/>
                    </a:lnTo>
                    <a:lnTo>
                      <a:pt x="455" y="70"/>
                    </a:lnTo>
                    <a:lnTo>
                      <a:pt x="451" y="71"/>
                    </a:lnTo>
                    <a:lnTo>
                      <a:pt x="409" y="96"/>
                    </a:lnTo>
                    <a:lnTo>
                      <a:pt x="395" y="85"/>
                    </a:lnTo>
                    <a:lnTo>
                      <a:pt x="380" y="74"/>
                    </a:lnTo>
                    <a:lnTo>
                      <a:pt x="364" y="66"/>
                    </a:lnTo>
                    <a:lnTo>
                      <a:pt x="347" y="59"/>
                    </a:lnTo>
                    <a:lnTo>
                      <a:pt x="347" y="13"/>
                    </a:lnTo>
                    <a:lnTo>
                      <a:pt x="346" y="8"/>
                    </a:lnTo>
                    <a:lnTo>
                      <a:pt x="342" y="4"/>
                    </a:lnTo>
                    <a:lnTo>
                      <a:pt x="338" y="1"/>
                    </a:lnTo>
                    <a:lnTo>
                      <a:pt x="334" y="0"/>
                    </a:lnTo>
                    <a:lnTo>
                      <a:pt x="205" y="0"/>
                    </a:lnTo>
                    <a:lnTo>
                      <a:pt x="200" y="1"/>
                    </a:lnTo>
                    <a:lnTo>
                      <a:pt x="196" y="4"/>
                    </a:lnTo>
                    <a:lnTo>
                      <a:pt x="193" y="8"/>
                    </a:lnTo>
                    <a:lnTo>
                      <a:pt x="192" y="13"/>
                    </a:lnTo>
                    <a:lnTo>
                      <a:pt x="192" y="59"/>
                    </a:lnTo>
                    <a:lnTo>
                      <a:pt x="175" y="66"/>
                    </a:lnTo>
                    <a:lnTo>
                      <a:pt x="159" y="73"/>
                    </a:lnTo>
                    <a:lnTo>
                      <a:pt x="143" y="84"/>
                    </a:lnTo>
                    <a:lnTo>
                      <a:pt x="127" y="96"/>
                    </a:lnTo>
                    <a:lnTo>
                      <a:pt x="84" y="71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7" y="76"/>
                    </a:lnTo>
                    <a:lnTo>
                      <a:pt x="2" y="187"/>
                    </a:lnTo>
                    <a:lnTo>
                      <a:pt x="0" y="191"/>
                    </a:lnTo>
                    <a:lnTo>
                      <a:pt x="0" y="197"/>
                    </a:lnTo>
                    <a:lnTo>
                      <a:pt x="2" y="201"/>
                    </a:lnTo>
                    <a:lnTo>
                      <a:pt x="6" y="205"/>
                    </a:lnTo>
                    <a:lnTo>
                      <a:pt x="49" y="229"/>
                    </a:lnTo>
                    <a:lnTo>
                      <a:pt x="47" y="238"/>
                    </a:lnTo>
                    <a:lnTo>
                      <a:pt x="46" y="248"/>
                    </a:lnTo>
                    <a:lnTo>
                      <a:pt x="46" y="257"/>
                    </a:lnTo>
                    <a:lnTo>
                      <a:pt x="46" y="266"/>
                    </a:lnTo>
                    <a:lnTo>
                      <a:pt x="46" y="276"/>
                    </a:lnTo>
                    <a:lnTo>
                      <a:pt x="46" y="285"/>
                    </a:lnTo>
                    <a:lnTo>
                      <a:pt x="47" y="294"/>
                    </a:lnTo>
                    <a:lnTo>
                      <a:pt x="48" y="303"/>
                    </a:lnTo>
                    <a:lnTo>
                      <a:pt x="6" y="329"/>
                    </a:lnTo>
                    <a:lnTo>
                      <a:pt x="2" y="332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1" y="345"/>
                    </a:lnTo>
                    <a:lnTo>
                      <a:pt x="65" y="457"/>
                    </a:lnTo>
                    <a:lnTo>
                      <a:pt x="69" y="461"/>
                    </a:lnTo>
                    <a:lnTo>
                      <a:pt x="73" y="463"/>
                    </a:lnTo>
                    <a:lnTo>
                      <a:pt x="78" y="463"/>
                    </a:lnTo>
                    <a:lnTo>
                      <a:pt x="83" y="461"/>
                    </a:lnTo>
                    <a:lnTo>
                      <a:pt x="127" y="437"/>
                    </a:lnTo>
                    <a:lnTo>
                      <a:pt x="143" y="449"/>
                    </a:lnTo>
                    <a:lnTo>
                      <a:pt x="159" y="459"/>
                    </a:lnTo>
                    <a:lnTo>
                      <a:pt x="175" y="467"/>
                    </a:lnTo>
                    <a:lnTo>
                      <a:pt x="192" y="474"/>
                    </a:lnTo>
                    <a:lnTo>
                      <a:pt x="192" y="523"/>
                    </a:lnTo>
                    <a:lnTo>
                      <a:pt x="193" y="528"/>
                    </a:lnTo>
                    <a:lnTo>
                      <a:pt x="196" y="533"/>
                    </a:lnTo>
                    <a:lnTo>
                      <a:pt x="200" y="535"/>
                    </a:lnTo>
                    <a:lnTo>
                      <a:pt x="205" y="536"/>
                    </a:lnTo>
                    <a:lnTo>
                      <a:pt x="334" y="536"/>
                    </a:lnTo>
                    <a:lnTo>
                      <a:pt x="338" y="535"/>
                    </a:lnTo>
                    <a:lnTo>
                      <a:pt x="342" y="533"/>
                    </a:lnTo>
                    <a:lnTo>
                      <a:pt x="346" y="528"/>
                    </a:lnTo>
                    <a:lnTo>
                      <a:pt x="347" y="523"/>
                    </a:lnTo>
                    <a:lnTo>
                      <a:pt x="347" y="474"/>
                    </a:lnTo>
                    <a:lnTo>
                      <a:pt x="355" y="470"/>
                    </a:lnTo>
                    <a:lnTo>
                      <a:pt x="364" y="467"/>
                    </a:lnTo>
                    <a:lnTo>
                      <a:pt x="373" y="463"/>
                    </a:lnTo>
                    <a:lnTo>
                      <a:pt x="380" y="459"/>
                    </a:lnTo>
                    <a:lnTo>
                      <a:pt x="395" y="449"/>
                    </a:lnTo>
                    <a:lnTo>
                      <a:pt x="409" y="437"/>
                    </a:lnTo>
                    <a:lnTo>
                      <a:pt x="452" y="461"/>
                    </a:lnTo>
                    <a:lnTo>
                      <a:pt x="454" y="463"/>
                    </a:lnTo>
                    <a:lnTo>
                      <a:pt x="456" y="463"/>
                    </a:lnTo>
                    <a:lnTo>
                      <a:pt x="458" y="463"/>
                    </a:lnTo>
                    <a:lnTo>
                      <a:pt x="462" y="462"/>
                    </a:lnTo>
                    <a:lnTo>
                      <a:pt x="464" y="462"/>
                    </a:lnTo>
                    <a:lnTo>
                      <a:pt x="466" y="461"/>
                    </a:lnTo>
                    <a:lnTo>
                      <a:pt x="467" y="459"/>
                    </a:lnTo>
                    <a:lnTo>
                      <a:pt x="469" y="457"/>
                    </a:lnTo>
                    <a:lnTo>
                      <a:pt x="533" y="345"/>
                    </a:lnTo>
                    <a:lnTo>
                      <a:pt x="535" y="340"/>
                    </a:lnTo>
                    <a:lnTo>
                      <a:pt x="535" y="335"/>
                    </a:lnTo>
                    <a:lnTo>
                      <a:pt x="533" y="332"/>
                    </a:lnTo>
                    <a:lnTo>
                      <a:pt x="528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" name="Freeform 64"/>
              <p:cNvSpPr>
                <a:spLocks noEditPoints="1"/>
              </p:cNvSpPr>
              <p:nvPr/>
            </p:nvSpPr>
            <p:spPr bwMode="auto">
              <a:xfrm>
                <a:off x="1727201" y="3240088"/>
                <a:ext cx="122238" cy="125413"/>
              </a:xfrm>
              <a:custGeom>
                <a:avLst/>
                <a:gdLst>
                  <a:gd name="T0" fmla="*/ 235 w 308"/>
                  <a:gd name="T1" fmla="*/ 227 h 315"/>
                  <a:gd name="T2" fmla="*/ 223 w 308"/>
                  <a:gd name="T3" fmla="*/ 229 h 315"/>
                  <a:gd name="T4" fmla="*/ 195 w 308"/>
                  <a:gd name="T5" fmla="*/ 248 h 315"/>
                  <a:gd name="T6" fmla="*/ 178 w 308"/>
                  <a:gd name="T7" fmla="*/ 257 h 315"/>
                  <a:gd name="T8" fmla="*/ 176 w 308"/>
                  <a:gd name="T9" fmla="*/ 289 h 315"/>
                  <a:gd name="T10" fmla="*/ 136 w 308"/>
                  <a:gd name="T11" fmla="*/ 260 h 315"/>
                  <a:gd name="T12" fmla="*/ 129 w 308"/>
                  <a:gd name="T13" fmla="*/ 253 h 315"/>
                  <a:gd name="T14" fmla="*/ 95 w 308"/>
                  <a:gd name="T15" fmla="*/ 237 h 315"/>
                  <a:gd name="T16" fmla="*/ 79 w 308"/>
                  <a:gd name="T17" fmla="*/ 226 h 315"/>
                  <a:gd name="T18" fmla="*/ 50 w 308"/>
                  <a:gd name="T19" fmla="*/ 240 h 315"/>
                  <a:gd name="T20" fmla="*/ 55 w 308"/>
                  <a:gd name="T21" fmla="*/ 192 h 315"/>
                  <a:gd name="T22" fmla="*/ 58 w 308"/>
                  <a:gd name="T23" fmla="*/ 180 h 315"/>
                  <a:gd name="T24" fmla="*/ 56 w 308"/>
                  <a:gd name="T25" fmla="*/ 145 h 315"/>
                  <a:gd name="T26" fmla="*/ 57 w 308"/>
                  <a:gd name="T27" fmla="*/ 126 h 315"/>
                  <a:gd name="T28" fmla="*/ 31 w 308"/>
                  <a:gd name="T29" fmla="*/ 108 h 315"/>
                  <a:gd name="T30" fmla="*/ 76 w 308"/>
                  <a:gd name="T31" fmla="*/ 87 h 315"/>
                  <a:gd name="T32" fmla="*/ 87 w 308"/>
                  <a:gd name="T33" fmla="*/ 84 h 315"/>
                  <a:gd name="T34" fmla="*/ 117 w 308"/>
                  <a:gd name="T35" fmla="*/ 66 h 315"/>
                  <a:gd name="T36" fmla="*/ 135 w 308"/>
                  <a:gd name="T37" fmla="*/ 57 h 315"/>
                  <a:gd name="T38" fmla="*/ 137 w 308"/>
                  <a:gd name="T39" fmla="*/ 25 h 315"/>
                  <a:gd name="T40" fmla="*/ 176 w 308"/>
                  <a:gd name="T41" fmla="*/ 53 h 315"/>
                  <a:gd name="T42" fmla="*/ 185 w 308"/>
                  <a:gd name="T43" fmla="*/ 62 h 315"/>
                  <a:gd name="T44" fmla="*/ 215 w 308"/>
                  <a:gd name="T45" fmla="*/ 77 h 315"/>
                  <a:gd name="T46" fmla="*/ 231 w 308"/>
                  <a:gd name="T47" fmla="*/ 88 h 315"/>
                  <a:gd name="T48" fmla="*/ 259 w 308"/>
                  <a:gd name="T49" fmla="*/ 76 h 315"/>
                  <a:gd name="T50" fmla="*/ 254 w 308"/>
                  <a:gd name="T51" fmla="*/ 123 h 315"/>
                  <a:gd name="T52" fmla="*/ 251 w 308"/>
                  <a:gd name="T53" fmla="*/ 134 h 315"/>
                  <a:gd name="T54" fmla="*/ 253 w 308"/>
                  <a:gd name="T55" fmla="*/ 169 h 315"/>
                  <a:gd name="T56" fmla="*/ 252 w 308"/>
                  <a:gd name="T57" fmla="*/ 188 h 315"/>
                  <a:gd name="T58" fmla="*/ 278 w 308"/>
                  <a:gd name="T59" fmla="*/ 207 h 315"/>
                  <a:gd name="T60" fmla="*/ 278 w 308"/>
                  <a:gd name="T61" fmla="*/ 178 h 315"/>
                  <a:gd name="T62" fmla="*/ 279 w 308"/>
                  <a:gd name="T63" fmla="*/ 148 h 315"/>
                  <a:gd name="T64" fmla="*/ 304 w 308"/>
                  <a:gd name="T65" fmla="*/ 123 h 315"/>
                  <a:gd name="T66" fmla="*/ 308 w 308"/>
                  <a:gd name="T67" fmla="*/ 116 h 315"/>
                  <a:gd name="T68" fmla="*/ 275 w 308"/>
                  <a:gd name="T69" fmla="*/ 51 h 315"/>
                  <a:gd name="T70" fmla="*/ 269 w 308"/>
                  <a:gd name="T71" fmla="*/ 46 h 315"/>
                  <a:gd name="T72" fmla="*/ 256 w 308"/>
                  <a:gd name="T73" fmla="*/ 46 h 315"/>
                  <a:gd name="T74" fmla="*/ 218 w 308"/>
                  <a:gd name="T75" fmla="*/ 49 h 315"/>
                  <a:gd name="T76" fmla="*/ 202 w 308"/>
                  <a:gd name="T77" fmla="*/ 13 h 315"/>
                  <a:gd name="T78" fmla="*/ 193 w 308"/>
                  <a:gd name="T79" fmla="*/ 2 h 315"/>
                  <a:gd name="T80" fmla="*/ 119 w 308"/>
                  <a:gd name="T81" fmla="*/ 2 h 315"/>
                  <a:gd name="T82" fmla="*/ 112 w 308"/>
                  <a:gd name="T83" fmla="*/ 13 h 315"/>
                  <a:gd name="T84" fmla="*/ 93 w 308"/>
                  <a:gd name="T85" fmla="*/ 50 h 315"/>
                  <a:gd name="T86" fmla="*/ 52 w 308"/>
                  <a:gd name="T87" fmla="*/ 46 h 315"/>
                  <a:gd name="T88" fmla="*/ 37 w 308"/>
                  <a:gd name="T89" fmla="*/ 47 h 315"/>
                  <a:gd name="T90" fmla="*/ 1 w 308"/>
                  <a:gd name="T91" fmla="*/ 111 h 315"/>
                  <a:gd name="T92" fmla="*/ 3 w 308"/>
                  <a:gd name="T93" fmla="*/ 121 h 315"/>
                  <a:gd name="T94" fmla="*/ 31 w 308"/>
                  <a:gd name="T95" fmla="*/ 138 h 315"/>
                  <a:gd name="T96" fmla="*/ 30 w 308"/>
                  <a:gd name="T97" fmla="*/ 167 h 315"/>
                  <a:gd name="T98" fmla="*/ 4 w 308"/>
                  <a:gd name="T99" fmla="*/ 193 h 315"/>
                  <a:gd name="T100" fmla="*/ 1 w 308"/>
                  <a:gd name="T101" fmla="*/ 199 h 315"/>
                  <a:gd name="T102" fmla="*/ 34 w 308"/>
                  <a:gd name="T103" fmla="*/ 263 h 315"/>
                  <a:gd name="T104" fmla="*/ 46 w 308"/>
                  <a:gd name="T105" fmla="*/ 270 h 315"/>
                  <a:gd name="T106" fmla="*/ 85 w 308"/>
                  <a:gd name="T107" fmla="*/ 259 h 315"/>
                  <a:gd name="T108" fmla="*/ 112 w 308"/>
                  <a:gd name="T109" fmla="*/ 274 h 315"/>
                  <a:gd name="T110" fmla="*/ 116 w 308"/>
                  <a:gd name="T111" fmla="*/ 311 h 315"/>
                  <a:gd name="T112" fmla="*/ 189 w 308"/>
                  <a:gd name="T113" fmla="*/ 315 h 315"/>
                  <a:gd name="T114" fmla="*/ 201 w 308"/>
                  <a:gd name="T115" fmla="*/ 306 h 315"/>
                  <a:gd name="T116" fmla="*/ 210 w 308"/>
                  <a:gd name="T117" fmla="*/ 270 h 315"/>
                  <a:gd name="T118" fmla="*/ 234 w 308"/>
                  <a:gd name="T119" fmla="*/ 255 h 315"/>
                  <a:gd name="T120" fmla="*/ 267 w 308"/>
                  <a:gd name="T121" fmla="*/ 270 h 315"/>
                  <a:gd name="T122" fmla="*/ 307 w 308"/>
                  <a:gd name="T123" fmla="*/ 208 h 315"/>
                  <a:gd name="T124" fmla="*/ 306 w 308"/>
                  <a:gd name="T125" fmla="*/ 19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15">
                    <a:moveTo>
                      <a:pt x="260" y="240"/>
                    </a:moveTo>
                    <a:lnTo>
                      <a:pt x="239" y="228"/>
                    </a:lnTo>
                    <a:lnTo>
                      <a:pt x="235" y="227"/>
                    </a:lnTo>
                    <a:lnTo>
                      <a:pt x="231" y="226"/>
                    </a:lnTo>
                    <a:lnTo>
                      <a:pt x="227" y="227"/>
                    </a:lnTo>
                    <a:lnTo>
                      <a:pt x="223" y="229"/>
                    </a:lnTo>
                    <a:lnTo>
                      <a:pt x="215" y="237"/>
                    </a:lnTo>
                    <a:lnTo>
                      <a:pt x="205" y="243"/>
                    </a:lnTo>
                    <a:lnTo>
                      <a:pt x="195" y="248"/>
                    </a:lnTo>
                    <a:lnTo>
                      <a:pt x="185" y="253"/>
                    </a:lnTo>
                    <a:lnTo>
                      <a:pt x="181" y="255"/>
                    </a:lnTo>
                    <a:lnTo>
                      <a:pt x="178" y="257"/>
                    </a:lnTo>
                    <a:lnTo>
                      <a:pt x="177" y="260"/>
                    </a:lnTo>
                    <a:lnTo>
                      <a:pt x="176" y="265"/>
                    </a:lnTo>
                    <a:lnTo>
                      <a:pt x="176" y="289"/>
                    </a:lnTo>
                    <a:lnTo>
                      <a:pt x="137" y="289"/>
                    </a:lnTo>
                    <a:lnTo>
                      <a:pt x="137" y="265"/>
                    </a:lnTo>
                    <a:lnTo>
                      <a:pt x="136" y="260"/>
                    </a:lnTo>
                    <a:lnTo>
                      <a:pt x="135" y="257"/>
                    </a:lnTo>
                    <a:lnTo>
                      <a:pt x="132" y="255"/>
                    </a:lnTo>
                    <a:lnTo>
                      <a:pt x="129" y="253"/>
                    </a:lnTo>
                    <a:lnTo>
                      <a:pt x="117" y="248"/>
                    </a:lnTo>
                    <a:lnTo>
                      <a:pt x="105" y="243"/>
                    </a:lnTo>
                    <a:lnTo>
                      <a:pt x="95" y="237"/>
                    </a:lnTo>
                    <a:lnTo>
                      <a:pt x="87" y="229"/>
                    </a:lnTo>
                    <a:lnTo>
                      <a:pt x="84" y="227"/>
                    </a:lnTo>
                    <a:lnTo>
                      <a:pt x="79" y="226"/>
                    </a:lnTo>
                    <a:lnTo>
                      <a:pt x="76" y="227"/>
                    </a:lnTo>
                    <a:lnTo>
                      <a:pt x="72" y="228"/>
                    </a:lnTo>
                    <a:lnTo>
                      <a:pt x="50" y="240"/>
                    </a:lnTo>
                    <a:lnTo>
                      <a:pt x="30" y="207"/>
                    </a:lnTo>
                    <a:lnTo>
                      <a:pt x="51" y="194"/>
                    </a:lnTo>
                    <a:lnTo>
                      <a:pt x="55" y="192"/>
                    </a:lnTo>
                    <a:lnTo>
                      <a:pt x="57" y="188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6" y="168"/>
                    </a:lnTo>
                    <a:lnTo>
                      <a:pt x="55" y="157"/>
                    </a:lnTo>
                    <a:lnTo>
                      <a:pt x="56" y="145"/>
                    </a:lnTo>
                    <a:lnTo>
                      <a:pt x="58" y="134"/>
                    </a:lnTo>
                    <a:lnTo>
                      <a:pt x="58" y="130"/>
                    </a:lnTo>
                    <a:lnTo>
                      <a:pt x="57" y="126"/>
                    </a:lnTo>
                    <a:lnTo>
                      <a:pt x="55" y="123"/>
                    </a:lnTo>
                    <a:lnTo>
                      <a:pt x="51" y="120"/>
                    </a:lnTo>
                    <a:lnTo>
                      <a:pt x="31" y="108"/>
                    </a:lnTo>
                    <a:lnTo>
                      <a:pt x="50" y="73"/>
                    </a:lnTo>
                    <a:lnTo>
                      <a:pt x="72" y="86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4" y="86"/>
                    </a:lnTo>
                    <a:lnTo>
                      <a:pt x="87" y="84"/>
                    </a:lnTo>
                    <a:lnTo>
                      <a:pt x="95" y="78"/>
                    </a:lnTo>
                    <a:lnTo>
                      <a:pt x="105" y="71"/>
                    </a:lnTo>
                    <a:lnTo>
                      <a:pt x="117" y="66"/>
                    </a:lnTo>
                    <a:lnTo>
                      <a:pt x="129" y="62"/>
                    </a:lnTo>
                    <a:lnTo>
                      <a:pt x="132" y="59"/>
                    </a:lnTo>
                    <a:lnTo>
                      <a:pt x="135" y="57"/>
                    </a:lnTo>
                    <a:lnTo>
                      <a:pt x="136" y="53"/>
                    </a:lnTo>
                    <a:lnTo>
                      <a:pt x="137" y="50"/>
                    </a:lnTo>
                    <a:lnTo>
                      <a:pt x="137" y="25"/>
                    </a:lnTo>
                    <a:lnTo>
                      <a:pt x="176" y="25"/>
                    </a:lnTo>
                    <a:lnTo>
                      <a:pt x="176" y="50"/>
                    </a:lnTo>
                    <a:lnTo>
                      <a:pt x="176" y="53"/>
                    </a:lnTo>
                    <a:lnTo>
                      <a:pt x="178" y="57"/>
                    </a:lnTo>
                    <a:lnTo>
                      <a:pt x="181" y="59"/>
                    </a:lnTo>
                    <a:lnTo>
                      <a:pt x="185" y="62"/>
                    </a:lnTo>
                    <a:lnTo>
                      <a:pt x="195" y="66"/>
                    </a:lnTo>
                    <a:lnTo>
                      <a:pt x="205" y="71"/>
                    </a:lnTo>
                    <a:lnTo>
                      <a:pt x="215" y="77"/>
                    </a:lnTo>
                    <a:lnTo>
                      <a:pt x="223" y="84"/>
                    </a:lnTo>
                    <a:lnTo>
                      <a:pt x="227" y="87"/>
                    </a:lnTo>
                    <a:lnTo>
                      <a:pt x="231" y="88"/>
                    </a:lnTo>
                    <a:lnTo>
                      <a:pt x="235" y="88"/>
                    </a:lnTo>
                    <a:lnTo>
                      <a:pt x="239" y="86"/>
                    </a:lnTo>
                    <a:lnTo>
                      <a:pt x="259" y="76"/>
                    </a:lnTo>
                    <a:lnTo>
                      <a:pt x="278" y="108"/>
                    </a:lnTo>
                    <a:lnTo>
                      <a:pt x="258" y="120"/>
                    </a:lnTo>
                    <a:lnTo>
                      <a:pt x="254" y="123"/>
                    </a:lnTo>
                    <a:lnTo>
                      <a:pt x="252" y="126"/>
                    </a:lnTo>
                    <a:lnTo>
                      <a:pt x="251" y="130"/>
                    </a:lnTo>
                    <a:lnTo>
                      <a:pt x="251" y="134"/>
                    </a:lnTo>
                    <a:lnTo>
                      <a:pt x="253" y="145"/>
                    </a:lnTo>
                    <a:lnTo>
                      <a:pt x="254" y="157"/>
                    </a:lnTo>
                    <a:lnTo>
                      <a:pt x="253" y="169"/>
                    </a:lnTo>
                    <a:lnTo>
                      <a:pt x="251" y="180"/>
                    </a:lnTo>
                    <a:lnTo>
                      <a:pt x="251" y="184"/>
                    </a:lnTo>
                    <a:lnTo>
                      <a:pt x="252" y="188"/>
                    </a:lnTo>
                    <a:lnTo>
                      <a:pt x="254" y="192"/>
                    </a:lnTo>
                    <a:lnTo>
                      <a:pt x="258" y="194"/>
                    </a:lnTo>
                    <a:lnTo>
                      <a:pt x="278" y="207"/>
                    </a:lnTo>
                    <a:lnTo>
                      <a:pt x="260" y="240"/>
                    </a:lnTo>
                    <a:close/>
                    <a:moveTo>
                      <a:pt x="302" y="192"/>
                    </a:moveTo>
                    <a:lnTo>
                      <a:pt x="278" y="178"/>
                    </a:lnTo>
                    <a:lnTo>
                      <a:pt x="279" y="167"/>
                    </a:lnTo>
                    <a:lnTo>
                      <a:pt x="279" y="157"/>
                    </a:lnTo>
                    <a:lnTo>
                      <a:pt x="279" y="148"/>
                    </a:lnTo>
                    <a:lnTo>
                      <a:pt x="278" y="138"/>
                    </a:lnTo>
                    <a:lnTo>
                      <a:pt x="302" y="124"/>
                    </a:lnTo>
                    <a:lnTo>
                      <a:pt x="304" y="123"/>
                    </a:lnTo>
                    <a:lnTo>
                      <a:pt x="306" y="121"/>
                    </a:lnTo>
                    <a:lnTo>
                      <a:pt x="307" y="119"/>
                    </a:lnTo>
                    <a:lnTo>
                      <a:pt x="308" y="116"/>
                    </a:lnTo>
                    <a:lnTo>
                      <a:pt x="308" y="111"/>
                    </a:lnTo>
                    <a:lnTo>
                      <a:pt x="306" y="106"/>
                    </a:lnTo>
                    <a:lnTo>
                      <a:pt x="275" y="51"/>
                    </a:lnTo>
                    <a:lnTo>
                      <a:pt x="273" y="49"/>
                    </a:lnTo>
                    <a:lnTo>
                      <a:pt x="271" y="47"/>
                    </a:lnTo>
                    <a:lnTo>
                      <a:pt x="269" y="46"/>
                    </a:lnTo>
                    <a:lnTo>
                      <a:pt x="266" y="44"/>
                    </a:lnTo>
                    <a:lnTo>
                      <a:pt x="262" y="44"/>
                    </a:lnTo>
                    <a:lnTo>
                      <a:pt x="256" y="46"/>
                    </a:lnTo>
                    <a:lnTo>
                      <a:pt x="234" y="59"/>
                    </a:lnTo>
                    <a:lnTo>
                      <a:pt x="226" y="54"/>
                    </a:lnTo>
                    <a:lnTo>
                      <a:pt x="218" y="49"/>
                    </a:lnTo>
                    <a:lnTo>
                      <a:pt x="210" y="44"/>
                    </a:lnTo>
                    <a:lnTo>
                      <a:pt x="202" y="41"/>
                    </a:lnTo>
                    <a:lnTo>
                      <a:pt x="202" y="13"/>
                    </a:lnTo>
                    <a:lnTo>
                      <a:pt x="201" y="8"/>
                    </a:lnTo>
                    <a:lnTo>
                      <a:pt x="197" y="4"/>
                    </a:lnTo>
                    <a:lnTo>
                      <a:pt x="193" y="2"/>
                    </a:lnTo>
                    <a:lnTo>
                      <a:pt x="189" y="0"/>
                    </a:lnTo>
                    <a:lnTo>
                      <a:pt x="124" y="0"/>
                    </a:lnTo>
                    <a:lnTo>
                      <a:pt x="119" y="2"/>
                    </a:lnTo>
                    <a:lnTo>
                      <a:pt x="116" y="4"/>
                    </a:lnTo>
                    <a:lnTo>
                      <a:pt x="113" y="8"/>
                    </a:lnTo>
                    <a:lnTo>
                      <a:pt x="112" y="13"/>
                    </a:lnTo>
                    <a:lnTo>
                      <a:pt x="112" y="41"/>
                    </a:lnTo>
                    <a:lnTo>
                      <a:pt x="102" y="44"/>
                    </a:lnTo>
                    <a:lnTo>
                      <a:pt x="93" y="50"/>
                    </a:lnTo>
                    <a:lnTo>
                      <a:pt x="85" y="54"/>
                    </a:lnTo>
                    <a:lnTo>
                      <a:pt x="77" y="59"/>
                    </a:lnTo>
                    <a:lnTo>
                      <a:pt x="52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37" y="47"/>
                    </a:lnTo>
                    <a:lnTo>
                      <a:pt x="34" y="51"/>
                    </a:lnTo>
                    <a:lnTo>
                      <a:pt x="2" y="106"/>
                    </a:lnTo>
                    <a:lnTo>
                      <a:pt x="1" y="111"/>
                    </a:lnTo>
                    <a:lnTo>
                      <a:pt x="1" y="116"/>
                    </a:lnTo>
                    <a:lnTo>
                      <a:pt x="2" y="119"/>
                    </a:lnTo>
                    <a:lnTo>
                      <a:pt x="3" y="121"/>
                    </a:lnTo>
                    <a:lnTo>
                      <a:pt x="5" y="123"/>
                    </a:lnTo>
                    <a:lnTo>
                      <a:pt x="7" y="124"/>
                    </a:lnTo>
                    <a:lnTo>
                      <a:pt x="31" y="138"/>
                    </a:lnTo>
                    <a:lnTo>
                      <a:pt x="30" y="148"/>
                    </a:lnTo>
                    <a:lnTo>
                      <a:pt x="29" y="157"/>
                    </a:lnTo>
                    <a:lnTo>
                      <a:pt x="30" y="167"/>
                    </a:lnTo>
                    <a:lnTo>
                      <a:pt x="31" y="178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3" y="194"/>
                    </a:lnTo>
                    <a:lnTo>
                      <a:pt x="2" y="196"/>
                    </a:lnTo>
                    <a:lnTo>
                      <a:pt x="1" y="199"/>
                    </a:lnTo>
                    <a:lnTo>
                      <a:pt x="0" y="203"/>
                    </a:lnTo>
                    <a:lnTo>
                      <a:pt x="2" y="208"/>
                    </a:lnTo>
                    <a:lnTo>
                      <a:pt x="34" y="263"/>
                    </a:lnTo>
                    <a:lnTo>
                      <a:pt x="37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51" y="269"/>
                    </a:lnTo>
                    <a:lnTo>
                      <a:pt x="77" y="254"/>
                    </a:lnTo>
                    <a:lnTo>
                      <a:pt x="85" y="259"/>
                    </a:lnTo>
                    <a:lnTo>
                      <a:pt x="93" y="266"/>
                    </a:lnTo>
                    <a:lnTo>
                      <a:pt x="102" y="270"/>
                    </a:lnTo>
                    <a:lnTo>
                      <a:pt x="112" y="274"/>
                    </a:lnTo>
                    <a:lnTo>
                      <a:pt x="112" y="302"/>
                    </a:lnTo>
                    <a:lnTo>
                      <a:pt x="113" y="306"/>
                    </a:lnTo>
                    <a:lnTo>
                      <a:pt x="116" y="311"/>
                    </a:lnTo>
                    <a:lnTo>
                      <a:pt x="119" y="314"/>
                    </a:lnTo>
                    <a:lnTo>
                      <a:pt x="124" y="315"/>
                    </a:lnTo>
                    <a:lnTo>
                      <a:pt x="189" y="315"/>
                    </a:lnTo>
                    <a:lnTo>
                      <a:pt x="193" y="314"/>
                    </a:lnTo>
                    <a:lnTo>
                      <a:pt x="197" y="311"/>
                    </a:lnTo>
                    <a:lnTo>
                      <a:pt x="201" y="306"/>
                    </a:lnTo>
                    <a:lnTo>
                      <a:pt x="202" y="302"/>
                    </a:lnTo>
                    <a:lnTo>
                      <a:pt x="202" y="274"/>
                    </a:lnTo>
                    <a:lnTo>
                      <a:pt x="210" y="270"/>
                    </a:lnTo>
                    <a:lnTo>
                      <a:pt x="218" y="266"/>
                    </a:lnTo>
                    <a:lnTo>
                      <a:pt x="226" y="260"/>
                    </a:lnTo>
                    <a:lnTo>
                      <a:pt x="234" y="255"/>
                    </a:lnTo>
                    <a:lnTo>
                      <a:pt x="258" y="268"/>
                    </a:lnTo>
                    <a:lnTo>
                      <a:pt x="262" y="270"/>
                    </a:lnTo>
                    <a:lnTo>
                      <a:pt x="267" y="270"/>
                    </a:lnTo>
                    <a:lnTo>
                      <a:pt x="271" y="268"/>
                    </a:lnTo>
                    <a:lnTo>
                      <a:pt x="275" y="263"/>
                    </a:lnTo>
                    <a:lnTo>
                      <a:pt x="307" y="208"/>
                    </a:lnTo>
                    <a:lnTo>
                      <a:pt x="308" y="202"/>
                    </a:lnTo>
                    <a:lnTo>
                      <a:pt x="308" y="198"/>
                    </a:lnTo>
                    <a:lnTo>
                      <a:pt x="306" y="194"/>
                    </a:lnTo>
                    <a:lnTo>
                      <a:pt x="302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48431" y="4921125"/>
              <a:ext cx="200025" cy="287338"/>
              <a:chOff x="10501313" y="2228850"/>
              <a:chExt cx="200025" cy="287338"/>
            </a:xfrm>
            <a:solidFill>
              <a:schemeClr val="bg1"/>
            </a:solidFill>
          </p:grpSpPr>
          <p:sp>
            <p:nvSpPr>
              <p:cNvPr id="17" name="Freeform 203"/>
              <p:cNvSpPr>
                <a:spLocks noEditPoints="1"/>
              </p:cNvSpPr>
              <p:nvPr/>
            </p:nvSpPr>
            <p:spPr bwMode="auto">
              <a:xfrm>
                <a:off x="10501313" y="2228850"/>
                <a:ext cx="200025" cy="201613"/>
              </a:xfrm>
              <a:custGeom>
                <a:avLst/>
                <a:gdLst>
                  <a:gd name="T0" fmla="*/ 373 w 632"/>
                  <a:gd name="T1" fmla="*/ 511 h 631"/>
                  <a:gd name="T2" fmla="*/ 447 w 632"/>
                  <a:gd name="T3" fmla="*/ 447 h 631"/>
                  <a:gd name="T4" fmla="*/ 450 w 632"/>
                  <a:gd name="T5" fmla="*/ 431 h 631"/>
                  <a:gd name="T6" fmla="*/ 436 w 632"/>
                  <a:gd name="T7" fmla="*/ 421 h 631"/>
                  <a:gd name="T8" fmla="*/ 327 w 632"/>
                  <a:gd name="T9" fmla="*/ 426 h 631"/>
                  <a:gd name="T10" fmla="*/ 310 w 632"/>
                  <a:gd name="T11" fmla="*/ 422 h 631"/>
                  <a:gd name="T12" fmla="*/ 202 w 632"/>
                  <a:gd name="T13" fmla="*/ 422 h 631"/>
                  <a:gd name="T14" fmla="*/ 184 w 632"/>
                  <a:gd name="T15" fmla="*/ 426 h 631"/>
                  <a:gd name="T16" fmla="*/ 181 w 632"/>
                  <a:gd name="T17" fmla="*/ 442 h 631"/>
                  <a:gd name="T18" fmla="*/ 253 w 632"/>
                  <a:gd name="T19" fmla="*/ 511 h 631"/>
                  <a:gd name="T20" fmla="*/ 301 w 632"/>
                  <a:gd name="T21" fmla="*/ 473 h 631"/>
                  <a:gd name="T22" fmla="*/ 233 w 632"/>
                  <a:gd name="T23" fmla="*/ 589 h 631"/>
                  <a:gd name="T24" fmla="*/ 160 w 632"/>
                  <a:gd name="T25" fmla="*/ 555 h 631"/>
                  <a:gd name="T26" fmla="*/ 100 w 632"/>
                  <a:gd name="T27" fmla="*/ 503 h 631"/>
                  <a:gd name="T28" fmla="*/ 57 w 632"/>
                  <a:gd name="T29" fmla="*/ 436 h 631"/>
                  <a:gd name="T30" fmla="*/ 33 w 632"/>
                  <a:gd name="T31" fmla="*/ 358 h 631"/>
                  <a:gd name="T32" fmla="*/ 33 w 632"/>
                  <a:gd name="T33" fmla="*/ 272 h 631"/>
                  <a:gd name="T34" fmla="*/ 58 w 632"/>
                  <a:gd name="T35" fmla="*/ 192 h 631"/>
                  <a:gd name="T36" fmla="*/ 104 w 632"/>
                  <a:gd name="T37" fmla="*/ 123 h 631"/>
                  <a:gd name="T38" fmla="*/ 167 w 632"/>
                  <a:gd name="T39" fmla="*/ 72 h 631"/>
                  <a:gd name="T40" fmla="*/ 244 w 632"/>
                  <a:gd name="T41" fmla="*/ 38 h 631"/>
                  <a:gd name="T42" fmla="*/ 330 w 632"/>
                  <a:gd name="T43" fmla="*/ 30 h 631"/>
                  <a:gd name="T44" fmla="*/ 414 w 632"/>
                  <a:gd name="T45" fmla="*/ 47 h 631"/>
                  <a:gd name="T46" fmla="*/ 487 w 632"/>
                  <a:gd name="T47" fmla="*/ 87 h 631"/>
                  <a:gd name="T48" fmla="*/ 545 w 632"/>
                  <a:gd name="T49" fmla="*/ 145 h 631"/>
                  <a:gd name="T50" fmla="*/ 584 w 632"/>
                  <a:gd name="T51" fmla="*/ 218 h 631"/>
                  <a:gd name="T52" fmla="*/ 602 w 632"/>
                  <a:gd name="T53" fmla="*/ 301 h 631"/>
                  <a:gd name="T54" fmla="*/ 593 w 632"/>
                  <a:gd name="T55" fmla="*/ 385 h 631"/>
                  <a:gd name="T56" fmla="*/ 563 w 632"/>
                  <a:gd name="T57" fmla="*/ 460 h 631"/>
                  <a:gd name="T58" fmla="*/ 514 w 632"/>
                  <a:gd name="T59" fmla="*/ 522 h 631"/>
                  <a:gd name="T60" fmla="*/ 449 w 632"/>
                  <a:gd name="T61" fmla="*/ 568 h 631"/>
                  <a:gd name="T62" fmla="*/ 372 w 632"/>
                  <a:gd name="T63" fmla="*/ 596 h 631"/>
                  <a:gd name="T64" fmla="*/ 283 w 632"/>
                  <a:gd name="T65" fmla="*/ 1 h 631"/>
                  <a:gd name="T66" fmla="*/ 193 w 632"/>
                  <a:gd name="T67" fmla="*/ 25 h 631"/>
                  <a:gd name="T68" fmla="*/ 115 w 632"/>
                  <a:gd name="T69" fmla="*/ 72 h 631"/>
                  <a:gd name="T70" fmla="*/ 54 w 632"/>
                  <a:gd name="T71" fmla="*/ 139 h 631"/>
                  <a:gd name="T72" fmla="*/ 14 w 632"/>
                  <a:gd name="T73" fmla="*/ 222 h 631"/>
                  <a:gd name="T74" fmla="*/ 0 w 632"/>
                  <a:gd name="T75" fmla="*/ 316 h 631"/>
                  <a:gd name="T76" fmla="*/ 14 w 632"/>
                  <a:gd name="T77" fmla="*/ 410 h 631"/>
                  <a:gd name="T78" fmla="*/ 54 w 632"/>
                  <a:gd name="T79" fmla="*/ 492 h 631"/>
                  <a:gd name="T80" fmla="*/ 115 w 632"/>
                  <a:gd name="T81" fmla="*/ 560 h 631"/>
                  <a:gd name="T82" fmla="*/ 193 w 632"/>
                  <a:gd name="T83" fmla="*/ 607 h 631"/>
                  <a:gd name="T84" fmla="*/ 283 w 632"/>
                  <a:gd name="T85" fmla="*/ 630 h 631"/>
                  <a:gd name="T86" fmla="*/ 380 w 632"/>
                  <a:gd name="T87" fmla="*/ 625 h 631"/>
                  <a:gd name="T88" fmla="*/ 466 w 632"/>
                  <a:gd name="T89" fmla="*/ 594 h 631"/>
                  <a:gd name="T90" fmla="*/ 539 w 632"/>
                  <a:gd name="T91" fmla="*/ 539 h 631"/>
                  <a:gd name="T92" fmla="*/ 594 w 632"/>
                  <a:gd name="T93" fmla="*/ 466 h 631"/>
                  <a:gd name="T94" fmla="*/ 625 w 632"/>
                  <a:gd name="T95" fmla="*/ 379 h 631"/>
                  <a:gd name="T96" fmla="*/ 631 w 632"/>
                  <a:gd name="T97" fmla="*/ 284 h 631"/>
                  <a:gd name="T98" fmla="*/ 607 w 632"/>
                  <a:gd name="T99" fmla="*/ 193 h 631"/>
                  <a:gd name="T100" fmla="*/ 560 w 632"/>
                  <a:gd name="T101" fmla="*/ 115 h 631"/>
                  <a:gd name="T102" fmla="*/ 492 w 632"/>
                  <a:gd name="T103" fmla="*/ 53 h 631"/>
                  <a:gd name="T104" fmla="*/ 410 w 632"/>
                  <a:gd name="T105" fmla="*/ 14 h 631"/>
                  <a:gd name="T106" fmla="*/ 316 w 632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631">
                    <a:moveTo>
                      <a:pt x="331" y="601"/>
                    </a:moveTo>
                    <a:lnTo>
                      <a:pt x="331" y="473"/>
                    </a:lnTo>
                    <a:lnTo>
                      <a:pt x="366" y="507"/>
                    </a:lnTo>
                    <a:lnTo>
                      <a:pt x="368" y="509"/>
                    </a:lnTo>
                    <a:lnTo>
                      <a:pt x="370" y="510"/>
                    </a:lnTo>
                    <a:lnTo>
                      <a:pt x="373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82" y="510"/>
                    </a:lnTo>
                    <a:lnTo>
                      <a:pt x="384" y="509"/>
                    </a:lnTo>
                    <a:lnTo>
                      <a:pt x="387" y="507"/>
                    </a:lnTo>
                    <a:lnTo>
                      <a:pt x="447" y="447"/>
                    </a:lnTo>
                    <a:lnTo>
                      <a:pt x="449" y="445"/>
                    </a:lnTo>
                    <a:lnTo>
                      <a:pt x="450" y="442"/>
                    </a:lnTo>
                    <a:lnTo>
                      <a:pt x="451" y="440"/>
                    </a:lnTo>
                    <a:lnTo>
                      <a:pt x="451" y="436"/>
                    </a:lnTo>
                    <a:lnTo>
                      <a:pt x="451" y="433"/>
                    </a:lnTo>
                    <a:lnTo>
                      <a:pt x="450" y="431"/>
                    </a:lnTo>
                    <a:lnTo>
                      <a:pt x="449" y="428"/>
                    </a:lnTo>
                    <a:lnTo>
                      <a:pt x="447" y="426"/>
                    </a:lnTo>
                    <a:lnTo>
                      <a:pt x="445" y="423"/>
                    </a:lnTo>
                    <a:lnTo>
                      <a:pt x="442" y="422"/>
                    </a:lnTo>
                    <a:lnTo>
                      <a:pt x="440" y="421"/>
                    </a:lnTo>
                    <a:lnTo>
                      <a:pt x="436" y="421"/>
                    </a:lnTo>
                    <a:lnTo>
                      <a:pt x="433" y="421"/>
                    </a:lnTo>
                    <a:lnTo>
                      <a:pt x="431" y="422"/>
                    </a:lnTo>
                    <a:lnTo>
                      <a:pt x="428" y="423"/>
                    </a:lnTo>
                    <a:lnTo>
                      <a:pt x="426" y="426"/>
                    </a:lnTo>
                    <a:lnTo>
                      <a:pt x="376" y="475"/>
                    </a:lnTo>
                    <a:lnTo>
                      <a:pt x="327" y="426"/>
                    </a:lnTo>
                    <a:lnTo>
                      <a:pt x="324" y="423"/>
                    </a:lnTo>
                    <a:lnTo>
                      <a:pt x="322" y="422"/>
                    </a:lnTo>
                    <a:lnTo>
                      <a:pt x="318" y="421"/>
                    </a:lnTo>
                    <a:lnTo>
                      <a:pt x="316" y="421"/>
                    </a:lnTo>
                    <a:lnTo>
                      <a:pt x="313" y="421"/>
                    </a:lnTo>
                    <a:lnTo>
                      <a:pt x="310" y="422"/>
                    </a:lnTo>
                    <a:lnTo>
                      <a:pt x="308" y="423"/>
                    </a:lnTo>
                    <a:lnTo>
                      <a:pt x="306" y="426"/>
                    </a:lnTo>
                    <a:lnTo>
                      <a:pt x="255" y="475"/>
                    </a:lnTo>
                    <a:lnTo>
                      <a:pt x="206" y="426"/>
                    </a:lnTo>
                    <a:lnTo>
                      <a:pt x="204" y="423"/>
                    </a:lnTo>
                    <a:lnTo>
                      <a:pt x="202" y="422"/>
                    </a:lnTo>
                    <a:lnTo>
                      <a:pt x="198" y="421"/>
                    </a:lnTo>
                    <a:lnTo>
                      <a:pt x="195" y="421"/>
                    </a:lnTo>
                    <a:lnTo>
                      <a:pt x="193" y="421"/>
                    </a:lnTo>
                    <a:lnTo>
                      <a:pt x="190" y="422"/>
                    </a:lnTo>
                    <a:lnTo>
                      <a:pt x="188" y="423"/>
                    </a:lnTo>
                    <a:lnTo>
                      <a:pt x="184" y="426"/>
                    </a:lnTo>
                    <a:lnTo>
                      <a:pt x="183" y="428"/>
                    </a:lnTo>
                    <a:lnTo>
                      <a:pt x="181" y="431"/>
                    </a:lnTo>
                    <a:lnTo>
                      <a:pt x="180" y="433"/>
                    </a:lnTo>
                    <a:lnTo>
                      <a:pt x="180" y="436"/>
                    </a:lnTo>
                    <a:lnTo>
                      <a:pt x="180" y="440"/>
                    </a:lnTo>
                    <a:lnTo>
                      <a:pt x="181" y="442"/>
                    </a:lnTo>
                    <a:lnTo>
                      <a:pt x="183" y="445"/>
                    </a:lnTo>
                    <a:lnTo>
                      <a:pt x="184" y="447"/>
                    </a:lnTo>
                    <a:lnTo>
                      <a:pt x="244" y="507"/>
                    </a:lnTo>
                    <a:lnTo>
                      <a:pt x="248" y="509"/>
                    </a:lnTo>
                    <a:lnTo>
                      <a:pt x="250" y="510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8" y="511"/>
                    </a:lnTo>
                    <a:lnTo>
                      <a:pt x="262" y="510"/>
                    </a:lnTo>
                    <a:lnTo>
                      <a:pt x="264" y="509"/>
                    </a:lnTo>
                    <a:lnTo>
                      <a:pt x="266" y="507"/>
                    </a:lnTo>
                    <a:lnTo>
                      <a:pt x="301" y="473"/>
                    </a:lnTo>
                    <a:lnTo>
                      <a:pt x="301" y="601"/>
                    </a:lnTo>
                    <a:lnTo>
                      <a:pt x="286" y="600"/>
                    </a:lnTo>
                    <a:lnTo>
                      <a:pt x="273" y="598"/>
                    </a:lnTo>
                    <a:lnTo>
                      <a:pt x="259" y="596"/>
                    </a:lnTo>
                    <a:lnTo>
                      <a:pt x="246" y="593"/>
                    </a:lnTo>
                    <a:lnTo>
                      <a:pt x="233" y="589"/>
                    </a:lnTo>
                    <a:lnTo>
                      <a:pt x="220" y="584"/>
                    </a:lnTo>
                    <a:lnTo>
                      <a:pt x="207" y="580"/>
                    </a:lnTo>
                    <a:lnTo>
                      <a:pt x="195" y="575"/>
                    </a:lnTo>
                    <a:lnTo>
                      <a:pt x="183" y="568"/>
                    </a:lnTo>
                    <a:lnTo>
                      <a:pt x="172" y="562"/>
                    </a:lnTo>
                    <a:lnTo>
                      <a:pt x="160" y="555"/>
                    </a:lnTo>
                    <a:lnTo>
                      <a:pt x="149" y="548"/>
                    </a:lnTo>
                    <a:lnTo>
                      <a:pt x="138" y="539"/>
                    </a:lnTo>
                    <a:lnTo>
                      <a:pt x="128" y="531"/>
                    </a:lnTo>
                    <a:lnTo>
                      <a:pt x="118" y="522"/>
                    </a:lnTo>
                    <a:lnTo>
                      <a:pt x="109" y="512"/>
                    </a:lnTo>
                    <a:lnTo>
                      <a:pt x="100" y="503"/>
                    </a:lnTo>
                    <a:lnTo>
                      <a:pt x="91" y="492"/>
                    </a:lnTo>
                    <a:lnTo>
                      <a:pt x="84" y="482"/>
                    </a:lnTo>
                    <a:lnTo>
                      <a:pt x="76" y="471"/>
                    </a:lnTo>
                    <a:lnTo>
                      <a:pt x="69" y="460"/>
                    </a:lnTo>
                    <a:lnTo>
                      <a:pt x="62" y="448"/>
                    </a:lnTo>
                    <a:lnTo>
                      <a:pt x="57" y="436"/>
                    </a:lnTo>
                    <a:lnTo>
                      <a:pt x="51" y="423"/>
                    </a:lnTo>
                    <a:lnTo>
                      <a:pt x="46" y="411"/>
                    </a:lnTo>
                    <a:lnTo>
                      <a:pt x="42" y="398"/>
                    </a:lnTo>
                    <a:lnTo>
                      <a:pt x="39" y="385"/>
                    </a:lnTo>
                    <a:lnTo>
                      <a:pt x="35" y="372"/>
                    </a:lnTo>
                    <a:lnTo>
                      <a:pt x="33" y="358"/>
                    </a:lnTo>
                    <a:lnTo>
                      <a:pt x="31" y="344"/>
                    </a:lnTo>
                    <a:lnTo>
                      <a:pt x="30" y="330"/>
                    </a:lnTo>
                    <a:lnTo>
                      <a:pt x="30" y="316"/>
                    </a:lnTo>
                    <a:lnTo>
                      <a:pt x="30" y="301"/>
                    </a:lnTo>
                    <a:lnTo>
                      <a:pt x="31" y="286"/>
                    </a:lnTo>
                    <a:lnTo>
                      <a:pt x="33" y="272"/>
                    </a:lnTo>
                    <a:lnTo>
                      <a:pt x="35" y="258"/>
                    </a:lnTo>
                    <a:lnTo>
                      <a:pt x="39" y="244"/>
                    </a:lnTo>
                    <a:lnTo>
                      <a:pt x="43" y="230"/>
                    </a:lnTo>
                    <a:lnTo>
                      <a:pt x="47" y="218"/>
                    </a:lnTo>
                    <a:lnTo>
                      <a:pt x="52" y="205"/>
                    </a:lnTo>
                    <a:lnTo>
                      <a:pt x="58" y="192"/>
                    </a:lnTo>
                    <a:lnTo>
                      <a:pt x="64" y="180"/>
                    </a:lnTo>
                    <a:lnTo>
                      <a:pt x="72" y="167"/>
                    </a:lnTo>
                    <a:lnTo>
                      <a:pt x="78" y="156"/>
                    </a:lnTo>
                    <a:lnTo>
                      <a:pt x="87" y="145"/>
                    </a:lnTo>
                    <a:lnTo>
                      <a:pt x="95" y="134"/>
                    </a:lnTo>
                    <a:lnTo>
                      <a:pt x="104" y="123"/>
                    </a:lnTo>
                    <a:lnTo>
                      <a:pt x="114" y="114"/>
                    </a:lnTo>
                    <a:lnTo>
                      <a:pt x="123" y="104"/>
                    </a:lnTo>
                    <a:lnTo>
                      <a:pt x="134" y="95"/>
                    </a:lnTo>
                    <a:lnTo>
                      <a:pt x="145" y="87"/>
                    </a:lnTo>
                    <a:lnTo>
                      <a:pt x="157" y="79"/>
                    </a:lnTo>
                    <a:lnTo>
                      <a:pt x="167" y="72"/>
                    </a:lnTo>
                    <a:lnTo>
                      <a:pt x="180" y="64"/>
                    </a:lnTo>
                    <a:lnTo>
                      <a:pt x="192" y="58"/>
                    </a:lnTo>
                    <a:lnTo>
                      <a:pt x="205" y="52"/>
                    </a:lnTo>
                    <a:lnTo>
                      <a:pt x="218" y="47"/>
                    </a:lnTo>
                    <a:lnTo>
                      <a:pt x="231" y="43"/>
                    </a:lnTo>
                    <a:lnTo>
                      <a:pt x="244" y="38"/>
                    </a:lnTo>
                    <a:lnTo>
                      <a:pt x="258" y="35"/>
                    </a:lnTo>
                    <a:lnTo>
                      <a:pt x="272" y="33"/>
                    </a:lnTo>
                    <a:lnTo>
                      <a:pt x="286" y="31"/>
                    </a:lnTo>
                    <a:lnTo>
                      <a:pt x="301" y="30"/>
                    </a:lnTo>
                    <a:lnTo>
                      <a:pt x="316" y="30"/>
                    </a:lnTo>
                    <a:lnTo>
                      <a:pt x="330" y="30"/>
                    </a:lnTo>
                    <a:lnTo>
                      <a:pt x="345" y="31"/>
                    </a:lnTo>
                    <a:lnTo>
                      <a:pt x="359" y="33"/>
                    </a:lnTo>
                    <a:lnTo>
                      <a:pt x="373" y="35"/>
                    </a:lnTo>
                    <a:lnTo>
                      <a:pt x="387" y="38"/>
                    </a:lnTo>
                    <a:lnTo>
                      <a:pt x="401" y="43"/>
                    </a:lnTo>
                    <a:lnTo>
                      <a:pt x="414" y="47"/>
                    </a:lnTo>
                    <a:lnTo>
                      <a:pt x="427" y="52"/>
                    </a:lnTo>
                    <a:lnTo>
                      <a:pt x="440" y="58"/>
                    </a:lnTo>
                    <a:lnTo>
                      <a:pt x="453" y="64"/>
                    </a:lnTo>
                    <a:lnTo>
                      <a:pt x="464" y="72"/>
                    </a:lnTo>
                    <a:lnTo>
                      <a:pt x="476" y="79"/>
                    </a:lnTo>
                    <a:lnTo>
                      <a:pt x="487" y="87"/>
                    </a:lnTo>
                    <a:lnTo>
                      <a:pt x="498" y="95"/>
                    </a:lnTo>
                    <a:lnTo>
                      <a:pt x="508" y="104"/>
                    </a:lnTo>
                    <a:lnTo>
                      <a:pt x="518" y="114"/>
                    </a:lnTo>
                    <a:lnTo>
                      <a:pt x="528" y="123"/>
                    </a:lnTo>
                    <a:lnTo>
                      <a:pt x="536" y="134"/>
                    </a:lnTo>
                    <a:lnTo>
                      <a:pt x="545" y="145"/>
                    </a:lnTo>
                    <a:lnTo>
                      <a:pt x="553" y="156"/>
                    </a:lnTo>
                    <a:lnTo>
                      <a:pt x="561" y="167"/>
                    </a:lnTo>
                    <a:lnTo>
                      <a:pt x="567" y="180"/>
                    </a:lnTo>
                    <a:lnTo>
                      <a:pt x="574" y="192"/>
                    </a:lnTo>
                    <a:lnTo>
                      <a:pt x="579" y="205"/>
                    </a:lnTo>
                    <a:lnTo>
                      <a:pt x="584" y="218"/>
                    </a:lnTo>
                    <a:lnTo>
                      <a:pt x="589" y="230"/>
                    </a:lnTo>
                    <a:lnTo>
                      <a:pt x="593" y="244"/>
                    </a:lnTo>
                    <a:lnTo>
                      <a:pt x="596" y="258"/>
                    </a:lnTo>
                    <a:lnTo>
                      <a:pt x="598" y="272"/>
                    </a:lnTo>
                    <a:lnTo>
                      <a:pt x="601" y="286"/>
                    </a:lnTo>
                    <a:lnTo>
                      <a:pt x="602" y="301"/>
                    </a:lnTo>
                    <a:lnTo>
                      <a:pt x="602" y="316"/>
                    </a:lnTo>
                    <a:lnTo>
                      <a:pt x="602" y="330"/>
                    </a:lnTo>
                    <a:lnTo>
                      <a:pt x="601" y="344"/>
                    </a:lnTo>
                    <a:lnTo>
                      <a:pt x="598" y="358"/>
                    </a:lnTo>
                    <a:lnTo>
                      <a:pt x="596" y="372"/>
                    </a:lnTo>
                    <a:lnTo>
                      <a:pt x="593" y="385"/>
                    </a:lnTo>
                    <a:lnTo>
                      <a:pt x="590" y="398"/>
                    </a:lnTo>
                    <a:lnTo>
                      <a:pt x="586" y="411"/>
                    </a:lnTo>
                    <a:lnTo>
                      <a:pt x="581" y="423"/>
                    </a:lnTo>
                    <a:lnTo>
                      <a:pt x="575" y="436"/>
                    </a:lnTo>
                    <a:lnTo>
                      <a:pt x="569" y="448"/>
                    </a:lnTo>
                    <a:lnTo>
                      <a:pt x="563" y="460"/>
                    </a:lnTo>
                    <a:lnTo>
                      <a:pt x="555" y="471"/>
                    </a:lnTo>
                    <a:lnTo>
                      <a:pt x="548" y="482"/>
                    </a:lnTo>
                    <a:lnTo>
                      <a:pt x="540" y="492"/>
                    </a:lnTo>
                    <a:lnTo>
                      <a:pt x="532" y="503"/>
                    </a:lnTo>
                    <a:lnTo>
                      <a:pt x="523" y="512"/>
                    </a:lnTo>
                    <a:lnTo>
                      <a:pt x="514" y="522"/>
                    </a:lnTo>
                    <a:lnTo>
                      <a:pt x="504" y="531"/>
                    </a:lnTo>
                    <a:lnTo>
                      <a:pt x="493" y="539"/>
                    </a:lnTo>
                    <a:lnTo>
                      <a:pt x="483" y="548"/>
                    </a:lnTo>
                    <a:lnTo>
                      <a:pt x="472" y="555"/>
                    </a:lnTo>
                    <a:lnTo>
                      <a:pt x="460" y="562"/>
                    </a:lnTo>
                    <a:lnTo>
                      <a:pt x="449" y="568"/>
                    </a:lnTo>
                    <a:lnTo>
                      <a:pt x="436" y="575"/>
                    </a:lnTo>
                    <a:lnTo>
                      <a:pt x="425" y="580"/>
                    </a:lnTo>
                    <a:lnTo>
                      <a:pt x="412" y="584"/>
                    </a:lnTo>
                    <a:lnTo>
                      <a:pt x="399" y="589"/>
                    </a:lnTo>
                    <a:lnTo>
                      <a:pt x="386" y="593"/>
                    </a:lnTo>
                    <a:lnTo>
                      <a:pt x="372" y="596"/>
                    </a:lnTo>
                    <a:lnTo>
                      <a:pt x="359" y="598"/>
                    </a:lnTo>
                    <a:lnTo>
                      <a:pt x="345" y="600"/>
                    </a:lnTo>
                    <a:lnTo>
                      <a:pt x="331" y="601"/>
                    </a:lnTo>
                    <a:close/>
                    <a:moveTo>
                      <a:pt x="316" y="0"/>
                    </a:moveTo>
                    <a:lnTo>
                      <a:pt x="299" y="0"/>
                    </a:lnTo>
                    <a:lnTo>
                      <a:pt x="283" y="1"/>
                    </a:lnTo>
                    <a:lnTo>
                      <a:pt x="268" y="3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2" y="14"/>
                    </a:lnTo>
                    <a:lnTo>
                      <a:pt x="207" y="19"/>
                    </a:lnTo>
                    <a:lnTo>
                      <a:pt x="193" y="25"/>
                    </a:lnTo>
                    <a:lnTo>
                      <a:pt x="179" y="31"/>
                    </a:lnTo>
                    <a:lnTo>
                      <a:pt x="165" y="38"/>
                    </a:lnTo>
                    <a:lnTo>
                      <a:pt x="152" y="46"/>
                    </a:lnTo>
                    <a:lnTo>
                      <a:pt x="139" y="53"/>
                    </a:lnTo>
                    <a:lnTo>
                      <a:pt x="126" y="63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2"/>
                    </a:lnTo>
                    <a:lnTo>
                      <a:pt x="81" y="104"/>
                    </a:lnTo>
                    <a:lnTo>
                      <a:pt x="72" y="115"/>
                    </a:lnTo>
                    <a:lnTo>
                      <a:pt x="62" y="126"/>
                    </a:lnTo>
                    <a:lnTo>
                      <a:pt x="54" y="139"/>
                    </a:lnTo>
                    <a:lnTo>
                      <a:pt x="46" y="152"/>
                    </a:lnTo>
                    <a:lnTo>
                      <a:pt x="37" y="165"/>
                    </a:lnTo>
                    <a:lnTo>
                      <a:pt x="31" y="179"/>
                    </a:lnTo>
                    <a:lnTo>
                      <a:pt x="25" y="193"/>
                    </a:lnTo>
                    <a:lnTo>
                      <a:pt x="19" y="207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2"/>
                    </a:lnTo>
                    <a:lnTo>
                      <a:pt x="3" y="268"/>
                    </a:lnTo>
                    <a:lnTo>
                      <a:pt x="1" y="284"/>
                    </a:lnTo>
                    <a:lnTo>
                      <a:pt x="0" y="299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8"/>
                    </a:lnTo>
                    <a:lnTo>
                      <a:pt x="3" y="363"/>
                    </a:lnTo>
                    <a:lnTo>
                      <a:pt x="6" y="379"/>
                    </a:lnTo>
                    <a:lnTo>
                      <a:pt x="10" y="394"/>
                    </a:lnTo>
                    <a:lnTo>
                      <a:pt x="14" y="410"/>
                    </a:lnTo>
                    <a:lnTo>
                      <a:pt x="19" y="425"/>
                    </a:lnTo>
                    <a:lnTo>
                      <a:pt x="25" y="438"/>
                    </a:lnTo>
                    <a:lnTo>
                      <a:pt x="31" y="452"/>
                    </a:lnTo>
                    <a:lnTo>
                      <a:pt x="37" y="466"/>
                    </a:lnTo>
                    <a:lnTo>
                      <a:pt x="46" y="479"/>
                    </a:lnTo>
                    <a:lnTo>
                      <a:pt x="54" y="492"/>
                    </a:lnTo>
                    <a:lnTo>
                      <a:pt x="62" y="505"/>
                    </a:lnTo>
                    <a:lnTo>
                      <a:pt x="72" y="517"/>
                    </a:lnTo>
                    <a:lnTo>
                      <a:pt x="81" y="529"/>
                    </a:lnTo>
                    <a:lnTo>
                      <a:pt x="92" y="539"/>
                    </a:lnTo>
                    <a:lnTo>
                      <a:pt x="103" y="550"/>
                    </a:lnTo>
                    <a:lnTo>
                      <a:pt x="115" y="560"/>
                    </a:lnTo>
                    <a:lnTo>
                      <a:pt x="126" y="569"/>
                    </a:lnTo>
                    <a:lnTo>
                      <a:pt x="139" y="578"/>
                    </a:lnTo>
                    <a:lnTo>
                      <a:pt x="152" y="586"/>
                    </a:lnTo>
                    <a:lnTo>
                      <a:pt x="165" y="594"/>
                    </a:lnTo>
                    <a:lnTo>
                      <a:pt x="179" y="600"/>
                    </a:lnTo>
                    <a:lnTo>
                      <a:pt x="193" y="607"/>
                    </a:lnTo>
                    <a:lnTo>
                      <a:pt x="207" y="612"/>
                    </a:lnTo>
                    <a:lnTo>
                      <a:pt x="222" y="618"/>
                    </a:lnTo>
                    <a:lnTo>
                      <a:pt x="237" y="622"/>
                    </a:lnTo>
                    <a:lnTo>
                      <a:pt x="252" y="625"/>
                    </a:lnTo>
                    <a:lnTo>
                      <a:pt x="268" y="628"/>
                    </a:lnTo>
                    <a:lnTo>
                      <a:pt x="283" y="630"/>
                    </a:lnTo>
                    <a:lnTo>
                      <a:pt x="299" y="631"/>
                    </a:lnTo>
                    <a:lnTo>
                      <a:pt x="316" y="631"/>
                    </a:lnTo>
                    <a:lnTo>
                      <a:pt x="332" y="631"/>
                    </a:lnTo>
                    <a:lnTo>
                      <a:pt x="348" y="630"/>
                    </a:lnTo>
                    <a:lnTo>
                      <a:pt x="364" y="628"/>
                    </a:lnTo>
                    <a:lnTo>
                      <a:pt x="380" y="625"/>
                    </a:lnTo>
                    <a:lnTo>
                      <a:pt x="395" y="622"/>
                    </a:lnTo>
                    <a:lnTo>
                      <a:pt x="410" y="618"/>
                    </a:lnTo>
                    <a:lnTo>
                      <a:pt x="425" y="612"/>
                    </a:lnTo>
                    <a:lnTo>
                      <a:pt x="439" y="607"/>
                    </a:lnTo>
                    <a:lnTo>
                      <a:pt x="453" y="600"/>
                    </a:lnTo>
                    <a:lnTo>
                      <a:pt x="466" y="594"/>
                    </a:lnTo>
                    <a:lnTo>
                      <a:pt x="479" y="586"/>
                    </a:lnTo>
                    <a:lnTo>
                      <a:pt x="492" y="578"/>
                    </a:lnTo>
                    <a:lnTo>
                      <a:pt x="505" y="569"/>
                    </a:lnTo>
                    <a:lnTo>
                      <a:pt x="517" y="560"/>
                    </a:lnTo>
                    <a:lnTo>
                      <a:pt x="529" y="550"/>
                    </a:lnTo>
                    <a:lnTo>
                      <a:pt x="539" y="539"/>
                    </a:lnTo>
                    <a:lnTo>
                      <a:pt x="550" y="529"/>
                    </a:lnTo>
                    <a:lnTo>
                      <a:pt x="560" y="517"/>
                    </a:lnTo>
                    <a:lnTo>
                      <a:pt x="569" y="505"/>
                    </a:lnTo>
                    <a:lnTo>
                      <a:pt x="578" y="492"/>
                    </a:lnTo>
                    <a:lnTo>
                      <a:pt x="587" y="479"/>
                    </a:lnTo>
                    <a:lnTo>
                      <a:pt x="594" y="466"/>
                    </a:lnTo>
                    <a:lnTo>
                      <a:pt x="601" y="452"/>
                    </a:lnTo>
                    <a:lnTo>
                      <a:pt x="607" y="438"/>
                    </a:lnTo>
                    <a:lnTo>
                      <a:pt x="612" y="425"/>
                    </a:lnTo>
                    <a:lnTo>
                      <a:pt x="618" y="410"/>
                    </a:lnTo>
                    <a:lnTo>
                      <a:pt x="622" y="394"/>
                    </a:lnTo>
                    <a:lnTo>
                      <a:pt x="625" y="379"/>
                    </a:lnTo>
                    <a:lnTo>
                      <a:pt x="628" y="363"/>
                    </a:lnTo>
                    <a:lnTo>
                      <a:pt x="631" y="348"/>
                    </a:lnTo>
                    <a:lnTo>
                      <a:pt x="632" y="332"/>
                    </a:lnTo>
                    <a:lnTo>
                      <a:pt x="632" y="316"/>
                    </a:lnTo>
                    <a:lnTo>
                      <a:pt x="632" y="299"/>
                    </a:lnTo>
                    <a:lnTo>
                      <a:pt x="631" y="284"/>
                    </a:lnTo>
                    <a:lnTo>
                      <a:pt x="628" y="268"/>
                    </a:lnTo>
                    <a:lnTo>
                      <a:pt x="625" y="252"/>
                    </a:lnTo>
                    <a:lnTo>
                      <a:pt x="622" y="237"/>
                    </a:lnTo>
                    <a:lnTo>
                      <a:pt x="618" y="222"/>
                    </a:lnTo>
                    <a:lnTo>
                      <a:pt x="612" y="207"/>
                    </a:lnTo>
                    <a:lnTo>
                      <a:pt x="607" y="193"/>
                    </a:lnTo>
                    <a:lnTo>
                      <a:pt x="601" y="179"/>
                    </a:lnTo>
                    <a:lnTo>
                      <a:pt x="594" y="165"/>
                    </a:lnTo>
                    <a:lnTo>
                      <a:pt x="587" y="152"/>
                    </a:lnTo>
                    <a:lnTo>
                      <a:pt x="578" y="139"/>
                    </a:lnTo>
                    <a:lnTo>
                      <a:pt x="569" y="126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2"/>
                    </a:lnTo>
                    <a:lnTo>
                      <a:pt x="529" y="82"/>
                    </a:lnTo>
                    <a:lnTo>
                      <a:pt x="517" y="72"/>
                    </a:lnTo>
                    <a:lnTo>
                      <a:pt x="505" y="63"/>
                    </a:lnTo>
                    <a:lnTo>
                      <a:pt x="492" y="53"/>
                    </a:lnTo>
                    <a:lnTo>
                      <a:pt x="479" y="46"/>
                    </a:lnTo>
                    <a:lnTo>
                      <a:pt x="466" y="38"/>
                    </a:lnTo>
                    <a:lnTo>
                      <a:pt x="453" y="31"/>
                    </a:lnTo>
                    <a:lnTo>
                      <a:pt x="439" y="25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5" y="10"/>
                    </a:lnTo>
                    <a:lnTo>
                      <a:pt x="380" y="6"/>
                    </a:lnTo>
                    <a:lnTo>
                      <a:pt x="364" y="3"/>
                    </a:lnTo>
                    <a:lnTo>
                      <a:pt x="348" y="1"/>
                    </a:lnTo>
                    <a:lnTo>
                      <a:pt x="332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" name="Freeform 204"/>
              <p:cNvSpPr>
                <a:spLocks/>
              </p:cNvSpPr>
              <p:nvPr/>
            </p:nvSpPr>
            <p:spPr bwMode="auto">
              <a:xfrm>
                <a:off x="10567988" y="2449513"/>
                <a:ext cx="66675" cy="9525"/>
              </a:xfrm>
              <a:custGeom>
                <a:avLst/>
                <a:gdLst>
                  <a:gd name="T0" fmla="*/ 196 w 211"/>
                  <a:gd name="T1" fmla="*/ 0 h 31"/>
                  <a:gd name="T2" fmla="*/ 15 w 211"/>
                  <a:gd name="T3" fmla="*/ 0 h 31"/>
                  <a:gd name="T4" fmla="*/ 13 w 211"/>
                  <a:gd name="T5" fmla="*/ 1 h 31"/>
                  <a:gd name="T6" fmla="*/ 10 w 211"/>
                  <a:gd name="T7" fmla="*/ 2 h 31"/>
                  <a:gd name="T8" fmla="*/ 8 w 211"/>
                  <a:gd name="T9" fmla="*/ 3 h 31"/>
                  <a:gd name="T10" fmla="*/ 4 w 211"/>
                  <a:gd name="T11" fmla="*/ 5 h 31"/>
                  <a:gd name="T12" fmla="*/ 3 w 211"/>
                  <a:gd name="T13" fmla="*/ 7 h 31"/>
                  <a:gd name="T14" fmla="*/ 1 w 211"/>
                  <a:gd name="T15" fmla="*/ 9 h 31"/>
                  <a:gd name="T16" fmla="*/ 1 w 211"/>
                  <a:gd name="T17" fmla="*/ 12 h 31"/>
                  <a:gd name="T18" fmla="*/ 0 w 211"/>
                  <a:gd name="T19" fmla="*/ 16 h 31"/>
                  <a:gd name="T20" fmla="*/ 1 w 211"/>
                  <a:gd name="T21" fmla="*/ 18 h 31"/>
                  <a:gd name="T22" fmla="*/ 1 w 211"/>
                  <a:gd name="T23" fmla="*/ 21 h 31"/>
                  <a:gd name="T24" fmla="*/ 3 w 211"/>
                  <a:gd name="T25" fmla="*/ 23 h 31"/>
                  <a:gd name="T26" fmla="*/ 4 w 211"/>
                  <a:gd name="T27" fmla="*/ 25 h 31"/>
                  <a:gd name="T28" fmla="*/ 8 w 211"/>
                  <a:gd name="T29" fmla="*/ 27 h 31"/>
                  <a:gd name="T30" fmla="*/ 10 w 211"/>
                  <a:gd name="T31" fmla="*/ 28 h 31"/>
                  <a:gd name="T32" fmla="*/ 13 w 211"/>
                  <a:gd name="T33" fmla="*/ 30 h 31"/>
                  <a:gd name="T34" fmla="*/ 15 w 211"/>
                  <a:gd name="T35" fmla="*/ 31 h 31"/>
                  <a:gd name="T36" fmla="*/ 196 w 211"/>
                  <a:gd name="T37" fmla="*/ 31 h 31"/>
                  <a:gd name="T38" fmla="*/ 200 w 211"/>
                  <a:gd name="T39" fmla="*/ 30 h 31"/>
                  <a:gd name="T40" fmla="*/ 202 w 211"/>
                  <a:gd name="T41" fmla="*/ 28 h 31"/>
                  <a:gd name="T42" fmla="*/ 205 w 211"/>
                  <a:gd name="T43" fmla="*/ 27 h 31"/>
                  <a:gd name="T44" fmla="*/ 207 w 211"/>
                  <a:gd name="T45" fmla="*/ 25 h 31"/>
                  <a:gd name="T46" fmla="*/ 208 w 211"/>
                  <a:gd name="T47" fmla="*/ 23 h 31"/>
                  <a:gd name="T48" fmla="*/ 210 w 211"/>
                  <a:gd name="T49" fmla="*/ 21 h 31"/>
                  <a:gd name="T50" fmla="*/ 211 w 211"/>
                  <a:gd name="T51" fmla="*/ 18 h 31"/>
                  <a:gd name="T52" fmla="*/ 211 w 211"/>
                  <a:gd name="T53" fmla="*/ 16 h 31"/>
                  <a:gd name="T54" fmla="*/ 211 w 211"/>
                  <a:gd name="T55" fmla="*/ 12 h 31"/>
                  <a:gd name="T56" fmla="*/ 210 w 211"/>
                  <a:gd name="T57" fmla="*/ 9 h 31"/>
                  <a:gd name="T58" fmla="*/ 208 w 211"/>
                  <a:gd name="T59" fmla="*/ 7 h 31"/>
                  <a:gd name="T60" fmla="*/ 207 w 211"/>
                  <a:gd name="T61" fmla="*/ 5 h 31"/>
                  <a:gd name="T62" fmla="*/ 205 w 211"/>
                  <a:gd name="T63" fmla="*/ 3 h 31"/>
                  <a:gd name="T64" fmla="*/ 202 w 211"/>
                  <a:gd name="T65" fmla="*/ 2 h 31"/>
                  <a:gd name="T66" fmla="*/ 200 w 211"/>
                  <a:gd name="T67" fmla="*/ 1 h 31"/>
                  <a:gd name="T68" fmla="*/ 196 w 211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1">
                    <a:moveTo>
                      <a:pt x="196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1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1" y="12"/>
                    </a:lnTo>
                    <a:lnTo>
                      <a:pt x="210" y="9"/>
                    </a:lnTo>
                    <a:lnTo>
                      <a:pt x="208" y="7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9" name="Freeform 205"/>
              <p:cNvSpPr>
                <a:spLocks/>
              </p:cNvSpPr>
              <p:nvPr/>
            </p:nvSpPr>
            <p:spPr bwMode="auto">
              <a:xfrm>
                <a:off x="10567988" y="2468563"/>
                <a:ext cx="66675" cy="9525"/>
              </a:xfrm>
              <a:custGeom>
                <a:avLst/>
                <a:gdLst>
                  <a:gd name="T0" fmla="*/ 196 w 211"/>
                  <a:gd name="T1" fmla="*/ 0 h 30"/>
                  <a:gd name="T2" fmla="*/ 15 w 211"/>
                  <a:gd name="T3" fmla="*/ 0 h 30"/>
                  <a:gd name="T4" fmla="*/ 13 w 211"/>
                  <a:gd name="T5" fmla="*/ 0 h 30"/>
                  <a:gd name="T6" fmla="*/ 10 w 211"/>
                  <a:gd name="T7" fmla="*/ 1 h 30"/>
                  <a:gd name="T8" fmla="*/ 8 w 211"/>
                  <a:gd name="T9" fmla="*/ 2 h 30"/>
                  <a:gd name="T10" fmla="*/ 4 w 211"/>
                  <a:gd name="T11" fmla="*/ 4 h 30"/>
                  <a:gd name="T12" fmla="*/ 3 w 211"/>
                  <a:gd name="T13" fmla="*/ 6 h 30"/>
                  <a:gd name="T14" fmla="*/ 1 w 211"/>
                  <a:gd name="T15" fmla="*/ 8 h 30"/>
                  <a:gd name="T16" fmla="*/ 1 w 211"/>
                  <a:gd name="T17" fmla="*/ 11 h 30"/>
                  <a:gd name="T18" fmla="*/ 0 w 211"/>
                  <a:gd name="T19" fmla="*/ 15 h 30"/>
                  <a:gd name="T20" fmla="*/ 1 w 211"/>
                  <a:gd name="T21" fmla="*/ 17 h 30"/>
                  <a:gd name="T22" fmla="*/ 1 w 211"/>
                  <a:gd name="T23" fmla="*/ 20 h 30"/>
                  <a:gd name="T24" fmla="*/ 3 w 211"/>
                  <a:gd name="T25" fmla="*/ 22 h 30"/>
                  <a:gd name="T26" fmla="*/ 4 w 211"/>
                  <a:gd name="T27" fmla="*/ 25 h 30"/>
                  <a:gd name="T28" fmla="*/ 8 w 211"/>
                  <a:gd name="T29" fmla="*/ 26 h 30"/>
                  <a:gd name="T30" fmla="*/ 10 w 211"/>
                  <a:gd name="T31" fmla="*/ 29 h 30"/>
                  <a:gd name="T32" fmla="*/ 13 w 211"/>
                  <a:gd name="T33" fmla="*/ 29 h 30"/>
                  <a:gd name="T34" fmla="*/ 15 w 211"/>
                  <a:gd name="T35" fmla="*/ 30 h 30"/>
                  <a:gd name="T36" fmla="*/ 196 w 211"/>
                  <a:gd name="T37" fmla="*/ 30 h 30"/>
                  <a:gd name="T38" fmla="*/ 200 w 211"/>
                  <a:gd name="T39" fmla="*/ 29 h 30"/>
                  <a:gd name="T40" fmla="*/ 202 w 211"/>
                  <a:gd name="T41" fmla="*/ 29 h 30"/>
                  <a:gd name="T42" fmla="*/ 205 w 211"/>
                  <a:gd name="T43" fmla="*/ 26 h 30"/>
                  <a:gd name="T44" fmla="*/ 207 w 211"/>
                  <a:gd name="T45" fmla="*/ 25 h 30"/>
                  <a:gd name="T46" fmla="*/ 208 w 211"/>
                  <a:gd name="T47" fmla="*/ 22 h 30"/>
                  <a:gd name="T48" fmla="*/ 210 w 211"/>
                  <a:gd name="T49" fmla="*/ 20 h 30"/>
                  <a:gd name="T50" fmla="*/ 211 w 211"/>
                  <a:gd name="T51" fmla="*/ 17 h 30"/>
                  <a:gd name="T52" fmla="*/ 211 w 211"/>
                  <a:gd name="T53" fmla="*/ 15 h 30"/>
                  <a:gd name="T54" fmla="*/ 211 w 211"/>
                  <a:gd name="T55" fmla="*/ 11 h 30"/>
                  <a:gd name="T56" fmla="*/ 210 w 211"/>
                  <a:gd name="T57" fmla="*/ 8 h 30"/>
                  <a:gd name="T58" fmla="*/ 208 w 211"/>
                  <a:gd name="T59" fmla="*/ 6 h 30"/>
                  <a:gd name="T60" fmla="*/ 207 w 211"/>
                  <a:gd name="T61" fmla="*/ 4 h 30"/>
                  <a:gd name="T62" fmla="*/ 205 w 211"/>
                  <a:gd name="T63" fmla="*/ 2 h 30"/>
                  <a:gd name="T64" fmla="*/ 202 w 211"/>
                  <a:gd name="T65" fmla="*/ 1 h 30"/>
                  <a:gd name="T66" fmla="*/ 200 w 211"/>
                  <a:gd name="T67" fmla="*/ 0 h 30"/>
                  <a:gd name="T68" fmla="*/ 196 w 21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96" y="30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5" y="26"/>
                    </a:lnTo>
                    <a:lnTo>
                      <a:pt x="207" y="25"/>
                    </a:lnTo>
                    <a:lnTo>
                      <a:pt x="208" y="22"/>
                    </a:lnTo>
                    <a:lnTo>
                      <a:pt x="210" y="20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" name="Freeform 206"/>
              <p:cNvSpPr>
                <a:spLocks/>
              </p:cNvSpPr>
              <p:nvPr/>
            </p:nvSpPr>
            <p:spPr bwMode="auto">
              <a:xfrm>
                <a:off x="10567988" y="2487613"/>
                <a:ext cx="66675" cy="28575"/>
              </a:xfrm>
              <a:custGeom>
                <a:avLst/>
                <a:gdLst>
                  <a:gd name="T0" fmla="*/ 196 w 211"/>
                  <a:gd name="T1" fmla="*/ 0 h 90"/>
                  <a:gd name="T2" fmla="*/ 15 w 211"/>
                  <a:gd name="T3" fmla="*/ 0 h 90"/>
                  <a:gd name="T4" fmla="*/ 13 w 211"/>
                  <a:gd name="T5" fmla="*/ 0 h 90"/>
                  <a:gd name="T6" fmla="*/ 10 w 211"/>
                  <a:gd name="T7" fmla="*/ 1 h 90"/>
                  <a:gd name="T8" fmla="*/ 8 w 211"/>
                  <a:gd name="T9" fmla="*/ 2 h 90"/>
                  <a:gd name="T10" fmla="*/ 4 w 211"/>
                  <a:gd name="T11" fmla="*/ 4 h 90"/>
                  <a:gd name="T12" fmla="*/ 3 w 211"/>
                  <a:gd name="T13" fmla="*/ 6 h 90"/>
                  <a:gd name="T14" fmla="*/ 1 w 211"/>
                  <a:gd name="T15" fmla="*/ 8 h 90"/>
                  <a:gd name="T16" fmla="*/ 1 w 211"/>
                  <a:gd name="T17" fmla="*/ 11 h 90"/>
                  <a:gd name="T18" fmla="*/ 0 w 211"/>
                  <a:gd name="T19" fmla="*/ 15 h 90"/>
                  <a:gd name="T20" fmla="*/ 1 w 211"/>
                  <a:gd name="T21" fmla="*/ 18 h 90"/>
                  <a:gd name="T22" fmla="*/ 1 w 211"/>
                  <a:gd name="T23" fmla="*/ 20 h 90"/>
                  <a:gd name="T24" fmla="*/ 3 w 211"/>
                  <a:gd name="T25" fmla="*/ 23 h 90"/>
                  <a:gd name="T26" fmla="*/ 4 w 211"/>
                  <a:gd name="T27" fmla="*/ 25 h 90"/>
                  <a:gd name="T28" fmla="*/ 8 w 211"/>
                  <a:gd name="T29" fmla="*/ 27 h 90"/>
                  <a:gd name="T30" fmla="*/ 10 w 211"/>
                  <a:gd name="T31" fmla="*/ 29 h 90"/>
                  <a:gd name="T32" fmla="*/ 13 w 211"/>
                  <a:gd name="T33" fmla="*/ 30 h 90"/>
                  <a:gd name="T34" fmla="*/ 15 w 211"/>
                  <a:gd name="T35" fmla="*/ 30 h 90"/>
                  <a:gd name="T36" fmla="*/ 91 w 211"/>
                  <a:gd name="T37" fmla="*/ 30 h 90"/>
                  <a:gd name="T38" fmla="*/ 91 w 211"/>
                  <a:gd name="T39" fmla="*/ 75 h 90"/>
                  <a:gd name="T40" fmla="*/ 91 w 211"/>
                  <a:gd name="T41" fmla="*/ 78 h 90"/>
                  <a:gd name="T42" fmla="*/ 92 w 211"/>
                  <a:gd name="T43" fmla="*/ 80 h 90"/>
                  <a:gd name="T44" fmla="*/ 93 w 211"/>
                  <a:gd name="T45" fmla="*/ 83 h 90"/>
                  <a:gd name="T46" fmla="*/ 96 w 211"/>
                  <a:gd name="T47" fmla="*/ 85 h 90"/>
                  <a:gd name="T48" fmla="*/ 98 w 211"/>
                  <a:gd name="T49" fmla="*/ 88 h 90"/>
                  <a:gd name="T50" fmla="*/ 100 w 211"/>
                  <a:gd name="T51" fmla="*/ 89 h 90"/>
                  <a:gd name="T52" fmla="*/ 103 w 211"/>
                  <a:gd name="T53" fmla="*/ 90 h 90"/>
                  <a:gd name="T54" fmla="*/ 106 w 211"/>
                  <a:gd name="T55" fmla="*/ 90 h 90"/>
                  <a:gd name="T56" fmla="*/ 108 w 211"/>
                  <a:gd name="T57" fmla="*/ 90 h 90"/>
                  <a:gd name="T58" fmla="*/ 112 w 211"/>
                  <a:gd name="T59" fmla="*/ 89 h 90"/>
                  <a:gd name="T60" fmla="*/ 114 w 211"/>
                  <a:gd name="T61" fmla="*/ 88 h 90"/>
                  <a:gd name="T62" fmla="*/ 116 w 211"/>
                  <a:gd name="T63" fmla="*/ 85 h 90"/>
                  <a:gd name="T64" fmla="*/ 118 w 211"/>
                  <a:gd name="T65" fmla="*/ 83 h 90"/>
                  <a:gd name="T66" fmla="*/ 119 w 211"/>
                  <a:gd name="T67" fmla="*/ 80 h 90"/>
                  <a:gd name="T68" fmla="*/ 120 w 211"/>
                  <a:gd name="T69" fmla="*/ 78 h 90"/>
                  <a:gd name="T70" fmla="*/ 121 w 211"/>
                  <a:gd name="T71" fmla="*/ 75 h 90"/>
                  <a:gd name="T72" fmla="*/ 121 w 211"/>
                  <a:gd name="T73" fmla="*/ 30 h 90"/>
                  <a:gd name="T74" fmla="*/ 196 w 211"/>
                  <a:gd name="T75" fmla="*/ 30 h 90"/>
                  <a:gd name="T76" fmla="*/ 200 w 211"/>
                  <a:gd name="T77" fmla="*/ 30 h 90"/>
                  <a:gd name="T78" fmla="*/ 202 w 211"/>
                  <a:gd name="T79" fmla="*/ 29 h 90"/>
                  <a:gd name="T80" fmla="*/ 205 w 211"/>
                  <a:gd name="T81" fmla="*/ 27 h 90"/>
                  <a:gd name="T82" fmla="*/ 207 w 211"/>
                  <a:gd name="T83" fmla="*/ 25 h 90"/>
                  <a:gd name="T84" fmla="*/ 208 w 211"/>
                  <a:gd name="T85" fmla="*/ 23 h 90"/>
                  <a:gd name="T86" fmla="*/ 210 w 211"/>
                  <a:gd name="T87" fmla="*/ 20 h 90"/>
                  <a:gd name="T88" fmla="*/ 211 w 211"/>
                  <a:gd name="T89" fmla="*/ 18 h 90"/>
                  <a:gd name="T90" fmla="*/ 211 w 211"/>
                  <a:gd name="T91" fmla="*/ 15 h 90"/>
                  <a:gd name="T92" fmla="*/ 211 w 211"/>
                  <a:gd name="T93" fmla="*/ 11 h 90"/>
                  <a:gd name="T94" fmla="*/ 210 w 211"/>
                  <a:gd name="T95" fmla="*/ 8 h 90"/>
                  <a:gd name="T96" fmla="*/ 208 w 211"/>
                  <a:gd name="T97" fmla="*/ 6 h 90"/>
                  <a:gd name="T98" fmla="*/ 207 w 211"/>
                  <a:gd name="T99" fmla="*/ 4 h 90"/>
                  <a:gd name="T100" fmla="*/ 205 w 211"/>
                  <a:gd name="T101" fmla="*/ 2 h 90"/>
                  <a:gd name="T102" fmla="*/ 202 w 211"/>
                  <a:gd name="T103" fmla="*/ 1 h 90"/>
                  <a:gd name="T104" fmla="*/ 200 w 211"/>
                  <a:gd name="T105" fmla="*/ 0 h 90"/>
                  <a:gd name="T106" fmla="*/ 196 w 211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9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91" y="30"/>
                    </a:lnTo>
                    <a:lnTo>
                      <a:pt x="91" y="75"/>
                    </a:lnTo>
                    <a:lnTo>
                      <a:pt x="91" y="78"/>
                    </a:lnTo>
                    <a:lnTo>
                      <a:pt x="92" y="80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8" y="88"/>
                    </a:lnTo>
                    <a:lnTo>
                      <a:pt x="100" y="89"/>
                    </a:lnTo>
                    <a:lnTo>
                      <a:pt x="103" y="90"/>
                    </a:lnTo>
                    <a:lnTo>
                      <a:pt x="106" y="90"/>
                    </a:lnTo>
                    <a:lnTo>
                      <a:pt x="108" y="90"/>
                    </a:lnTo>
                    <a:lnTo>
                      <a:pt x="112" y="89"/>
                    </a:lnTo>
                    <a:lnTo>
                      <a:pt x="114" y="88"/>
                    </a:lnTo>
                    <a:lnTo>
                      <a:pt x="116" y="85"/>
                    </a:lnTo>
                    <a:lnTo>
                      <a:pt x="118" y="83"/>
                    </a:lnTo>
                    <a:lnTo>
                      <a:pt x="119" y="80"/>
                    </a:lnTo>
                    <a:lnTo>
                      <a:pt x="120" y="78"/>
                    </a:lnTo>
                    <a:lnTo>
                      <a:pt x="121" y="75"/>
                    </a:lnTo>
                    <a:lnTo>
                      <a:pt x="121" y="30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927200" y="2304509"/>
              <a:ext cx="284163" cy="284162"/>
              <a:chOff x="11033125" y="1349375"/>
              <a:chExt cx="284163" cy="284162"/>
            </a:xfrm>
            <a:solidFill>
              <a:schemeClr val="bg1"/>
            </a:solidFill>
          </p:grpSpPr>
          <p:sp>
            <p:nvSpPr>
              <p:cNvPr id="22" name="Freeform 331"/>
              <p:cNvSpPr>
                <a:spLocks noEditPoints="1"/>
              </p:cNvSpPr>
              <p:nvPr/>
            </p:nvSpPr>
            <p:spPr bwMode="auto">
              <a:xfrm>
                <a:off x="11133138" y="1385888"/>
                <a:ext cx="84138" cy="77787"/>
              </a:xfrm>
              <a:custGeom>
                <a:avLst/>
                <a:gdLst>
                  <a:gd name="T0" fmla="*/ 167 w 268"/>
                  <a:gd name="T1" fmla="*/ 133 h 246"/>
                  <a:gd name="T2" fmla="*/ 164 w 268"/>
                  <a:gd name="T3" fmla="*/ 142 h 246"/>
                  <a:gd name="T4" fmla="*/ 178 w 268"/>
                  <a:gd name="T5" fmla="*/ 188 h 246"/>
                  <a:gd name="T6" fmla="*/ 139 w 268"/>
                  <a:gd name="T7" fmla="*/ 157 h 246"/>
                  <a:gd name="T8" fmla="*/ 129 w 268"/>
                  <a:gd name="T9" fmla="*/ 157 h 246"/>
                  <a:gd name="T10" fmla="*/ 90 w 268"/>
                  <a:gd name="T11" fmla="*/ 188 h 246"/>
                  <a:gd name="T12" fmla="*/ 105 w 268"/>
                  <a:gd name="T13" fmla="*/ 142 h 246"/>
                  <a:gd name="T14" fmla="*/ 101 w 268"/>
                  <a:gd name="T15" fmla="*/ 133 h 246"/>
                  <a:gd name="T16" fmla="*/ 58 w 268"/>
                  <a:gd name="T17" fmla="*/ 97 h 246"/>
                  <a:gd name="T18" fmla="*/ 109 w 268"/>
                  <a:gd name="T19" fmla="*/ 96 h 246"/>
                  <a:gd name="T20" fmla="*/ 115 w 268"/>
                  <a:gd name="T21" fmla="*/ 91 h 246"/>
                  <a:gd name="T22" fmla="*/ 133 w 268"/>
                  <a:gd name="T23" fmla="*/ 52 h 246"/>
                  <a:gd name="T24" fmla="*/ 153 w 268"/>
                  <a:gd name="T25" fmla="*/ 91 h 246"/>
                  <a:gd name="T26" fmla="*/ 160 w 268"/>
                  <a:gd name="T27" fmla="*/ 96 h 246"/>
                  <a:gd name="T28" fmla="*/ 212 w 268"/>
                  <a:gd name="T29" fmla="*/ 97 h 246"/>
                  <a:gd name="T30" fmla="*/ 254 w 268"/>
                  <a:gd name="T31" fmla="*/ 67 h 246"/>
                  <a:gd name="T32" fmla="*/ 146 w 268"/>
                  <a:gd name="T33" fmla="*/ 9 h 246"/>
                  <a:gd name="T34" fmla="*/ 141 w 268"/>
                  <a:gd name="T35" fmla="*/ 3 h 246"/>
                  <a:gd name="T36" fmla="*/ 132 w 268"/>
                  <a:gd name="T37" fmla="*/ 0 h 246"/>
                  <a:gd name="T38" fmla="*/ 125 w 268"/>
                  <a:gd name="T39" fmla="*/ 3 h 246"/>
                  <a:gd name="T40" fmla="*/ 120 w 268"/>
                  <a:gd name="T41" fmla="*/ 9 h 246"/>
                  <a:gd name="T42" fmla="*/ 15 w 268"/>
                  <a:gd name="T43" fmla="*/ 67 h 246"/>
                  <a:gd name="T44" fmla="*/ 6 w 268"/>
                  <a:gd name="T45" fmla="*/ 69 h 246"/>
                  <a:gd name="T46" fmla="*/ 1 w 268"/>
                  <a:gd name="T47" fmla="*/ 76 h 246"/>
                  <a:gd name="T48" fmla="*/ 0 w 268"/>
                  <a:gd name="T49" fmla="*/ 86 h 246"/>
                  <a:gd name="T50" fmla="*/ 5 w 268"/>
                  <a:gd name="T51" fmla="*/ 93 h 246"/>
                  <a:gd name="T52" fmla="*/ 46 w 268"/>
                  <a:gd name="T53" fmla="*/ 226 h 246"/>
                  <a:gd name="T54" fmla="*/ 46 w 268"/>
                  <a:gd name="T55" fmla="*/ 236 h 246"/>
                  <a:gd name="T56" fmla="*/ 51 w 268"/>
                  <a:gd name="T57" fmla="*/ 243 h 246"/>
                  <a:gd name="T58" fmla="*/ 60 w 268"/>
                  <a:gd name="T59" fmla="*/ 246 h 246"/>
                  <a:gd name="T60" fmla="*/ 69 w 268"/>
                  <a:gd name="T61" fmla="*/ 242 h 246"/>
                  <a:gd name="T62" fmla="*/ 200 w 268"/>
                  <a:gd name="T63" fmla="*/ 242 h 246"/>
                  <a:gd name="T64" fmla="*/ 209 w 268"/>
                  <a:gd name="T65" fmla="*/ 246 h 246"/>
                  <a:gd name="T66" fmla="*/ 218 w 268"/>
                  <a:gd name="T67" fmla="*/ 243 h 246"/>
                  <a:gd name="T68" fmla="*/ 223 w 268"/>
                  <a:gd name="T69" fmla="*/ 236 h 246"/>
                  <a:gd name="T70" fmla="*/ 223 w 268"/>
                  <a:gd name="T71" fmla="*/ 226 h 246"/>
                  <a:gd name="T72" fmla="*/ 263 w 268"/>
                  <a:gd name="T73" fmla="*/ 93 h 246"/>
                  <a:gd name="T74" fmla="*/ 268 w 268"/>
                  <a:gd name="T75" fmla="*/ 86 h 246"/>
                  <a:gd name="T76" fmla="*/ 268 w 268"/>
                  <a:gd name="T77" fmla="*/ 76 h 246"/>
                  <a:gd name="T78" fmla="*/ 263 w 268"/>
                  <a:gd name="T79" fmla="*/ 69 h 246"/>
                  <a:gd name="T80" fmla="*/ 254 w 268"/>
                  <a:gd name="T81" fmla="*/ 6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8" h="246">
                    <a:moveTo>
                      <a:pt x="170" y="130"/>
                    </a:moveTo>
                    <a:lnTo>
                      <a:pt x="167" y="133"/>
                    </a:lnTo>
                    <a:lnTo>
                      <a:pt x="164" y="137"/>
                    </a:lnTo>
                    <a:lnTo>
                      <a:pt x="164" y="142"/>
                    </a:lnTo>
                    <a:lnTo>
                      <a:pt x="164" y="146"/>
                    </a:lnTo>
                    <a:lnTo>
                      <a:pt x="178" y="188"/>
                    </a:lnTo>
                    <a:lnTo>
                      <a:pt x="143" y="160"/>
                    </a:lnTo>
                    <a:lnTo>
                      <a:pt x="139" y="157"/>
                    </a:lnTo>
                    <a:lnTo>
                      <a:pt x="135" y="157"/>
                    </a:lnTo>
                    <a:lnTo>
                      <a:pt x="129" y="157"/>
                    </a:lnTo>
                    <a:lnTo>
                      <a:pt x="125" y="160"/>
                    </a:lnTo>
                    <a:lnTo>
                      <a:pt x="90" y="188"/>
                    </a:lnTo>
                    <a:lnTo>
                      <a:pt x="104" y="146"/>
                    </a:lnTo>
                    <a:lnTo>
                      <a:pt x="105" y="142"/>
                    </a:lnTo>
                    <a:lnTo>
                      <a:pt x="104" y="137"/>
                    </a:lnTo>
                    <a:lnTo>
                      <a:pt x="101" y="133"/>
                    </a:lnTo>
                    <a:lnTo>
                      <a:pt x="98" y="130"/>
                    </a:lnTo>
                    <a:lnTo>
                      <a:pt x="58" y="97"/>
                    </a:lnTo>
                    <a:lnTo>
                      <a:pt x="105" y="97"/>
                    </a:lnTo>
                    <a:lnTo>
                      <a:pt x="109" y="96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7"/>
                    </a:lnTo>
                    <a:lnTo>
                      <a:pt x="133" y="52"/>
                    </a:lnTo>
                    <a:lnTo>
                      <a:pt x="151" y="88"/>
                    </a:lnTo>
                    <a:lnTo>
                      <a:pt x="153" y="91"/>
                    </a:lnTo>
                    <a:lnTo>
                      <a:pt x="156" y="94"/>
                    </a:lnTo>
                    <a:lnTo>
                      <a:pt x="160" y="96"/>
                    </a:lnTo>
                    <a:lnTo>
                      <a:pt x="164" y="97"/>
                    </a:lnTo>
                    <a:lnTo>
                      <a:pt x="212" y="97"/>
                    </a:lnTo>
                    <a:lnTo>
                      <a:pt x="170" y="130"/>
                    </a:lnTo>
                    <a:close/>
                    <a:moveTo>
                      <a:pt x="254" y="67"/>
                    </a:moveTo>
                    <a:lnTo>
                      <a:pt x="174" y="67"/>
                    </a:lnTo>
                    <a:lnTo>
                      <a:pt x="146" y="9"/>
                    </a:lnTo>
                    <a:lnTo>
                      <a:pt x="144" y="5"/>
                    </a:lnTo>
                    <a:lnTo>
                      <a:pt x="141" y="3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5" y="3"/>
                    </a:lnTo>
                    <a:lnTo>
                      <a:pt x="122" y="6"/>
                    </a:lnTo>
                    <a:lnTo>
                      <a:pt x="120" y="9"/>
                    </a:lnTo>
                    <a:lnTo>
                      <a:pt x="95" y="67"/>
                    </a:lnTo>
                    <a:lnTo>
                      <a:pt x="15" y="67"/>
                    </a:lnTo>
                    <a:lnTo>
                      <a:pt x="10" y="67"/>
                    </a:lnTo>
                    <a:lnTo>
                      <a:pt x="6" y="69"/>
                    </a:lnTo>
                    <a:lnTo>
                      <a:pt x="3" y="72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5" y="93"/>
                    </a:lnTo>
                    <a:lnTo>
                      <a:pt x="71" y="146"/>
                    </a:lnTo>
                    <a:lnTo>
                      <a:pt x="46" y="226"/>
                    </a:lnTo>
                    <a:lnTo>
                      <a:pt x="45" y="231"/>
                    </a:lnTo>
                    <a:lnTo>
                      <a:pt x="46" y="236"/>
                    </a:lnTo>
                    <a:lnTo>
                      <a:pt x="48" y="240"/>
                    </a:lnTo>
                    <a:lnTo>
                      <a:pt x="51" y="243"/>
                    </a:lnTo>
                    <a:lnTo>
                      <a:pt x="55" y="245"/>
                    </a:lnTo>
                    <a:lnTo>
                      <a:pt x="60" y="246"/>
                    </a:lnTo>
                    <a:lnTo>
                      <a:pt x="65" y="245"/>
                    </a:lnTo>
                    <a:lnTo>
                      <a:pt x="69" y="242"/>
                    </a:lnTo>
                    <a:lnTo>
                      <a:pt x="135" y="190"/>
                    </a:lnTo>
                    <a:lnTo>
                      <a:pt x="200" y="242"/>
                    </a:lnTo>
                    <a:lnTo>
                      <a:pt x="204" y="245"/>
                    </a:lnTo>
                    <a:lnTo>
                      <a:pt x="209" y="246"/>
                    </a:lnTo>
                    <a:lnTo>
                      <a:pt x="214" y="245"/>
                    </a:lnTo>
                    <a:lnTo>
                      <a:pt x="218" y="243"/>
                    </a:lnTo>
                    <a:lnTo>
                      <a:pt x="221" y="240"/>
                    </a:lnTo>
                    <a:lnTo>
                      <a:pt x="223" y="236"/>
                    </a:lnTo>
                    <a:lnTo>
                      <a:pt x="224" y="231"/>
                    </a:lnTo>
                    <a:lnTo>
                      <a:pt x="223" y="226"/>
                    </a:lnTo>
                    <a:lnTo>
                      <a:pt x="197" y="146"/>
                    </a:lnTo>
                    <a:lnTo>
                      <a:pt x="263" y="93"/>
                    </a:lnTo>
                    <a:lnTo>
                      <a:pt x="266" y="89"/>
                    </a:lnTo>
                    <a:lnTo>
                      <a:pt x="268" y="86"/>
                    </a:lnTo>
                    <a:lnTo>
                      <a:pt x="268" y="81"/>
                    </a:lnTo>
                    <a:lnTo>
                      <a:pt x="268" y="76"/>
                    </a:lnTo>
                    <a:lnTo>
                      <a:pt x="266" y="72"/>
                    </a:lnTo>
                    <a:lnTo>
                      <a:pt x="263" y="69"/>
                    </a:lnTo>
                    <a:lnTo>
                      <a:pt x="259" y="67"/>
                    </a:lnTo>
                    <a:lnTo>
                      <a:pt x="254" y="67"/>
                    </a:lnTo>
                    <a:lnTo>
                      <a:pt x="25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3" name="Freeform 332"/>
              <p:cNvSpPr>
                <a:spLocks noEditPoints="1"/>
              </p:cNvSpPr>
              <p:nvPr/>
            </p:nvSpPr>
            <p:spPr bwMode="auto">
              <a:xfrm>
                <a:off x="11033125" y="1349375"/>
                <a:ext cx="284163" cy="284162"/>
              </a:xfrm>
              <a:custGeom>
                <a:avLst/>
                <a:gdLst>
                  <a:gd name="T0" fmla="*/ 794 w 898"/>
                  <a:gd name="T1" fmla="*/ 181 h 897"/>
                  <a:gd name="T2" fmla="*/ 861 w 898"/>
                  <a:gd name="T3" fmla="*/ 209 h 897"/>
                  <a:gd name="T4" fmla="*/ 817 w 898"/>
                  <a:gd name="T5" fmla="*/ 324 h 897"/>
                  <a:gd name="T6" fmla="*/ 756 w 898"/>
                  <a:gd name="T7" fmla="*/ 367 h 897"/>
                  <a:gd name="T8" fmla="*/ 527 w 898"/>
                  <a:gd name="T9" fmla="*/ 521 h 897"/>
                  <a:gd name="T10" fmla="*/ 479 w 898"/>
                  <a:gd name="T11" fmla="*/ 583 h 897"/>
                  <a:gd name="T12" fmla="*/ 476 w 898"/>
                  <a:gd name="T13" fmla="*/ 697 h 897"/>
                  <a:gd name="T14" fmla="*/ 533 w 898"/>
                  <a:gd name="T15" fmla="*/ 793 h 897"/>
                  <a:gd name="T16" fmla="*/ 628 w 898"/>
                  <a:gd name="T17" fmla="*/ 867 h 897"/>
                  <a:gd name="T18" fmla="*/ 354 w 898"/>
                  <a:gd name="T19" fmla="*/ 803 h 897"/>
                  <a:gd name="T20" fmla="*/ 415 w 898"/>
                  <a:gd name="T21" fmla="*/ 720 h 897"/>
                  <a:gd name="T22" fmla="*/ 421 w 898"/>
                  <a:gd name="T23" fmla="*/ 595 h 897"/>
                  <a:gd name="T24" fmla="*/ 379 w 898"/>
                  <a:gd name="T25" fmla="*/ 528 h 897"/>
                  <a:gd name="T26" fmla="*/ 275 w 898"/>
                  <a:gd name="T27" fmla="*/ 460 h 897"/>
                  <a:gd name="T28" fmla="*/ 195 w 898"/>
                  <a:gd name="T29" fmla="*/ 371 h 897"/>
                  <a:gd name="T30" fmla="*/ 151 w 898"/>
                  <a:gd name="T31" fmla="*/ 260 h 897"/>
                  <a:gd name="T32" fmla="*/ 127 w 898"/>
                  <a:gd name="T33" fmla="*/ 91 h 897"/>
                  <a:gd name="T34" fmla="*/ 767 w 898"/>
                  <a:gd name="T35" fmla="*/ 145 h 897"/>
                  <a:gd name="T36" fmla="*/ 737 w 898"/>
                  <a:gd name="T37" fmla="*/ 296 h 897"/>
                  <a:gd name="T38" fmla="*/ 688 w 898"/>
                  <a:gd name="T39" fmla="*/ 393 h 897"/>
                  <a:gd name="T40" fmla="*/ 590 w 898"/>
                  <a:gd name="T41" fmla="*/ 480 h 897"/>
                  <a:gd name="T42" fmla="*/ 54 w 898"/>
                  <a:gd name="T43" fmla="*/ 280 h 897"/>
                  <a:gd name="T44" fmla="*/ 30 w 898"/>
                  <a:gd name="T45" fmla="*/ 116 h 897"/>
                  <a:gd name="T46" fmla="*/ 112 w 898"/>
                  <a:gd name="T47" fmla="*/ 221 h 897"/>
                  <a:gd name="T48" fmla="*/ 140 w 898"/>
                  <a:gd name="T49" fmla="*/ 367 h 897"/>
                  <a:gd name="T50" fmla="*/ 89 w 898"/>
                  <a:gd name="T51" fmla="*/ 336 h 897"/>
                  <a:gd name="T52" fmla="*/ 893 w 898"/>
                  <a:gd name="T53" fmla="*/ 64 h 897"/>
                  <a:gd name="T54" fmla="*/ 803 w 898"/>
                  <a:gd name="T55" fmla="*/ 37 h 897"/>
                  <a:gd name="T56" fmla="*/ 797 w 898"/>
                  <a:gd name="T57" fmla="*/ 2 h 897"/>
                  <a:gd name="T58" fmla="*/ 102 w 898"/>
                  <a:gd name="T59" fmla="*/ 2 h 897"/>
                  <a:gd name="T60" fmla="*/ 96 w 898"/>
                  <a:gd name="T61" fmla="*/ 37 h 897"/>
                  <a:gd name="T62" fmla="*/ 5 w 898"/>
                  <a:gd name="T63" fmla="*/ 64 h 897"/>
                  <a:gd name="T64" fmla="*/ 0 w 898"/>
                  <a:gd name="T65" fmla="*/ 117 h 897"/>
                  <a:gd name="T66" fmla="*/ 15 w 898"/>
                  <a:gd name="T67" fmla="*/ 258 h 897"/>
                  <a:gd name="T68" fmla="*/ 80 w 898"/>
                  <a:gd name="T69" fmla="*/ 368 h 897"/>
                  <a:gd name="T70" fmla="*/ 179 w 898"/>
                  <a:gd name="T71" fmla="*/ 403 h 897"/>
                  <a:gd name="T72" fmla="*/ 293 w 898"/>
                  <a:gd name="T73" fmla="*/ 507 h 897"/>
                  <a:gd name="T74" fmla="*/ 371 w 898"/>
                  <a:gd name="T75" fmla="*/ 564 h 897"/>
                  <a:gd name="T76" fmla="*/ 395 w 898"/>
                  <a:gd name="T77" fmla="*/ 625 h 897"/>
                  <a:gd name="T78" fmla="*/ 374 w 898"/>
                  <a:gd name="T79" fmla="*/ 743 h 897"/>
                  <a:gd name="T80" fmla="*/ 301 w 898"/>
                  <a:gd name="T81" fmla="*/ 789 h 897"/>
                  <a:gd name="T82" fmla="*/ 244 w 898"/>
                  <a:gd name="T83" fmla="*/ 797 h 897"/>
                  <a:gd name="T84" fmla="*/ 241 w 898"/>
                  <a:gd name="T85" fmla="*/ 888 h 897"/>
                  <a:gd name="T86" fmla="*/ 643 w 898"/>
                  <a:gd name="T87" fmla="*/ 897 h 897"/>
                  <a:gd name="T88" fmla="*/ 658 w 898"/>
                  <a:gd name="T89" fmla="*/ 886 h 897"/>
                  <a:gd name="T90" fmla="*/ 652 w 898"/>
                  <a:gd name="T91" fmla="*/ 795 h 897"/>
                  <a:gd name="T92" fmla="*/ 580 w 898"/>
                  <a:gd name="T93" fmla="*/ 783 h 897"/>
                  <a:gd name="T94" fmla="*/ 515 w 898"/>
                  <a:gd name="T95" fmla="*/ 720 h 897"/>
                  <a:gd name="T96" fmla="*/ 502 w 898"/>
                  <a:gd name="T97" fmla="*/ 614 h 897"/>
                  <a:gd name="T98" fmla="*/ 531 w 898"/>
                  <a:gd name="T99" fmla="*/ 556 h 897"/>
                  <a:gd name="T100" fmla="*/ 621 w 898"/>
                  <a:gd name="T101" fmla="*/ 496 h 897"/>
                  <a:gd name="T102" fmla="*/ 734 w 898"/>
                  <a:gd name="T103" fmla="*/ 402 h 897"/>
                  <a:gd name="T104" fmla="*/ 827 w 898"/>
                  <a:gd name="T105" fmla="*/ 357 h 897"/>
                  <a:gd name="T106" fmla="*/ 876 w 898"/>
                  <a:gd name="T107" fmla="*/ 272 h 897"/>
                  <a:gd name="T108" fmla="*/ 898 w 898"/>
                  <a:gd name="T109" fmla="*/ 14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98" h="897">
                    <a:moveTo>
                      <a:pt x="737" y="371"/>
                    </a:moveTo>
                    <a:lnTo>
                      <a:pt x="749" y="348"/>
                    </a:lnTo>
                    <a:lnTo>
                      <a:pt x="761" y="320"/>
                    </a:lnTo>
                    <a:lnTo>
                      <a:pt x="770" y="290"/>
                    </a:lnTo>
                    <a:lnTo>
                      <a:pt x="779" y="258"/>
                    </a:lnTo>
                    <a:lnTo>
                      <a:pt x="787" y="221"/>
                    </a:lnTo>
                    <a:lnTo>
                      <a:pt x="794" y="181"/>
                    </a:lnTo>
                    <a:lnTo>
                      <a:pt x="798" y="137"/>
                    </a:lnTo>
                    <a:lnTo>
                      <a:pt x="801" y="90"/>
                    </a:lnTo>
                    <a:lnTo>
                      <a:pt x="868" y="90"/>
                    </a:lnTo>
                    <a:lnTo>
                      <a:pt x="868" y="113"/>
                    </a:lnTo>
                    <a:lnTo>
                      <a:pt x="868" y="141"/>
                    </a:lnTo>
                    <a:lnTo>
                      <a:pt x="866" y="174"/>
                    </a:lnTo>
                    <a:lnTo>
                      <a:pt x="861" y="209"/>
                    </a:lnTo>
                    <a:lnTo>
                      <a:pt x="858" y="227"/>
                    </a:lnTo>
                    <a:lnTo>
                      <a:pt x="854" y="244"/>
                    </a:lnTo>
                    <a:lnTo>
                      <a:pt x="848" y="261"/>
                    </a:lnTo>
                    <a:lnTo>
                      <a:pt x="842" y="278"/>
                    </a:lnTo>
                    <a:lnTo>
                      <a:pt x="836" y="294"/>
                    </a:lnTo>
                    <a:lnTo>
                      <a:pt x="827" y="309"/>
                    </a:lnTo>
                    <a:lnTo>
                      <a:pt x="817" y="324"/>
                    </a:lnTo>
                    <a:lnTo>
                      <a:pt x="806" y="337"/>
                    </a:lnTo>
                    <a:lnTo>
                      <a:pt x="798" y="343"/>
                    </a:lnTo>
                    <a:lnTo>
                      <a:pt x="791" y="350"/>
                    </a:lnTo>
                    <a:lnTo>
                      <a:pt x="783" y="355"/>
                    </a:lnTo>
                    <a:lnTo>
                      <a:pt x="775" y="359"/>
                    </a:lnTo>
                    <a:lnTo>
                      <a:pt x="766" y="364"/>
                    </a:lnTo>
                    <a:lnTo>
                      <a:pt x="756" y="367"/>
                    </a:lnTo>
                    <a:lnTo>
                      <a:pt x="747" y="370"/>
                    </a:lnTo>
                    <a:lnTo>
                      <a:pt x="737" y="371"/>
                    </a:lnTo>
                    <a:lnTo>
                      <a:pt x="737" y="371"/>
                    </a:lnTo>
                    <a:close/>
                    <a:moveTo>
                      <a:pt x="574" y="490"/>
                    </a:moveTo>
                    <a:lnTo>
                      <a:pt x="553" y="503"/>
                    </a:lnTo>
                    <a:lnTo>
                      <a:pt x="535" y="514"/>
                    </a:lnTo>
                    <a:lnTo>
                      <a:pt x="527" y="521"/>
                    </a:lnTo>
                    <a:lnTo>
                      <a:pt x="518" y="528"/>
                    </a:lnTo>
                    <a:lnTo>
                      <a:pt x="509" y="536"/>
                    </a:lnTo>
                    <a:lnTo>
                      <a:pt x="502" y="543"/>
                    </a:lnTo>
                    <a:lnTo>
                      <a:pt x="496" y="552"/>
                    </a:lnTo>
                    <a:lnTo>
                      <a:pt x="489" y="561"/>
                    </a:lnTo>
                    <a:lnTo>
                      <a:pt x="484" y="572"/>
                    </a:lnTo>
                    <a:lnTo>
                      <a:pt x="479" y="583"/>
                    </a:lnTo>
                    <a:lnTo>
                      <a:pt x="476" y="595"/>
                    </a:lnTo>
                    <a:lnTo>
                      <a:pt x="473" y="607"/>
                    </a:lnTo>
                    <a:lnTo>
                      <a:pt x="471" y="621"/>
                    </a:lnTo>
                    <a:lnTo>
                      <a:pt x="471" y="637"/>
                    </a:lnTo>
                    <a:lnTo>
                      <a:pt x="472" y="659"/>
                    </a:lnTo>
                    <a:lnTo>
                      <a:pt x="473" y="678"/>
                    </a:lnTo>
                    <a:lnTo>
                      <a:pt x="476" y="697"/>
                    </a:lnTo>
                    <a:lnTo>
                      <a:pt x="481" y="714"/>
                    </a:lnTo>
                    <a:lnTo>
                      <a:pt x="486" y="730"/>
                    </a:lnTo>
                    <a:lnTo>
                      <a:pt x="493" y="745"/>
                    </a:lnTo>
                    <a:lnTo>
                      <a:pt x="501" y="759"/>
                    </a:lnTo>
                    <a:lnTo>
                      <a:pt x="510" y="771"/>
                    </a:lnTo>
                    <a:lnTo>
                      <a:pt x="521" y="783"/>
                    </a:lnTo>
                    <a:lnTo>
                      <a:pt x="533" y="793"/>
                    </a:lnTo>
                    <a:lnTo>
                      <a:pt x="546" y="800"/>
                    </a:lnTo>
                    <a:lnTo>
                      <a:pt x="560" y="807"/>
                    </a:lnTo>
                    <a:lnTo>
                      <a:pt x="576" y="813"/>
                    </a:lnTo>
                    <a:lnTo>
                      <a:pt x="592" y="817"/>
                    </a:lnTo>
                    <a:lnTo>
                      <a:pt x="610" y="820"/>
                    </a:lnTo>
                    <a:lnTo>
                      <a:pt x="628" y="822"/>
                    </a:lnTo>
                    <a:lnTo>
                      <a:pt x="628" y="867"/>
                    </a:lnTo>
                    <a:lnTo>
                      <a:pt x="270" y="867"/>
                    </a:lnTo>
                    <a:lnTo>
                      <a:pt x="270" y="822"/>
                    </a:lnTo>
                    <a:lnTo>
                      <a:pt x="289" y="820"/>
                    </a:lnTo>
                    <a:lnTo>
                      <a:pt x="307" y="818"/>
                    </a:lnTo>
                    <a:lnTo>
                      <a:pt x="324" y="814"/>
                    </a:lnTo>
                    <a:lnTo>
                      <a:pt x="340" y="810"/>
                    </a:lnTo>
                    <a:lnTo>
                      <a:pt x="354" y="803"/>
                    </a:lnTo>
                    <a:lnTo>
                      <a:pt x="366" y="796"/>
                    </a:lnTo>
                    <a:lnTo>
                      <a:pt x="378" y="786"/>
                    </a:lnTo>
                    <a:lnTo>
                      <a:pt x="387" y="775"/>
                    </a:lnTo>
                    <a:lnTo>
                      <a:pt x="396" y="764"/>
                    </a:lnTo>
                    <a:lnTo>
                      <a:pt x="404" y="751"/>
                    </a:lnTo>
                    <a:lnTo>
                      <a:pt x="410" y="736"/>
                    </a:lnTo>
                    <a:lnTo>
                      <a:pt x="415" y="720"/>
                    </a:lnTo>
                    <a:lnTo>
                      <a:pt x="420" y="702"/>
                    </a:lnTo>
                    <a:lnTo>
                      <a:pt x="423" y="681"/>
                    </a:lnTo>
                    <a:lnTo>
                      <a:pt x="425" y="660"/>
                    </a:lnTo>
                    <a:lnTo>
                      <a:pt x="425" y="637"/>
                    </a:lnTo>
                    <a:lnTo>
                      <a:pt x="425" y="621"/>
                    </a:lnTo>
                    <a:lnTo>
                      <a:pt x="423" y="607"/>
                    </a:lnTo>
                    <a:lnTo>
                      <a:pt x="421" y="595"/>
                    </a:lnTo>
                    <a:lnTo>
                      <a:pt x="416" y="583"/>
                    </a:lnTo>
                    <a:lnTo>
                      <a:pt x="412" y="572"/>
                    </a:lnTo>
                    <a:lnTo>
                      <a:pt x="407" y="561"/>
                    </a:lnTo>
                    <a:lnTo>
                      <a:pt x="401" y="553"/>
                    </a:lnTo>
                    <a:lnTo>
                      <a:pt x="394" y="544"/>
                    </a:lnTo>
                    <a:lnTo>
                      <a:pt x="386" y="536"/>
                    </a:lnTo>
                    <a:lnTo>
                      <a:pt x="379" y="528"/>
                    </a:lnTo>
                    <a:lnTo>
                      <a:pt x="370" y="522"/>
                    </a:lnTo>
                    <a:lnTo>
                      <a:pt x="362" y="516"/>
                    </a:lnTo>
                    <a:lnTo>
                      <a:pt x="344" y="503"/>
                    </a:lnTo>
                    <a:lnTo>
                      <a:pt x="324" y="491"/>
                    </a:lnTo>
                    <a:lnTo>
                      <a:pt x="308" y="481"/>
                    </a:lnTo>
                    <a:lnTo>
                      <a:pt x="292" y="472"/>
                    </a:lnTo>
                    <a:lnTo>
                      <a:pt x="275" y="460"/>
                    </a:lnTo>
                    <a:lnTo>
                      <a:pt x="258" y="446"/>
                    </a:lnTo>
                    <a:lnTo>
                      <a:pt x="242" y="431"/>
                    </a:lnTo>
                    <a:lnTo>
                      <a:pt x="226" y="414"/>
                    </a:lnTo>
                    <a:lnTo>
                      <a:pt x="217" y="404"/>
                    </a:lnTo>
                    <a:lnTo>
                      <a:pt x="210" y="394"/>
                    </a:lnTo>
                    <a:lnTo>
                      <a:pt x="202" y="383"/>
                    </a:lnTo>
                    <a:lnTo>
                      <a:pt x="195" y="371"/>
                    </a:lnTo>
                    <a:lnTo>
                      <a:pt x="188" y="358"/>
                    </a:lnTo>
                    <a:lnTo>
                      <a:pt x="181" y="344"/>
                    </a:lnTo>
                    <a:lnTo>
                      <a:pt x="174" y="329"/>
                    </a:lnTo>
                    <a:lnTo>
                      <a:pt x="167" y="313"/>
                    </a:lnTo>
                    <a:lnTo>
                      <a:pt x="162" y="297"/>
                    </a:lnTo>
                    <a:lnTo>
                      <a:pt x="157" y="279"/>
                    </a:lnTo>
                    <a:lnTo>
                      <a:pt x="151" y="260"/>
                    </a:lnTo>
                    <a:lnTo>
                      <a:pt x="146" y="240"/>
                    </a:lnTo>
                    <a:lnTo>
                      <a:pt x="142" y="218"/>
                    </a:lnTo>
                    <a:lnTo>
                      <a:pt x="137" y="196"/>
                    </a:lnTo>
                    <a:lnTo>
                      <a:pt x="134" y="172"/>
                    </a:lnTo>
                    <a:lnTo>
                      <a:pt x="131" y="147"/>
                    </a:lnTo>
                    <a:lnTo>
                      <a:pt x="129" y="120"/>
                    </a:lnTo>
                    <a:lnTo>
                      <a:pt x="127" y="91"/>
                    </a:lnTo>
                    <a:lnTo>
                      <a:pt x="126" y="61"/>
                    </a:lnTo>
                    <a:lnTo>
                      <a:pt x="126" y="30"/>
                    </a:lnTo>
                    <a:lnTo>
                      <a:pt x="774" y="30"/>
                    </a:lnTo>
                    <a:lnTo>
                      <a:pt x="774" y="61"/>
                    </a:lnTo>
                    <a:lnTo>
                      <a:pt x="771" y="91"/>
                    </a:lnTo>
                    <a:lnTo>
                      <a:pt x="770" y="119"/>
                    </a:lnTo>
                    <a:lnTo>
                      <a:pt x="767" y="145"/>
                    </a:lnTo>
                    <a:lnTo>
                      <a:pt x="765" y="171"/>
                    </a:lnTo>
                    <a:lnTo>
                      <a:pt x="761" y="195"/>
                    </a:lnTo>
                    <a:lnTo>
                      <a:pt x="758" y="217"/>
                    </a:lnTo>
                    <a:lnTo>
                      <a:pt x="753" y="239"/>
                    </a:lnTo>
                    <a:lnTo>
                      <a:pt x="748" y="259"/>
                    </a:lnTo>
                    <a:lnTo>
                      <a:pt x="743" y="278"/>
                    </a:lnTo>
                    <a:lnTo>
                      <a:pt x="737" y="296"/>
                    </a:lnTo>
                    <a:lnTo>
                      <a:pt x="731" y="312"/>
                    </a:lnTo>
                    <a:lnTo>
                      <a:pt x="724" y="328"/>
                    </a:lnTo>
                    <a:lnTo>
                      <a:pt x="718" y="343"/>
                    </a:lnTo>
                    <a:lnTo>
                      <a:pt x="710" y="356"/>
                    </a:lnTo>
                    <a:lnTo>
                      <a:pt x="704" y="369"/>
                    </a:lnTo>
                    <a:lnTo>
                      <a:pt x="697" y="382"/>
                    </a:lnTo>
                    <a:lnTo>
                      <a:pt x="688" y="393"/>
                    </a:lnTo>
                    <a:lnTo>
                      <a:pt x="681" y="403"/>
                    </a:lnTo>
                    <a:lnTo>
                      <a:pt x="673" y="413"/>
                    </a:lnTo>
                    <a:lnTo>
                      <a:pt x="656" y="430"/>
                    </a:lnTo>
                    <a:lnTo>
                      <a:pt x="640" y="445"/>
                    </a:lnTo>
                    <a:lnTo>
                      <a:pt x="623" y="459"/>
                    </a:lnTo>
                    <a:lnTo>
                      <a:pt x="606" y="471"/>
                    </a:lnTo>
                    <a:lnTo>
                      <a:pt x="590" y="480"/>
                    </a:lnTo>
                    <a:lnTo>
                      <a:pt x="574" y="490"/>
                    </a:lnTo>
                    <a:lnTo>
                      <a:pt x="574" y="490"/>
                    </a:lnTo>
                    <a:close/>
                    <a:moveTo>
                      <a:pt x="89" y="336"/>
                    </a:moveTo>
                    <a:lnTo>
                      <a:pt x="78" y="324"/>
                    </a:lnTo>
                    <a:lnTo>
                      <a:pt x="69" y="310"/>
                    </a:lnTo>
                    <a:lnTo>
                      <a:pt x="61" y="295"/>
                    </a:lnTo>
                    <a:lnTo>
                      <a:pt x="54" y="280"/>
                    </a:lnTo>
                    <a:lnTo>
                      <a:pt x="49" y="264"/>
                    </a:lnTo>
                    <a:lnTo>
                      <a:pt x="43" y="247"/>
                    </a:lnTo>
                    <a:lnTo>
                      <a:pt x="40" y="230"/>
                    </a:lnTo>
                    <a:lnTo>
                      <a:pt x="37" y="213"/>
                    </a:lnTo>
                    <a:lnTo>
                      <a:pt x="32" y="178"/>
                    </a:lnTo>
                    <a:lnTo>
                      <a:pt x="30" y="145"/>
                    </a:lnTo>
                    <a:lnTo>
                      <a:pt x="30" y="116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97" y="90"/>
                    </a:lnTo>
                    <a:lnTo>
                      <a:pt x="100" y="137"/>
                    </a:lnTo>
                    <a:lnTo>
                      <a:pt x="105" y="181"/>
                    </a:lnTo>
                    <a:lnTo>
                      <a:pt x="112" y="221"/>
                    </a:lnTo>
                    <a:lnTo>
                      <a:pt x="119" y="258"/>
                    </a:lnTo>
                    <a:lnTo>
                      <a:pt x="128" y="291"/>
                    </a:lnTo>
                    <a:lnTo>
                      <a:pt x="137" y="321"/>
                    </a:lnTo>
                    <a:lnTo>
                      <a:pt x="149" y="348"/>
                    </a:lnTo>
                    <a:lnTo>
                      <a:pt x="161" y="372"/>
                    </a:lnTo>
                    <a:lnTo>
                      <a:pt x="150" y="370"/>
                    </a:lnTo>
                    <a:lnTo>
                      <a:pt x="140" y="367"/>
                    </a:lnTo>
                    <a:lnTo>
                      <a:pt x="131" y="364"/>
                    </a:lnTo>
                    <a:lnTo>
                      <a:pt x="121" y="359"/>
                    </a:lnTo>
                    <a:lnTo>
                      <a:pt x="113" y="355"/>
                    </a:lnTo>
                    <a:lnTo>
                      <a:pt x="105" y="350"/>
                    </a:lnTo>
                    <a:lnTo>
                      <a:pt x="97" y="343"/>
                    </a:lnTo>
                    <a:lnTo>
                      <a:pt x="89" y="336"/>
                    </a:lnTo>
                    <a:lnTo>
                      <a:pt x="89" y="336"/>
                    </a:lnTo>
                    <a:close/>
                    <a:moveTo>
                      <a:pt x="898" y="86"/>
                    </a:moveTo>
                    <a:lnTo>
                      <a:pt x="898" y="80"/>
                    </a:lnTo>
                    <a:lnTo>
                      <a:pt x="898" y="75"/>
                    </a:lnTo>
                    <a:lnTo>
                      <a:pt x="898" y="72"/>
                    </a:lnTo>
                    <a:lnTo>
                      <a:pt x="897" y="70"/>
                    </a:lnTo>
                    <a:lnTo>
                      <a:pt x="895" y="66"/>
                    </a:lnTo>
                    <a:lnTo>
                      <a:pt x="893" y="64"/>
                    </a:lnTo>
                    <a:lnTo>
                      <a:pt x="891" y="62"/>
                    </a:lnTo>
                    <a:lnTo>
                      <a:pt x="889" y="61"/>
                    </a:lnTo>
                    <a:lnTo>
                      <a:pt x="886" y="60"/>
                    </a:lnTo>
                    <a:lnTo>
                      <a:pt x="883" y="60"/>
                    </a:lnTo>
                    <a:lnTo>
                      <a:pt x="802" y="60"/>
                    </a:lnTo>
                    <a:lnTo>
                      <a:pt x="803" y="49"/>
                    </a:lnTo>
                    <a:lnTo>
                      <a:pt x="803" y="37"/>
                    </a:lnTo>
                    <a:lnTo>
                      <a:pt x="803" y="27"/>
                    </a:lnTo>
                    <a:lnTo>
                      <a:pt x="803" y="15"/>
                    </a:lnTo>
                    <a:lnTo>
                      <a:pt x="803" y="12"/>
                    </a:lnTo>
                    <a:lnTo>
                      <a:pt x="802" y="10"/>
                    </a:lnTo>
                    <a:lnTo>
                      <a:pt x="801" y="6"/>
                    </a:lnTo>
                    <a:lnTo>
                      <a:pt x="799" y="4"/>
                    </a:lnTo>
                    <a:lnTo>
                      <a:pt x="797" y="2"/>
                    </a:lnTo>
                    <a:lnTo>
                      <a:pt x="795" y="1"/>
                    </a:lnTo>
                    <a:lnTo>
                      <a:pt x="792" y="0"/>
                    </a:lnTo>
                    <a:lnTo>
                      <a:pt x="789" y="0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2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10"/>
                    </a:lnTo>
                    <a:lnTo>
                      <a:pt x="96" y="12"/>
                    </a:lnTo>
                    <a:lnTo>
                      <a:pt x="96" y="15"/>
                    </a:lnTo>
                    <a:lnTo>
                      <a:pt x="96" y="27"/>
                    </a:lnTo>
                    <a:lnTo>
                      <a:pt x="96" y="37"/>
                    </a:lnTo>
                    <a:lnTo>
                      <a:pt x="96" y="49"/>
                    </a:lnTo>
                    <a:lnTo>
                      <a:pt x="96" y="60"/>
                    </a:lnTo>
                    <a:lnTo>
                      <a:pt x="15" y="60"/>
                    </a:lnTo>
                    <a:lnTo>
                      <a:pt x="12" y="60"/>
                    </a:lnTo>
                    <a:lnTo>
                      <a:pt x="10" y="61"/>
                    </a:lnTo>
                    <a:lnTo>
                      <a:pt x="7" y="62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0" y="117"/>
                    </a:lnTo>
                    <a:lnTo>
                      <a:pt x="0" y="149"/>
                    </a:lnTo>
                    <a:lnTo>
                      <a:pt x="1" y="166"/>
                    </a:lnTo>
                    <a:lnTo>
                      <a:pt x="3" y="184"/>
                    </a:lnTo>
                    <a:lnTo>
                      <a:pt x="5" y="202"/>
                    </a:lnTo>
                    <a:lnTo>
                      <a:pt x="8" y="220"/>
                    </a:lnTo>
                    <a:lnTo>
                      <a:pt x="11" y="240"/>
                    </a:lnTo>
                    <a:lnTo>
                      <a:pt x="15" y="258"/>
                    </a:lnTo>
                    <a:lnTo>
                      <a:pt x="21" y="277"/>
                    </a:lnTo>
                    <a:lnTo>
                      <a:pt x="28" y="294"/>
                    </a:lnTo>
                    <a:lnTo>
                      <a:pt x="36" y="311"/>
                    </a:lnTo>
                    <a:lnTo>
                      <a:pt x="45" y="328"/>
                    </a:lnTo>
                    <a:lnTo>
                      <a:pt x="56" y="343"/>
                    </a:lnTo>
                    <a:lnTo>
                      <a:pt x="68" y="357"/>
                    </a:lnTo>
                    <a:lnTo>
                      <a:pt x="80" y="368"/>
                    </a:lnTo>
                    <a:lnTo>
                      <a:pt x="91" y="376"/>
                    </a:lnTo>
                    <a:lnTo>
                      <a:pt x="104" y="384"/>
                    </a:lnTo>
                    <a:lnTo>
                      <a:pt x="118" y="390"/>
                    </a:lnTo>
                    <a:lnTo>
                      <a:pt x="132" y="396"/>
                    </a:lnTo>
                    <a:lnTo>
                      <a:pt x="147" y="400"/>
                    </a:lnTo>
                    <a:lnTo>
                      <a:pt x="163" y="402"/>
                    </a:lnTo>
                    <a:lnTo>
                      <a:pt x="179" y="403"/>
                    </a:lnTo>
                    <a:lnTo>
                      <a:pt x="195" y="425"/>
                    </a:lnTo>
                    <a:lnTo>
                      <a:pt x="211" y="443"/>
                    </a:lnTo>
                    <a:lnTo>
                      <a:pt x="227" y="459"/>
                    </a:lnTo>
                    <a:lnTo>
                      <a:pt x="243" y="473"/>
                    </a:lnTo>
                    <a:lnTo>
                      <a:pt x="260" y="486"/>
                    </a:lnTo>
                    <a:lnTo>
                      <a:pt x="276" y="497"/>
                    </a:lnTo>
                    <a:lnTo>
                      <a:pt x="293" y="507"/>
                    </a:lnTo>
                    <a:lnTo>
                      <a:pt x="308" y="517"/>
                    </a:lnTo>
                    <a:lnTo>
                      <a:pt x="328" y="528"/>
                    </a:lnTo>
                    <a:lnTo>
                      <a:pt x="345" y="539"/>
                    </a:lnTo>
                    <a:lnTo>
                      <a:pt x="352" y="545"/>
                    </a:lnTo>
                    <a:lnTo>
                      <a:pt x="359" y="551"/>
                    </a:lnTo>
                    <a:lnTo>
                      <a:pt x="366" y="557"/>
                    </a:lnTo>
                    <a:lnTo>
                      <a:pt x="371" y="564"/>
                    </a:lnTo>
                    <a:lnTo>
                      <a:pt x="377" y="570"/>
                    </a:lnTo>
                    <a:lnTo>
                      <a:pt x="382" y="578"/>
                    </a:lnTo>
                    <a:lnTo>
                      <a:pt x="385" y="585"/>
                    </a:lnTo>
                    <a:lnTo>
                      <a:pt x="390" y="594"/>
                    </a:lnTo>
                    <a:lnTo>
                      <a:pt x="392" y="603"/>
                    </a:lnTo>
                    <a:lnTo>
                      <a:pt x="394" y="614"/>
                    </a:lnTo>
                    <a:lnTo>
                      <a:pt x="395" y="625"/>
                    </a:lnTo>
                    <a:lnTo>
                      <a:pt x="395" y="636"/>
                    </a:lnTo>
                    <a:lnTo>
                      <a:pt x="395" y="660"/>
                    </a:lnTo>
                    <a:lnTo>
                      <a:pt x="393" y="681"/>
                    </a:lnTo>
                    <a:lnTo>
                      <a:pt x="390" y="699"/>
                    </a:lnTo>
                    <a:lnTo>
                      <a:pt x="385" y="717"/>
                    </a:lnTo>
                    <a:lnTo>
                      <a:pt x="380" y="730"/>
                    </a:lnTo>
                    <a:lnTo>
                      <a:pt x="374" y="743"/>
                    </a:lnTo>
                    <a:lnTo>
                      <a:pt x="366" y="754"/>
                    </a:lnTo>
                    <a:lnTo>
                      <a:pt x="358" y="764"/>
                    </a:lnTo>
                    <a:lnTo>
                      <a:pt x="348" y="771"/>
                    </a:lnTo>
                    <a:lnTo>
                      <a:pt x="338" y="778"/>
                    </a:lnTo>
                    <a:lnTo>
                      <a:pt x="327" y="783"/>
                    </a:lnTo>
                    <a:lnTo>
                      <a:pt x="314" y="786"/>
                    </a:lnTo>
                    <a:lnTo>
                      <a:pt x="301" y="789"/>
                    </a:lnTo>
                    <a:lnTo>
                      <a:pt x="287" y="791"/>
                    </a:lnTo>
                    <a:lnTo>
                      <a:pt x="271" y="793"/>
                    </a:lnTo>
                    <a:lnTo>
                      <a:pt x="255" y="793"/>
                    </a:lnTo>
                    <a:lnTo>
                      <a:pt x="252" y="793"/>
                    </a:lnTo>
                    <a:lnTo>
                      <a:pt x="250" y="794"/>
                    </a:lnTo>
                    <a:lnTo>
                      <a:pt x="246" y="795"/>
                    </a:lnTo>
                    <a:lnTo>
                      <a:pt x="244" y="797"/>
                    </a:lnTo>
                    <a:lnTo>
                      <a:pt x="242" y="799"/>
                    </a:lnTo>
                    <a:lnTo>
                      <a:pt x="241" y="802"/>
                    </a:lnTo>
                    <a:lnTo>
                      <a:pt x="240" y="804"/>
                    </a:lnTo>
                    <a:lnTo>
                      <a:pt x="240" y="807"/>
                    </a:lnTo>
                    <a:lnTo>
                      <a:pt x="240" y="882"/>
                    </a:lnTo>
                    <a:lnTo>
                      <a:pt x="240" y="886"/>
                    </a:lnTo>
                    <a:lnTo>
                      <a:pt x="241" y="888"/>
                    </a:lnTo>
                    <a:lnTo>
                      <a:pt x="242" y="891"/>
                    </a:lnTo>
                    <a:lnTo>
                      <a:pt x="244" y="893"/>
                    </a:lnTo>
                    <a:lnTo>
                      <a:pt x="246" y="894"/>
                    </a:lnTo>
                    <a:lnTo>
                      <a:pt x="250" y="896"/>
                    </a:lnTo>
                    <a:lnTo>
                      <a:pt x="252" y="897"/>
                    </a:lnTo>
                    <a:lnTo>
                      <a:pt x="255" y="897"/>
                    </a:lnTo>
                    <a:lnTo>
                      <a:pt x="643" y="897"/>
                    </a:lnTo>
                    <a:lnTo>
                      <a:pt x="646" y="897"/>
                    </a:lnTo>
                    <a:lnTo>
                      <a:pt x="649" y="896"/>
                    </a:lnTo>
                    <a:lnTo>
                      <a:pt x="652" y="894"/>
                    </a:lnTo>
                    <a:lnTo>
                      <a:pt x="654" y="893"/>
                    </a:lnTo>
                    <a:lnTo>
                      <a:pt x="656" y="891"/>
                    </a:lnTo>
                    <a:lnTo>
                      <a:pt x="657" y="888"/>
                    </a:lnTo>
                    <a:lnTo>
                      <a:pt x="658" y="886"/>
                    </a:lnTo>
                    <a:lnTo>
                      <a:pt x="658" y="882"/>
                    </a:lnTo>
                    <a:lnTo>
                      <a:pt x="658" y="807"/>
                    </a:lnTo>
                    <a:lnTo>
                      <a:pt x="658" y="804"/>
                    </a:lnTo>
                    <a:lnTo>
                      <a:pt x="657" y="802"/>
                    </a:lnTo>
                    <a:lnTo>
                      <a:pt x="656" y="799"/>
                    </a:lnTo>
                    <a:lnTo>
                      <a:pt x="654" y="797"/>
                    </a:lnTo>
                    <a:lnTo>
                      <a:pt x="652" y="795"/>
                    </a:lnTo>
                    <a:lnTo>
                      <a:pt x="649" y="794"/>
                    </a:lnTo>
                    <a:lnTo>
                      <a:pt x="646" y="793"/>
                    </a:lnTo>
                    <a:lnTo>
                      <a:pt x="643" y="793"/>
                    </a:lnTo>
                    <a:lnTo>
                      <a:pt x="626" y="791"/>
                    </a:lnTo>
                    <a:lnTo>
                      <a:pt x="610" y="790"/>
                    </a:lnTo>
                    <a:lnTo>
                      <a:pt x="594" y="787"/>
                    </a:lnTo>
                    <a:lnTo>
                      <a:pt x="580" y="783"/>
                    </a:lnTo>
                    <a:lnTo>
                      <a:pt x="567" y="778"/>
                    </a:lnTo>
                    <a:lnTo>
                      <a:pt x="555" y="771"/>
                    </a:lnTo>
                    <a:lnTo>
                      <a:pt x="545" y="764"/>
                    </a:lnTo>
                    <a:lnTo>
                      <a:pt x="535" y="755"/>
                    </a:lnTo>
                    <a:lnTo>
                      <a:pt x="528" y="744"/>
                    </a:lnTo>
                    <a:lnTo>
                      <a:pt x="520" y="733"/>
                    </a:lnTo>
                    <a:lnTo>
                      <a:pt x="515" y="720"/>
                    </a:lnTo>
                    <a:lnTo>
                      <a:pt x="509" y="706"/>
                    </a:lnTo>
                    <a:lnTo>
                      <a:pt x="505" y="691"/>
                    </a:lnTo>
                    <a:lnTo>
                      <a:pt x="503" y="674"/>
                    </a:lnTo>
                    <a:lnTo>
                      <a:pt x="501" y="657"/>
                    </a:lnTo>
                    <a:lnTo>
                      <a:pt x="501" y="637"/>
                    </a:lnTo>
                    <a:lnTo>
                      <a:pt x="501" y="625"/>
                    </a:lnTo>
                    <a:lnTo>
                      <a:pt x="502" y="614"/>
                    </a:lnTo>
                    <a:lnTo>
                      <a:pt x="504" y="603"/>
                    </a:lnTo>
                    <a:lnTo>
                      <a:pt x="507" y="594"/>
                    </a:lnTo>
                    <a:lnTo>
                      <a:pt x="510" y="585"/>
                    </a:lnTo>
                    <a:lnTo>
                      <a:pt x="515" y="578"/>
                    </a:lnTo>
                    <a:lnTo>
                      <a:pt x="519" y="570"/>
                    </a:lnTo>
                    <a:lnTo>
                      <a:pt x="524" y="563"/>
                    </a:lnTo>
                    <a:lnTo>
                      <a:pt x="531" y="556"/>
                    </a:lnTo>
                    <a:lnTo>
                      <a:pt x="537" y="550"/>
                    </a:lnTo>
                    <a:lnTo>
                      <a:pt x="545" y="544"/>
                    </a:lnTo>
                    <a:lnTo>
                      <a:pt x="552" y="539"/>
                    </a:lnTo>
                    <a:lnTo>
                      <a:pt x="569" y="527"/>
                    </a:lnTo>
                    <a:lnTo>
                      <a:pt x="589" y="516"/>
                    </a:lnTo>
                    <a:lnTo>
                      <a:pt x="605" y="506"/>
                    </a:lnTo>
                    <a:lnTo>
                      <a:pt x="621" y="496"/>
                    </a:lnTo>
                    <a:lnTo>
                      <a:pt x="637" y="484"/>
                    </a:lnTo>
                    <a:lnTo>
                      <a:pt x="654" y="473"/>
                    </a:lnTo>
                    <a:lnTo>
                      <a:pt x="670" y="459"/>
                    </a:lnTo>
                    <a:lnTo>
                      <a:pt x="687" y="443"/>
                    </a:lnTo>
                    <a:lnTo>
                      <a:pt x="703" y="425"/>
                    </a:lnTo>
                    <a:lnTo>
                      <a:pt x="718" y="403"/>
                    </a:lnTo>
                    <a:lnTo>
                      <a:pt x="734" y="402"/>
                    </a:lnTo>
                    <a:lnTo>
                      <a:pt x="750" y="400"/>
                    </a:lnTo>
                    <a:lnTo>
                      <a:pt x="764" y="396"/>
                    </a:lnTo>
                    <a:lnTo>
                      <a:pt x="778" y="390"/>
                    </a:lnTo>
                    <a:lnTo>
                      <a:pt x="792" y="384"/>
                    </a:lnTo>
                    <a:lnTo>
                      <a:pt x="805" y="376"/>
                    </a:lnTo>
                    <a:lnTo>
                      <a:pt x="816" y="368"/>
                    </a:lnTo>
                    <a:lnTo>
                      <a:pt x="827" y="357"/>
                    </a:lnTo>
                    <a:lnTo>
                      <a:pt x="833" y="350"/>
                    </a:lnTo>
                    <a:lnTo>
                      <a:pt x="840" y="342"/>
                    </a:lnTo>
                    <a:lnTo>
                      <a:pt x="846" y="335"/>
                    </a:lnTo>
                    <a:lnTo>
                      <a:pt x="852" y="326"/>
                    </a:lnTo>
                    <a:lnTo>
                      <a:pt x="861" y="309"/>
                    </a:lnTo>
                    <a:lnTo>
                      <a:pt x="869" y="291"/>
                    </a:lnTo>
                    <a:lnTo>
                      <a:pt x="876" y="272"/>
                    </a:lnTo>
                    <a:lnTo>
                      <a:pt x="882" y="252"/>
                    </a:lnTo>
                    <a:lnTo>
                      <a:pt x="887" y="233"/>
                    </a:lnTo>
                    <a:lnTo>
                      <a:pt x="890" y="214"/>
                    </a:lnTo>
                    <a:lnTo>
                      <a:pt x="893" y="195"/>
                    </a:lnTo>
                    <a:lnTo>
                      <a:pt x="895" y="175"/>
                    </a:lnTo>
                    <a:lnTo>
                      <a:pt x="897" y="157"/>
                    </a:lnTo>
                    <a:lnTo>
                      <a:pt x="898" y="140"/>
                    </a:lnTo>
                    <a:lnTo>
                      <a:pt x="898" y="110"/>
                    </a:lnTo>
                    <a:lnTo>
                      <a:pt x="898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7444" y="2293289"/>
              <a:ext cx="4497229" cy="30660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Lorem Ipsum has been the industry's standard dummy text ever since the 1500s.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4198" y="5420293"/>
              <a:ext cx="1248492" cy="19511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61781" y="4258243"/>
              <a:ext cx="1248492" cy="19511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45035" y="2756890"/>
              <a:ext cx="1248492" cy="19511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SUCCESS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19775" y="3599295"/>
              <a:ext cx="3550619" cy="45990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Lorem Ipsum has been the industry's standard dummy text ever since the 1500s.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72274" y="4899314"/>
              <a:ext cx="2440671" cy="61320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Lorem Ipsum has been the industry's standard dummy text ever since the 1500s.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39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PowerPoint Templates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52138-FCC6-44DD-9FFC-1C789392E7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9" name="Freeform 14"/>
          <p:cNvSpPr>
            <a:spLocks/>
          </p:cNvSpPr>
          <p:nvPr/>
        </p:nvSpPr>
        <p:spPr bwMode="auto">
          <a:xfrm>
            <a:off x="6971874" y="2615231"/>
            <a:ext cx="1822182" cy="2507885"/>
          </a:xfrm>
          <a:custGeom>
            <a:avLst/>
            <a:gdLst>
              <a:gd name="T0" fmla="*/ 4096 w 4121"/>
              <a:gd name="T1" fmla="*/ 2644 h 5673"/>
              <a:gd name="T2" fmla="*/ 4091 w 4121"/>
              <a:gd name="T3" fmla="*/ 2305 h 5673"/>
              <a:gd name="T4" fmla="*/ 2760 w 4121"/>
              <a:gd name="T5" fmla="*/ 0 h 5673"/>
              <a:gd name="T6" fmla="*/ 2198 w 4121"/>
              <a:gd name="T7" fmla="*/ 2098 h 5673"/>
              <a:gd name="T8" fmla="*/ 2142 w 4121"/>
              <a:gd name="T9" fmla="*/ 2307 h 5673"/>
              <a:gd name="T10" fmla="*/ 1933 w 4121"/>
              <a:gd name="T11" fmla="*/ 2251 h 5673"/>
              <a:gd name="T12" fmla="*/ 662 w 4121"/>
              <a:gd name="T13" fmla="*/ 1910 h 5673"/>
              <a:gd name="T14" fmla="*/ 912 w 4121"/>
              <a:gd name="T15" fmla="*/ 2339 h 5673"/>
              <a:gd name="T16" fmla="*/ 912 w 4121"/>
              <a:gd name="T17" fmla="*/ 2625 h 5673"/>
              <a:gd name="T18" fmla="*/ 0 w 4121"/>
              <a:gd name="T19" fmla="*/ 4191 h 5673"/>
              <a:gd name="T20" fmla="*/ 398 w 4121"/>
              <a:gd name="T21" fmla="*/ 5673 h 5673"/>
              <a:gd name="T22" fmla="*/ 2704 w 4121"/>
              <a:gd name="T23" fmla="*/ 5055 h 5673"/>
              <a:gd name="T24" fmla="*/ 4096 w 4121"/>
              <a:gd name="T25" fmla="*/ 2644 h 5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21" h="5673">
                <a:moveTo>
                  <a:pt x="4096" y="2644"/>
                </a:moveTo>
                <a:cubicBezTo>
                  <a:pt x="4121" y="2536"/>
                  <a:pt x="4120" y="2412"/>
                  <a:pt x="4091" y="2305"/>
                </a:cubicBezTo>
                <a:cubicBezTo>
                  <a:pt x="2760" y="0"/>
                  <a:pt x="2760" y="0"/>
                  <a:pt x="2760" y="0"/>
                </a:cubicBezTo>
                <a:cubicBezTo>
                  <a:pt x="2198" y="2098"/>
                  <a:pt x="2198" y="2098"/>
                  <a:pt x="2198" y="2098"/>
                </a:cubicBezTo>
                <a:cubicBezTo>
                  <a:pt x="2142" y="2307"/>
                  <a:pt x="2142" y="2307"/>
                  <a:pt x="2142" y="2307"/>
                </a:cubicBezTo>
                <a:cubicBezTo>
                  <a:pt x="1933" y="2251"/>
                  <a:pt x="1933" y="2251"/>
                  <a:pt x="1933" y="2251"/>
                </a:cubicBezTo>
                <a:cubicBezTo>
                  <a:pt x="662" y="1910"/>
                  <a:pt x="662" y="1910"/>
                  <a:pt x="662" y="1910"/>
                </a:cubicBezTo>
                <a:cubicBezTo>
                  <a:pt x="912" y="2339"/>
                  <a:pt x="912" y="2339"/>
                  <a:pt x="912" y="2339"/>
                </a:cubicBezTo>
                <a:cubicBezTo>
                  <a:pt x="957" y="2418"/>
                  <a:pt x="957" y="2546"/>
                  <a:pt x="912" y="262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398" y="5673"/>
                  <a:pt x="398" y="5673"/>
                  <a:pt x="398" y="5673"/>
                </a:cubicBezTo>
                <a:cubicBezTo>
                  <a:pt x="2704" y="5055"/>
                  <a:pt x="2704" y="5055"/>
                  <a:pt x="2704" y="5055"/>
                </a:cubicBezTo>
                <a:lnTo>
                  <a:pt x="4096" y="2644"/>
                </a:lnTo>
                <a:close/>
              </a:path>
            </a:pathLst>
          </a:custGeom>
          <a:solidFill>
            <a:srgbClr val="78D2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5"/>
          <p:cNvSpPr>
            <a:spLocks/>
          </p:cNvSpPr>
          <p:nvPr/>
        </p:nvSpPr>
        <p:spPr bwMode="auto">
          <a:xfrm>
            <a:off x="6209852" y="1367847"/>
            <a:ext cx="1914007" cy="2150127"/>
          </a:xfrm>
          <a:custGeom>
            <a:avLst/>
            <a:gdLst>
              <a:gd name="T0" fmla="*/ 2509 w 4330"/>
              <a:gd name="T1" fmla="*/ 0 h 4863"/>
              <a:gd name="T2" fmla="*/ 0 w 4330"/>
              <a:gd name="T3" fmla="*/ 0 h 4863"/>
              <a:gd name="T4" fmla="*/ 1515 w 4330"/>
              <a:gd name="T5" fmla="*/ 1515 h 4863"/>
              <a:gd name="T6" fmla="*/ 1668 w 4330"/>
              <a:gd name="T7" fmla="*/ 1669 h 4863"/>
              <a:gd name="T8" fmla="*/ 1515 w 4330"/>
              <a:gd name="T9" fmla="*/ 1821 h 4863"/>
              <a:gd name="T10" fmla="*/ 569 w 4330"/>
              <a:gd name="T11" fmla="*/ 2768 h 4863"/>
              <a:gd name="T12" fmla="*/ 1079 w 4330"/>
              <a:gd name="T13" fmla="*/ 2768 h 4863"/>
              <a:gd name="T14" fmla="*/ 1327 w 4330"/>
              <a:gd name="T15" fmla="*/ 2911 h 4863"/>
              <a:gd name="T16" fmla="*/ 2231 w 4330"/>
              <a:gd name="T17" fmla="*/ 4466 h 4863"/>
              <a:gd name="T18" fmla="*/ 3712 w 4330"/>
              <a:gd name="T19" fmla="*/ 4863 h 4863"/>
              <a:gd name="T20" fmla="*/ 4330 w 4330"/>
              <a:gd name="T21" fmla="*/ 2556 h 4863"/>
              <a:gd name="T22" fmla="*/ 3011 w 4330"/>
              <a:gd name="T23" fmla="*/ 272 h 4863"/>
              <a:gd name="T24" fmla="*/ 2509 w 4330"/>
              <a:gd name="T25" fmla="*/ 0 h 4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30" h="4863">
                <a:moveTo>
                  <a:pt x="2509" y="0"/>
                </a:moveTo>
                <a:cubicBezTo>
                  <a:pt x="0" y="0"/>
                  <a:pt x="0" y="0"/>
                  <a:pt x="0" y="0"/>
                </a:cubicBezTo>
                <a:cubicBezTo>
                  <a:pt x="1515" y="1515"/>
                  <a:pt x="1515" y="1515"/>
                  <a:pt x="1515" y="1515"/>
                </a:cubicBezTo>
                <a:cubicBezTo>
                  <a:pt x="1668" y="1669"/>
                  <a:pt x="1668" y="1669"/>
                  <a:pt x="1668" y="1669"/>
                </a:cubicBezTo>
                <a:cubicBezTo>
                  <a:pt x="1515" y="1821"/>
                  <a:pt x="1515" y="1821"/>
                  <a:pt x="1515" y="1821"/>
                </a:cubicBezTo>
                <a:cubicBezTo>
                  <a:pt x="569" y="2768"/>
                  <a:pt x="569" y="2768"/>
                  <a:pt x="569" y="2768"/>
                </a:cubicBezTo>
                <a:cubicBezTo>
                  <a:pt x="1079" y="2768"/>
                  <a:pt x="1079" y="2768"/>
                  <a:pt x="1079" y="2768"/>
                </a:cubicBezTo>
                <a:cubicBezTo>
                  <a:pt x="1170" y="2768"/>
                  <a:pt x="1282" y="2833"/>
                  <a:pt x="1327" y="2911"/>
                </a:cubicBezTo>
                <a:cubicBezTo>
                  <a:pt x="2231" y="4466"/>
                  <a:pt x="2231" y="4466"/>
                  <a:pt x="2231" y="4466"/>
                </a:cubicBezTo>
                <a:cubicBezTo>
                  <a:pt x="3712" y="4863"/>
                  <a:pt x="3712" y="4863"/>
                  <a:pt x="3712" y="4863"/>
                </a:cubicBezTo>
                <a:cubicBezTo>
                  <a:pt x="4330" y="2556"/>
                  <a:pt x="4330" y="2556"/>
                  <a:pt x="4330" y="2556"/>
                </a:cubicBezTo>
                <a:cubicBezTo>
                  <a:pt x="3011" y="272"/>
                  <a:pt x="3011" y="272"/>
                  <a:pt x="3011" y="272"/>
                </a:cubicBezTo>
                <a:cubicBezTo>
                  <a:pt x="2906" y="120"/>
                  <a:pt x="2688" y="0"/>
                  <a:pt x="2509" y="0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-2" y="1367845"/>
            <a:ext cx="6812079" cy="1471583"/>
          </a:xfrm>
          <a:custGeom>
            <a:avLst/>
            <a:gdLst>
              <a:gd name="connsiteX0" fmla="*/ 0 w 6812079"/>
              <a:gd name="connsiteY0" fmla="*/ 0 h 1471583"/>
              <a:gd name="connsiteX1" fmla="*/ 1178015 w 6812079"/>
              <a:gd name="connsiteY1" fmla="*/ 0 h 1471583"/>
              <a:gd name="connsiteX2" fmla="*/ 1247651 w 6812079"/>
              <a:gd name="connsiteY2" fmla="*/ 0 h 1471583"/>
              <a:gd name="connsiteX3" fmla="*/ 5064958 w 6812079"/>
              <a:gd name="connsiteY3" fmla="*/ 0 h 1471583"/>
              <a:gd name="connsiteX4" fmla="*/ 5064956 w 6812079"/>
              <a:gd name="connsiteY4" fmla="*/ 3 h 1471583"/>
              <a:gd name="connsiteX5" fmla="*/ 5185586 w 6812079"/>
              <a:gd name="connsiteY5" fmla="*/ 3 h 1471583"/>
              <a:gd name="connsiteX6" fmla="*/ 6074721 w 6812079"/>
              <a:gd name="connsiteY6" fmla="*/ 3 h 1471583"/>
              <a:gd name="connsiteX7" fmla="*/ 6812079 w 6812079"/>
              <a:gd name="connsiteY7" fmla="*/ 737784 h 1471583"/>
              <a:gd name="connsiteX8" fmla="*/ 6326254 w 6812079"/>
              <a:gd name="connsiteY8" fmla="*/ 1224329 h 1471583"/>
              <a:gd name="connsiteX9" fmla="*/ 5530544 w 6812079"/>
              <a:gd name="connsiteY9" fmla="*/ 1224329 h 1471583"/>
              <a:gd name="connsiteX10" fmla="*/ 5420913 w 6812079"/>
              <a:gd name="connsiteY10" fmla="*/ 1287580 h 1471583"/>
              <a:gd name="connsiteX11" fmla="*/ 5313934 w 6812079"/>
              <a:gd name="connsiteY11" fmla="*/ 1471583 h 1471583"/>
              <a:gd name="connsiteX12" fmla="*/ 5162749 w 6812079"/>
              <a:gd name="connsiteY12" fmla="*/ 906748 h 1471583"/>
              <a:gd name="connsiteX13" fmla="*/ 5137994 w 6812079"/>
              <a:gd name="connsiteY13" fmla="*/ 814304 h 1471583"/>
              <a:gd name="connsiteX14" fmla="*/ 5045603 w 6812079"/>
              <a:gd name="connsiteY14" fmla="*/ 839074 h 1471583"/>
              <a:gd name="connsiteX15" fmla="*/ 4129423 w 6812079"/>
              <a:gd name="connsiteY15" fmla="*/ 1084635 h 1471583"/>
              <a:gd name="connsiteX16" fmla="*/ 4117427 w 6812079"/>
              <a:gd name="connsiteY16" fmla="*/ 1098543 h 1471583"/>
              <a:gd name="connsiteX17" fmla="*/ 1247651 w 6812079"/>
              <a:gd name="connsiteY17" fmla="*/ 1098543 h 1471583"/>
              <a:gd name="connsiteX18" fmla="*/ 1178015 w 6812079"/>
              <a:gd name="connsiteY18" fmla="*/ 1098543 h 1471583"/>
              <a:gd name="connsiteX19" fmla="*/ 0 w 6812079"/>
              <a:gd name="connsiteY19" fmla="*/ 1098543 h 147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2079" h="1471583">
                <a:moveTo>
                  <a:pt x="0" y="0"/>
                </a:moveTo>
                <a:lnTo>
                  <a:pt x="1178015" y="0"/>
                </a:lnTo>
                <a:lnTo>
                  <a:pt x="1247651" y="0"/>
                </a:lnTo>
                <a:lnTo>
                  <a:pt x="5064958" y="0"/>
                </a:lnTo>
                <a:lnTo>
                  <a:pt x="5064956" y="3"/>
                </a:lnTo>
                <a:lnTo>
                  <a:pt x="5185586" y="3"/>
                </a:lnTo>
                <a:cubicBezTo>
                  <a:pt x="5357899" y="3"/>
                  <a:pt x="5633600" y="3"/>
                  <a:pt x="6074721" y="3"/>
                </a:cubicBezTo>
                <a:cubicBezTo>
                  <a:pt x="6074721" y="3"/>
                  <a:pt x="6074721" y="3"/>
                  <a:pt x="6812079" y="737784"/>
                </a:cubicBezTo>
                <a:cubicBezTo>
                  <a:pt x="6812079" y="737784"/>
                  <a:pt x="6812079" y="737784"/>
                  <a:pt x="6326254" y="1224329"/>
                </a:cubicBezTo>
                <a:cubicBezTo>
                  <a:pt x="6326254" y="1224329"/>
                  <a:pt x="6326254" y="1224329"/>
                  <a:pt x="5530544" y="1224329"/>
                </a:cubicBezTo>
                <a:cubicBezTo>
                  <a:pt x="5490317" y="1224329"/>
                  <a:pt x="5440806" y="1253080"/>
                  <a:pt x="5420913" y="1287580"/>
                </a:cubicBezTo>
                <a:cubicBezTo>
                  <a:pt x="5420913" y="1287580"/>
                  <a:pt x="5420913" y="1287580"/>
                  <a:pt x="5313934" y="1471583"/>
                </a:cubicBezTo>
                <a:cubicBezTo>
                  <a:pt x="5313934" y="1471583"/>
                  <a:pt x="5313934" y="1471583"/>
                  <a:pt x="5162749" y="906748"/>
                </a:cubicBezTo>
                <a:cubicBezTo>
                  <a:pt x="5162749" y="906748"/>
                  <a:pt x="5162749" y="906748"/>
                  <a:pt x="5137994" y="814304"/>
                </a:cubicBezTo>
                <a:cubicBezTo>
                  <a:pt x="5137994" y="814304"/>
                  <a:pt x="5137994" y="814304"/>
                  <a:pt x="5045603" y="839074"/>
                </a:cubicBezTo>
                <a:lnTo>
                  <a:pt x="4129423" y="1084635"/>
                </a:lnTo>
                <a:lnTo>
                  <a:pt x="4117427" y="1098543"/>
                </a:lnTo>
                <a:lnTo>
                  <a:pt x="1247651" y="1098543"/>
                </a:lnTo>
                <a:lnTo>
                  <a:pt x="1178015" y="1098543"/>
                </a:lnTo>
                <a:lnTo>
                  <a:pt x="0" y="1098543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7"/>
          <p:cNvSpPr>
            <a:spLocks/>
          </p:cNvSpPr>
          <p:nvPr/>
        </p:nvSpPr>
        <p:spPr bwMode="auto">
          <a:xfrm>
            <a:off x="3422912" y="2299212"/>
            <a:ext cx="1822182" cy="2507885"/>
          </a:xfrm>
          <a:custGeom>
            <a:avLst/>
            <a:gdLst>
              <a:gd name="T0" fmla="*/ 3210 w 4121"/>
              <a:gd name="T1" fmla="*/ 3339 h 5673"/>
              <a:gd name="T2" fmla="*/ 3210 w 4121"/>
              <a:gd name="T3" fmla="*/ 3054 h 5673"/>
              <a:gd name="T4" fmla="*/ 4121 w 4121"/>
              <a:gd name="T5" fmla="*/ 1485 h 5673"/>
              <a:gd name="T6" fmla="*/ 3724 w 4121"/>
              <a:gd name="T7" fmla="*/ 0 h 5673"/>
              <a:gd name="T8" fmla="*/ 1417 w 4121"/>
              <a:gd name="T9" fmla="*/ 618 h 5673"/>
              <a:gd name="T10" fmla="*/ 30 w 4121"/>
              <a:gd name="T11" fmla="*/ 3021 h 5673"/>
              <a:gd name="T12" fmla="*/ 26 w 4121"/>
              <a:gd name="T13" fmla="*/ 3361 h 5673"/>
              <a:gd name="T14" fmla="*/ 1361 w 4121"/>
              <a:gd name="T15" fmla="*/ 5673 h 5673"/>
              <a:gd name="T16" fmla="*/ 1923 w 4121"/>
              <a:gd name="T17" fmla="*/ 3576 h 5673"/>
              <a:gd name="T18" fmla="*/ 1979 w 4121"/>
              <a:gd name="T19" fmla="*/ 3367 h 5673"/>
              <a:gd name="T20" fmla="*/ 2188 w 4121"/>
              <a:gd name="T21" fmla="*/ 3423 h 5673"/>
              <a:gd name="T22" fmla="*/ 3456 w 4121"/>
              <a:gd name="T23" fmla="*/ 3763 h 5673"/>
              <a:gd name="T24" fmla="*/ 3210 w 4121"/>
              <a:gd name="T25" fmla="*/ 3339 h 5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21" h="5673">
                <a:moveTo>
                  <a:pt x="3210" y="3339"/>
                </a:moveTo>
                <a:cubicBezTo>
                  <a:pt x="3164" y="3260"/>
                  <a:pt x="3164" y="3132"/>
                  <a:pt x="3210" y="3054"/>
                </a:cubicBezTo>
                <a:cubicBezTo>
                  <a:pt x="4121" y="1485"/>
                  <a:pt x="4121" y="1485"/>
                  <a:pt x="4121" y="1485"/>
                </a:cubicBezTo>
                <a:cubicBezTo>
                  <a:pt x="3724" y="0"/>
                  <a:pt x="3724" y="0"/>
                  <a:pt x="3724" y="0"/>
                </a:cubicBezTo>
                <a:cubicBezTo>
                  <a:pt x="1417" y="618"/>
                  <a:pt x="1417" y="618"/>
                  <a:pt x="1417" y="618"/>
                </a:cubicBezTo>
                <a:cubicBezTo>
                  <a:pt x="30" y="3021"/>
                  <a:pt x="30" y="3021"/>
                  <a:pt x="30" y="3021"/>
                </a:cubicBezTo>
                <a:cubicBezTo>
                  <a:pt x="1" y="3129"/>
                  <a:pt x="0" y="3252"/>
                  <a:pt x="26" y="3361"/>
                </a:cubicBezTo>
                <a:cubicBezTo>
                  <a:pt x="1361" y="5673"/>
                  <a:pt x="1361" y="5673"/>
                  <a:pt x="1361" y="5673"/>
                </a:cubicBezTo>
                <a:cubicBezTo>
                  <a:pt x="1923" y="3576"/>
                  <a:pt x="1923" y="3576"/>
                  <a:pt x="1923" y="3576"/>
                </a:cubicBezTo>
                <a:cubicBezTo>
                  <a:pt x="1979" y="3367"/>
                  <a:pt x="1979" y="3367"/>
                  <a:pt x="1979" y="3367"/>
                </a:cubicBezTo>
                <a:cubicBezTo>
                  <a:pt x="2188" y="3423"/>
                  <a:pt x="2188" y="3423"/>
                  <a:pt x="2188" y="3423"/>
                </a:cubicBezTo>
                <a:cubicBezTo>
                  <a:pt x="3456" y="3763"/>
                  <a:pt x="3456" y="3763"/>
                  <a:pt x="3456" y="3763"/>
                </a:cubicBezTo>
                <a:lnTo>
                  <a:pt x="3210" y="3339"/>
                </a:lnTo>
                <a:close/>
              </a:path>
            </a:pathLst>
          </a:custGeom>
          <a:solidFill>
            <a:srgbClr val="A5B1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8"/>
          <p:cNvSpPr>
            <a:spLocks/>
          </p:cNvSpPr>
          <p:nvPr/>
        </p:nvSpPr>
        <p:spPr bwMode="auto">
          <a:xfrm>
            <a:off x="4093116" y="3905546"/>
            <a:ext cx="1914007" cy="2148935"/>
          </a:xfrm>
          <a:custGeom>
            <a:avLst/>
            <a:gdLst>
              <a:gd name="T0" fmla="*/ 4330 w 4330"/>
              <a:gd name="T1" fmla="*/ 4862 h 4862"/>
              <a:gd name="T2" fmla="*/ 2815 w 4330"/>
              <a:gd name="T3" fmla="*/ 3347 h 4862"/>
              <a:gd name="T4" fmla="*/ 2662 w 4330"/>
              <a:gd name="T5" fmla="*/ 3194 h 4862"/>
              <a:gd name="T6" fmla="*/ 2815 w 4330"/>
              <a:gd name="T7" fmla="*/ 3041 h 4862"/>
              <a:gd name="T8" fmla="*/ 3761 w 4330"/>
              <a:gd name="T9" fmla="*/ 2094 h 4862"/>
              <a:gd name="T10" fmla="*/ 3251 w 4330"/>
              <a:gd name="T11" fmla="*/ 2094 h 4862"/>
              <a:gd name="T12" fmla="*/ 3003 w 4330"/>
              <a:gd name="T13" fmla="*/ 1954 h 4862"/>
              <a:gd name="T14" fmla="*/ 2096 w 4330"/>
              <a:gd name="T15" fmla="*/ 396 h 4862"/>
              <a:gd name="T16" fmla="*/ 618 w 4330"/>
              <a:gd name="T17" fmla="*/ 0 h 4862"/>
              <a:gd name="T18" fmla="*/ 0 w 4330"/>
              <a:gd name="T19" fmla="*/ 2306 h 4862"/>
              <a:gd name="T20" fmla="*/ 1335 w 4330"/>
              <a:gd name="T21" fmla="*/ 4617 h 4862"/>
              <a:gd name="T22" fmla="*/ 1821 w 4330"/>
              <a:gd name="T23" fmla="*/ 4862 h 4862"/>
              <a:gd name="T24" fmla="*/ 4330 w 4330"/>
              <a:gd name="T25" fmla="*/ 4862 h 4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30" h="4862">
                <a:moveTo>
                  <a:pt x="4330" y="4862"/>
                </a:moveTo>
                <a:cubicBezTo>
                  <a:pt x="2815" y="3347"/>
                  <a:pt x="2815" y="3347"/>
                  <a:pt x="2815" y="3347"/>
                </a:cubicBezTo>
                <a:cubicBezTo>
                  <a:pt x="2662" y="3194"/>
                  <a:pt x="2662" y="3194"/>
                  <a:pt x="2662" y="3194"/>
                </a:cubicBezTo>
                <a:cubicBezTo>
                  <a:pt x="2815" y="3041"/>
                  <a:pt x="2815" y="3041"/>
                  <a:pt x="2815" y="3041"/>
                </a:cubicBezTo>
                <a:cubicBezTo>
                  <a:pt x="3761" y="2094"/>
                  <a:pt x="3761" y="2094"/>
                  <a:pt x="3761" y="2094"/>
                </a:cubicBezTo>
                <a:cubicBezTo>
                  <a:pt x="3251" y="2094"/>
                  <a:pt x="3251" y="2094"/>
                  <a:pt x="3251" y="2094"/>
                </a:cubicBezTo>
                <a:cubicBezTo>
                  <a:pt x="3160" y="2094"/>
                  <a:pt x="3048" y="2032"/>
                  <a:pt x="3003" y="1954"/>
                </a:cubicBezTo>
                <a:cubicBezTo>
                  <a:pt x="2096" y="396"/>
                  <a:pt x="2096" y="396"/>
                  <a:pt x="2096" y="396"/>
                </a:cubicBezTo>
                <a:cubicBezTo>
                  <a:pt x="618" y="0"/>
                  <a:pt x="618" y="0"/>
                  <a:pt x="618" y="0"/>
                </a:cubicBezTo>
                <a:cubicBezTo>
                  <a:pt x="0" y="2306"/>
                  <a:pt x="0" y="2306"/>
                  <a:pt x="0" y="2306"/>
                </a:cubicBezTo>
                <a:cubicBezTo>
                  <a:pt x="1335" y="4617"/>
                  <a:pt x="1335" y="4617"/>
                  <a:pt x="1335" y="4617"/>
                </a:cubicBezTo>
                <a:cubicBezTo>
                  <a:pt x="1444" y="4758"/>
                  <a:pt x="1650" y="4862"/>
                  <a:pt x="1821" y="4862"/>
                </a:cubicBezTo>
                <a:lnTo>
                  <a:pt x="4330" y="4862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19"/>
          <p:cNvSpPr>
            <a:spLocks/>
          </p:cNvSpPr>
          <p:nvPr/>
        </p:nvSpPr>
        <p:spPr bwMode="auto">
          <a:xfrm>
            <a:off x="5404893" y="4584091"/>
            <a:ext cx="2695112" cy="1470387"/>
          </a:xfrm>
          <a:custGeom>
            <a:avLst/>
            <a:gdLst>
              <a:gd name="T0" fmla="*/ 3997 w 6094"/>
              <a:gd name="T1" fmla="*/ 1428 h 3325"/>
              <a:gd name="T2" fmla="*/ 3788 w 6094"/>
              <a:gd name="T3" fmla="*/ 1484 h 3325"/>
              <a:gd name="T4" fmla="*/ 3732 w 6094"/>
              <a:gd name="T5" fmla="*/ 1275 h 3325"/>
              <a:gd name="T6" fmla="*/ 3390 w 6094"/>
              <a:gd name="T7" fmla="*/ 0 h 3325"/>
              <a:gd name="T8" fmla="*/ 3147 w 6094"/>
              <a:gd name="T9" fmla="*/ 417 h 3325"/>
              <a:gd name="T10" fmla="*/ 2899 w 6094"/>
              <a:gd name="T11" fmla="*/ 557 h 3325"/>
              <a:gd name="T12" fmla="*/ 1099 w 6094"/>
              <a:gd name="T13" fmla="*/ 557 h 3325"/>
              <a:gd name="T14" fmla="*/ 0 w 6094"/>
              <a:gd name="T15" fmla="*/ 1656 h 3325"/>
              <a:gd name="T16" fmla="*/ 1668 w 6094"/>
              <a:gd name="T17" fmla="*/ 3325 h 3325"/>
              <a:gd name="T18" fmla="*/ 4329 w 6094"/>
              <a:gd name="T19" fmla="*/ 3325 h 3325"/>
              <a:gd name="T20" fmla="*/ 4815 w 6094"/>
              <a:gd name="T21" fmla="*/ 3080 h 3325"/>
              <a:gd name="T22" fmla="*/ 6094 w 6094"/>
              <a:gd name="T23" fmla="*/ 866 h 3325"/>
              <a:gd name="T24" fmla="*/ 3997 w 6094"/>
              <a:gd name="T25" fmla="*/ 1428 h 3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94" h="3325">
                <a:moveTo>
                  <a:pt x="3997" y="1428"/>
                </a:moveTo>
                <a:cubicBezTo>
                  <a:pt x="3788" y="1484"/>
                  <a:pt x="3788" y="1484"/>
                  <a:pt x="3788" y="1484"/>
                </a:cubicBezTo>
                <a:cubicBezTo>
                  <a:pt x="3732" y="1275"/>
                  <a:pt x="3732" y="1275"/>
                  <a:pt x="3732" y="1275"/>
                </a:cubicBezTo>
                <a:cubicBezTo>
                  <a:pt x="3390" y="0"/>
                  <a:pt x="3390" y="0"/>
                  <a:pt x="3390" y="0"/>
                </a:cubicBezTo>
                <a:cubicBezTo>
                  <a:pt x="3147" y="417"/>
                  <a:pt x="3147" y="417"/>
                  <a:pt x="3147" y="417"/>
                </a:cubicBezTo>
                <a:cubicBezTo>
                  <a:pt x="3102" y="495"/>
                  <a:pt x="2990" y="557"/>
                  <a:pt x="2899" y="557"/>
                </a:cubicBezTo>
                <a:cubicBezTo>
                  <a:pt x="1099" y="557"/>
                  <a:pt x="1099" y="557"/>
                  <a:pt x="1099" y="557"/>
                </a:cubicBezTo>
                <a:cubicBezTo>
                  <a:pt x="0" y="1656"/>
                  <a:pt x="0" y="1656"/>
                  <a:pt x="0" y="1656"/>
                </a:cubicBezTo>
                <a:cubicBezTo>
                  <a:pt x="1668" y="3325"/>
                  <a:pt x="1668" y="3325"/>
                  <a:pt x="1668" y="3325"/>
                </a:cubicBezTo>
                <a:cubicBezTo>
                  <a:pt x="4329" y="3325"/>
                  <a:pt x="4329" y="3325"/>
                  <a:pt x="4329" y="3325"/>
                </a:cubicBezTo>
                <a:cubicBezTo>
                  <a:pt x="4500" y="3325"/>
                  <a:pt x="4706" y="3221"/>
                  <a:pt x="4815" y="3080"/>
                </a:cubicBezTo>
                <a:cubicBezTo>
                  <a:pt x="6094" y="866"/>
                  <a:pt x="6094" y="866"/>
                  <a:pt x="6094" y="866"/>
                </a:cubicBezTo>
                <a:lnTo>
                  <a:pt x="3997" y="1428"/>
                </a:lnTo>
                <a:close/>
              </a:path>
            </a:pathLst>
          </a:custGeom>
          <a:solidFill>
            <a:srgbClr val="3B3939"/>
          </a:solidFill>
          <a:ln>
            <a:solidFill>
              <a:srgbClr val="64789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14774" y="1422170"/>
            <a:ext cx="2566452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Lorem Ipsum is simply dummy text of the printing and typesetting industry. Lorem Ipsum has been the industry's standard dummy text.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105401" y="3249498"/>
            <a:ext cx="2095615" cy="92333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Lorem Ipsum is simply dummy text of the printing and typesetting industry. Lorem Ipsum has been the industry's standard dummy text.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114774" y="5412994"/>
            <a:ext cx="2566452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Lorem Ipsum is simply dummy text of the printing and typesetting industry. Lorem Ipsum has been the industry's standard dummy text.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38200" y="1568156"/>
            <a:ext cx="3451026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is simply dummy text of the printing and typesetting industry. Lorem Ipsum has been the industry's standard dummy text ever since the 1500s.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78015" y="3249498"/>
            <a:ext cx="2095615" cy="92333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Lorem Ipsum is simply dummy text of the printing and typesetting industry. Lorem Ipsum has been the industry's standard dummy text.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722773" y="5425486"/>
            <a:ext cx="2566452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Lorem Ipsum is simply dummy text of the printing and typesetting industry. Lorem Ipsum has been the industry's standard dummy text.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72377" y="1923408"/>
            <a:ext cx="412474" cy="410182"/>
            <a:chOff x="7045325" y="1919288"/>
            <a:chExt cx="285750" cy="284162"/>
          </a:xfrm>
          <a:solidFill>
            <a:schemeClr val="bg1"/>
          </a:solidFill>
        </p:grpSpPr>
        <p:sp>
          <p:nvSpPr>
            <p:cNvPr id="100" name="Freeform 308"/>
            <p:cNvSpPr>
              <a:spLocks noEditPoints="1"/>
            </p:cNvSpPr>
            <p:nvPr/>
          </p:nvSpPr>
          <p:spPr bwMode="auto">
            <a:xfrm>
              <a:off x="7045325" y="1919288"/>
              <a:ext cx="285750" cy="284162"/>
            </a:xfrm>
            <a:custGeom>
              <a:avLst/>
              <a:gdLst>
                <a:gd name="T0" fmla="*/ 718 w 897"/>
                <a:gd name="T1" fmla="*/ 742 h 897"/>
                <a:gd name="T2" fmla="*/ 658 w 897"/>
                <a:gd name="T3" fmla="*/ 659 h 897"/>
                <a:gd name="T4" fmla="*/ 750 w 897"/>
                <a:gd name="T5" fmla="*/ 573 h 897"/>
                <a:gd name="T6" fmla="*/ 136 w 897"/>
                <a:gd name="T7" fmla="*/ 325 h 897"/>
                <a:gd name="T8" fmla="*/ 154 w 897"/>
                <a:gd name="T9" fmla="*/ 246 h 897"/>
                <a:gd name="T10" fmla="*/ 190 w 897"/>
                <a:gd name="T11" fmla="*/ 174 h 897"/>
                <a:gd name="T12" fmla="*/ 242 w 897"/>
                <a:gd name="T13" fmla="*/ 115 h 897"/>
                <a:gd name="T14" fmla="*/ 307 w 897"/>
                <a:gd name="T15" fmla="*/ 69 h 897"/>
                <a:gd name="T16" fmla="*/ 381 w 897"/>
                <a:gd name="T17" fmla="*/ 39 h 897"/>
                <a:gd name="T18" fmla="*/ 463 w 897"/>
                <a:gd name="T19" fmla="*/ 30 h 897"/>
                <a:gd name="T20" fmla="*/ 545 w 897"/>
                <a:gd name="T21" fmla="*/ 39 h 897"/>
                <a:gd name="T22" fmla="*/ 620 w 897"/>
                <a:gd name="T23" fmla="*/ 69 h 897"/>
                <a:gd name="T24" fmla="*/ 684 w 897"/>
                <a:gd name="T25" fmla="*/ 115 h 897"/>
                <a:gd name="T26" fmla="*/ 735 w 897"/>
                <a:gd name="T27" fmla="*/ 174 h 897"/>
                <a:gd name="T28" fmla="*/ 772 w 897"/>
                <a:gd name="T29" fmla="*/ 246 h 897"/>
                <a:gd name="T30" fmla="*/ 790 w 897"/>
                <a:gd name="T31" fmla="*/ 325 h 897"/>
                <a:gd name="T32" fmla="*/ 788 w 897"/>
                <a:gd name="T33" fmla="*/ 408 h 897"/>
                <a:gd name="T34" fmla="*/ 766 w 897"/>
                <a:gd name="T35" fmla="*/ 486 h 897"/>
                <a:gd name="T36" fmla="*/ 727 w 897"/>
                <a:gd name="T37" fmla="*/ 555 h 897"/>
                <a:gd name="T38" fmla="*/ 672 w 897"/>
                <a:gd name="T39" fmla="*/ 612 h 897"/>
                <a:gd name="T40" fmla="*/ 606 w 897"/>
                <a:gd name="T41" fmla="*/ 654 h 897"/>
                <a:gd name="T42" fmla="*/ 529 w 897"/>
                <a:gd name="T43" fmla="*/ 681 h 897"/>
                <a:gd name="T44" fmla="*/ 447 w 897"/>
                <a:gd name="T45" fmla="*/ 686 h 897"/>
                <a:gd name="T46" fmla="*/ 365 w 897"/>
                <a:gd name="T47" fmla="*/ 672 h 897"/>
                <a:gd name="T48" fmla="*/ 293 w 897"/>
                <a:gd name="T49" fmla="*/ 639 h 897"/>
                <a:gd name="T50" fmla="*/ 231 w 897"/>
                <a:gd name="T51" fmla="*/ 591 h 897"/>
                <a:gd name="T52" fmla="*/ 182 w 897"/>
                <a:gd name="T53" fmla="*/ 529 h 897"/>
                <a:gd name="T54" fmla="*/ 149 w 897"/>
                <a:gd name="T55" fmla="*/ 456 h 897"/>
                <a:gd name="T56" fmla="*/ 134 w 897"/>
                <a:gd name="T57" fmla="*/ 375 h 897"/>
                <a:gd name="T58" fmla="*/ 176 w 897"/>
                <a:gd name="T59" fmla="*/ 738 h 897"/>
                <a:gd name="T60" fmla="*/ 163 w 897"/>
                <a:gd name="T61" fmla="*/ 555 h 897"/>
                <a:gd name="T62" fmla="*/ 254 w 897"/>
                <a:gd name="T63" fmla="*/ 650 h 897"/>
                <a:gd name="T64" fmla="*/ 895 w 897"/>
                <a:gd name="T65" fmla="*/ 754 h 897"/>
                <a:gd name="T66" fmla="*/ 808 w 897"/>
                <a:gd name="T67" fmla="*/ 457 h 897"/>
                <a:gd name="T68" fmla="*/ 821 w 897"/>
                <a:gd name="T69" fmla="*/ 340 h 897"/>
                <a:gd name="T70" fmla="*/ 806 w 897"/>
                <a:gd name="T71" fmla="*/ 252 h 897"/>
                <a:gd name="T72" fmla="*/ 770 w 897"/>
                <a:gd name="T73" fmla="*/ 172 h 897"/>
                <a:gd name="T74" fmla="*/ 716 w 897"/>
                <a:gd name="T75" fmla="*/ 104 h 897"/>
                <a:gd name="T76" fmla="*/ 649 w 897"/>
                <a:gd name="T77" fmla="*/ 51 h 897"/>
                <a:gd name="T78" fmla="*/ 570 w 897"/>
                <a:gd name="T79" fmla="*/ 16 h 897"/>
                <a:gd name="T80" fmla="*/ 482 w 897"/>
                <a:gd name="T81" fmla="*/ 0 h 897"/>
                <a:gd name="T82" fmla="*/ 391 w 897"/>
                <a:gd name="T83" fmla="*/ 7 h 897"/>
                <a:gd name="T84" fmla="*/ 308 w 897"/>
                <a:gd name="T85" fmla="*/ 35 h 897"/>
                <a:gd name="T86" fmla="*/ 235 w 897"/>
                <a:gd name="T87" fmla="*/ 81 h 897"/>
                <a:gd name="T88" fmla="*/ 176 w 897"/>
                <a:gd name="T89" fmla="*/ 144 h 897"/>
                <a:gd name="T90" fmla="*/ 132 w 897"/>
                <a:gd name="T91" fmla="*/ 219 h 897"/>
                <a:gd name="T92" fmla="*/ 109 w 897"/>
                <a:gd name="T93" fmla="*/ 303 h 897"/>
                <a:gd name="T94" fmla="*/ 107 w 897"/>
                <a:gd name="T95" fmla="*/ 403 h 897"/>
                <a:gd name="T96" fmla="*/ 137 w 897"/>
                <a:gd name="T97" fmla="*/ 505 h 897"/>
                <a:gd name="T98" fmla="*/ 1 w 897"/>
                <a:gd name="T99" fmla="*/ 781 h 897"/>
                <a:gd name="T100" fmla="*/ 18 w 897"/>
                <a:gd name="T101" fmla="*/ 791 h 897"/>
                <a:gd name="T102" fmla="*/ 203 w 897"/>
                <a:gd name="T103" fmla="*/ 895 h 897"/>
                <a:gd name="T104" fmla="*/ 216 w 897"/>
                <a:gd name="T105" fmla="*/ 895 h 897"/>
                <a:gd name="T106" fmla="*/ 407 w 897"/>
                <a:gd name="T107" fmla="*/ 713 h 897"/>
                <a:gd name="T108" fmla="*/ 488 w 897"/>
                <a:gd name="T109" fmla="*/ 716 h 897"/>
                <a:gd name="T110" fmla="*/ 676 w 897"/>
                <a:gd name="T111" fmla="*/ 893 h 897"/>
                <a:gd name="T112" fmla="*/ 688 w 897"/>
                <a:gd name="T113" fmla="*/ 896 h 897"/>
                <a:gd name="T114" fmla="*/ 743 w 897"/>
                <a:gd name="T115" fmla="*/ 763 h 897"/>
                <a:gd name="T116" fmla="*/ 895 w 897"/>
                <a:gd name="T117" fmla="*/ 770 h 897"/>
                <a:gd name="T118" fmla="*/ 895 w 897"/>
                <a:gd name="T119" fmla="*/ 75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7" h="897">
                  <a:moveTo>
                    <a:pt x="733" y="732"/>
                  </a:moveTo>
                  <a:lnTo>
                    <a:pt x="729" y="732"/>
                  </a:lnTo>
                  <a:lnTo>
                    <a:pt x="724" y="734"/>
                  </a:lnTo>
                  <a:lnTo>
                    <a:pt x="720" y="738"/>
                  </a:lnTo>
                  <a:lnTo>
                    <a:pt x="718" y="742"/>
                  </a:lnTo>
                  <a:lnTo>
                    <a:pt x="682" y="847"/>
                  </a:lnTo>
                  <a:lnTo>
                    <a:pt x="590" y="694"/>
                  </a:lnTo>
                  <a:lnTo>
                    <a:pt x="614" y="684"/>
                  </a:lnTo>
                  <a:lnTo>
                    <a:pt x="636" y="672"/>
                  </a:lnTo>
                  <a:lnTo>
                    <a:pt x="658" y="659"/>
                  </a:lnTo>
                  <a:lnTo>
                    <a:pt x="679" y="645"/>
                  </a:lnTo>
                  <a:lnTo>
                    <a:pt x="699" y="628"/>
                  </a:lnTo>
                  <a:lnTo>
                    <a:pt x="717" y="611"/>
                  </a:lnTo>
                  <a:lnTo>
                    <a:pt x="734" y="592"/>
                  </a:lnTo>
                  <a:lnTo>
                    <a:pt x="750" y="573"/>
                  </a:lnTo>
                  <a:lnTo>
                    <a:pt x="853" y="744"/>
                  </a:lnTo>
                  <a:lnTo>
                    <a:pt x="733" y="732"/>
                  </a:lnTo>
                  <a:close/>
                  <a:moveTo>
                    <a:pt x="134" y="358"/>
                  </a:moveTo>
                  <a:lnTo>
                    <a:pt x="134" y="341"/>
                  </a:lnTo>
                  <a:lnTo>
                    <a:pt x="136" y="325"/>
                  </a:lnTo>
                  <a:lnTo>
                    <a:pt x="138" y="308"/>
                  </a:lnTo>
                  <a:lnTo>
                    <a:pt x="141" y="292"/>
                  </a:lnTo>
                  <a:lnTo>
                    <a:pt x="144" y="276"/>
                  </a:lnTo>
                  <a:lnTo>
                    <a:pt x="149" y="261"/>
                  </a:lnTo>
                  <a:lnTo>
                    <a:pt x="154" y="246"/>
                  </a:lnTo>
                  <a:lnTo>
                    <a:pt x="160" y="231"/>
                  </a:lnTo>
                  <a:lnTo>
                    <a:pt x="167" y="216"/>
                  </a:lnTo>
                  <a:lnTo>
                    <a:pt x="174" y="202"/>
                  </a:lnTo>
                  <a:lnTo>
                    <a:pt x="182" y="188"/>
                  </a:lnTo>
                  <a:lnTo>
                    <a:pt x="190" y="174"/>
                  </a:lnTo>
                  <a:lnTo>
                    <a:pt x="200" y="161"/>
                  </a:lnTo>
                  <a:lnTo>
                    <a:pt x="209" y="149"/>
                  </a:lnTo>
                  <a:lnTo>
                    <a:pt x="220" y="138"/>
                  </a:lnTo>
                  <a:lnTo>
                    <a:pt x="231" y="126"/>
                  </a:lnTo>
                  <a:lnTo>
                    <a:pt x="242" y="115"/>
                  </a:lnTo>
                  <a:lnTo>
                    <a:pt x="254" y="104"/>
                  </a:lnTo>
                  <a:lnTo>
                    <a:pt x="266" y="95"/>
                  </a:lnTo>
                  <a:lnTo>
                    <a:pt x="280" y="85"/>
                  </a:lnTo>
                  <a:lnTo>
                    <a:pt x="293" y="77"/>
                  </a:lnTo>
                  <a:lnTo>
                    <a:pt x="307" y="69"/>
                  </a:lnTo>
                  <a:lnTo>
                    <a:pt x="321" y="62"/>
                  </a:lnTo>
                  <a:lnTo>
                    <a:pt x="335" y="55"/>
                  </a:lnTo>
                  <a:lnTo>
                    <a:pt x="350" y="49"/>
                  </a:lnTo>
                  <a:lnTo>
                    <a:pt x="365" y="45"/>
                  </a:lnTo>
                  <a:lnTo>
                    <a:pt x="381" y="39"/>
                  </a:lnTo>
                  <a:lnTo>
                    <a:pt x="396" y="36"/>
                  </a:lnTo>
                  <a:lnTo>
                    <a:pt x="414" y="33"/>
                  </a:lnTo>
                  <a:lnTo>
                    <a:pt x="430" y="31"/>
                  </a:lnTo>
                  <a:lnTo>
                    <a:pt x="447" y="30"/>
                  </a:lnTo>
                  <a:lnTo>
                    <a:pt x="463" y="30"/>
                  </a:lnTo>
                  <a:lnTo>
                    <a:pt x="480" y="30"/>
                  </a:lnTo>
                  <a:lnTo>
                    <a:pt x="497" y="31"/>
                  </a:lnTo>
                  <a:lnTo>
                    <a:pt x="513" y="33"/>
                  </a:lnTo>
                  <a:lnTo>
                    <a:pt x="529" y="36"/>
                  </a:lnTo>
                  <a:lnTo>
                    <a:pt x="545" y="39"/>
                  </a:lnTo>
                  <a:lnTo>
                    <a:pt x="561" y="45"/>
                  </a:lnTo>
                  <a:lnTo>
                    <a:pt x="576" y="49"/>
                  </a:lnTo>
                  <a:lnTo>
                    <a:pt x="591" y="55"/>
                  </a:lnTo>
                  <a:lnTo>
                    <a:pt x="606" y="62"/>
                  </a:lnTo>
                  <a:lnTo>
                    <a:pt x="620" y="69"/>
                  </a:lnTo>
                  <a:lnTo>
                    <a:pt x="634" y="77"/>
                  </a:lnTo>
                  <a:lnTo>
                    <a:pt x="647" y="85"/>
                  </a:lnTo>
                  <a:lnTo>
                    <a:pt x="660" y="95"/>
                  </a:lnTo>
                  <a:lnTo>
                    <a:pt x="672" y="104"/>
                  </a:lnTo>
                  <a:lnTo>
                    <a:pt x="684" y="115"/>
                  </a:lnTo>
                  <a:lnTo>
                    <a:pt x="696" y="126"/>
                  </a:lnTo>
                  <a:lnTo>
                    <a:pt x="707" y="138"/>
                  </a:lnTo>
                  <a:lnTo>
                    <a:pt x="717" y="149"/>
                  </a:lnTo>
                  <a:lnTo>
                    <a:pt x="727" y="161"/>
                  </a:lnTo>
                  <a:lnTo>
                    <a:pt x="735" y="174"/>
                  </a:lnTo>
                  <a:lnTo>
                    <a:pt x="744" y="188"/>
                  </a:lnTo>
                  <a:lnTo>
                    <a:pt x="753" y="202"/>
                  </a:lnTo>
                  <a:lnTo>
                    <a:pt x="760" y="216"/>
                  </a:lnTo>
                  <a:lnTo>
                    <a:pt x="766" y="231"/>
                  </a:lnTo>
                  <a:lnTo>
                    <a:pt x="772" y="246"/>
                  </a:lnTo>
                  <a:lnTo>
                    <a:pt x="777" y="261"/>
                  </a:lnTo>
                  <a:lnTo>
                    <a:pt x="781" y="277"/>
                  </a:lnTo>
                  <a:lnTo>
                    <a:pt x="786" y="292"/>
                  </a:lnTo>
                  <a:lnTo>
                    <a:pt x="788" y="309"/>
                  </a:lnTo>
                  <a:lnTo>
                    <a:pt x="790" y="325"/>
                  </a:lnTo>
                  <a:lnTo>
                    <a:pt x="792" y="341"/>
                  </a:lnTo>
                  <a:lnTo>
                    <a:pt x="792" y="358"/>
                  </a:lnTo>
                  <a:lnTo>
                    <a:pt x="792" y="375"/>
                  </a:lnTo>
                  <a:lnTo>
                    <a:pt x="790" y="392"/>
                  </a:lnTo>
                  <a:lnTo>
                    <a:pt x="788" y="408"/>
                  </a:lnTo>
                  <a:lnTo>
                    <a:pt x="786" y="424"/>
                  </a:lnTo>
                  <a:lnTo>
                    <a:pt x="781" y="440"/>
                  </a:lnTo>
                  <a:lnTo>
                    <a:pt x="777" y="456"/>
                  </a:lnTo>
                  <a:lnTo>
                    <a:pt x="772" y="471"/>
                  </a:lnTo>
                  <a:lnTo>
                    <a:pt x="766" y="486"/>
                  </a:lnTo>
                  <a:lnTo>
                    <a:pt x="760" y="500"/>
                  </a:lnTo>
                  <a:lnTo>
                    <a:pt x="753" y="515"/>
                  </a:lnTo>
                  <a:lnTo>
                    <a:pt x="744" y="529"/>
                  </a:lnTo>
                  <a:lnTo>
                    <a:pt x="735" y="542"/>
                  </a:lnTo>
                  <a:lnTo>
                    <a:pt x="727" y="555"/>
                  </a:lnTo>
                  <a:lnTo>
                    <a:pt x="717" y="567"/>
                  </a:lnTo>
                  <a:lnTo>
                    <a:pt x="707" y="579"/>
                  </a:lnTo>
                  <a:lnTo>
                    <a:pt x="696" y="591"/>
                  </a:lnTo>
                  <a:lnTo>
                    <a:pt x="684" y="602"/>
                  </a:lnTo>
                  <a:lnTo>
                    <a:pt x="672" y="612"/>
                  </a:lnTo>
                  <a:lnTo>
                    <a:pt x="660" y="622"/>
                  </a:lnTo>
                  <a:lnTo>
                    <a:pt x="647" y="631"/>
                  </a:lnTo>
                  <a:lnTo>
                    <a:pt x="634" y="639"/>
                  </a:lnTo>
                  <a:lnTo>
                    <a:pt x="620" y="648"/>
                  </a:lnTo>
                  <a:lnTo>
                    <a:pt x="606" y="654"/>
                  </a:lnTo>
                  <a:lnTo>
                    <a:pt x="591" y="662"/>
                  </a:lnTo>
                  <a:lnTo>
                    <a:pt x="576" y="667"/>
                  </a:lnTo>
                  <a:lnTo>
                    <a:pt x="561" y="672"/>
                  </a:lnTo>
                  <a:lnTo>
                    <a:pt x="545" y="677"/>
                  </a:lnTo>
                  <a:lnTo>
                    <a:pt x="529" y="681"/>
                  </a:lnTo>
                  <a:lnTo>
                    <a:pt x="513" y="683"/>
                  </a:lnTo>
                  <a:lnTo>
                    <a:pt x="497" y="685"/>
                  </a:lnTo>
                  <a:lnTo>
                    <a:pt x="480" y="686"/>
                  </a:lnTo>
                  <a:lnTo>
                    <a:pt x="463" y="687"/>
                  </a:lnTo>
                  <a:lnTo>
                    <a:pt x="447" y="686"/>
                  </a:lnTo>
                  <a:lnTo>
                    <a:pt x="430" y="685"/>
                  </a:lnTo>
                  <a:lnTo>
                    <a:pt x="414" y="683"/>
                  </a:lnTo>
                  <a:lnTo>
                    <a:pt x="396" y="681"/>
                  </a:lnTo>
                  <a:lnTo>
                    <a:pt x="381" y="677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21" y="654"/>
                  </a:lnTo>
                  <a:lnTo>
                    <a:pt x="307" y="648"/>
                  </a:lnTo>
                  <a:lnTo>
                    <a:pt x="293" y="639"/>
                  </a:lnTo>
                  <a:lnTo>
                    <a:pt x="280" y="631"/>
                  </a:lnTo>
                  <a:lnTo>
                    <a:pt x="266" y="622"/>
                  </a:lnTo>
                  <a:lnTo>
                    <a:pt x="254" y="612"/>
                  </a:lnTo>
                  <a:lnTo>
                    <a:pt x="242" y="602"/>
                  </a:lnTo>
                  <a:lnTo>
                    <a:pt x="231" y="591"/>
                  </a:lnTo>
                  <a:lnTo>
                    <a:pt x="220" y="579"/>
                  </a:lnTo>
                  <a:lnTo>
                    <a:pt x="209" y="567"/>
                  </a:lnTo>
                  <a:lnTo>
                    <a:pt x="200" y="555"/>
                  </a:lnTo>
                  <a:lnTo>
                    <a:pt x="190" y="542"/>
                  </a:lnTo>
                  <a:lnTo>
                    <a:pt x="182" y="529"/>
                  </a:lnTo>
                  <a:lnTo>
                    <a:pt x="174" y="515"/>
                  </a:lnTo>
                  <a:lnTo>
                    <a:pt x="167" y="501"/>
                  </a:lnTo>
                  <a:lnTo>
                    <a:pt x="160" y="486"/>
                  </a:lnTo>
                  <a:lnTo>
                    <a:pt x="154" y="471"/>
                  </a:lnTo>
                  <a:lnTo>
                    <a:pt x="149" y="456"/>
                  </a:lnTo>
                  <a:lnTo>
                    <a:pt x="144" y="440"/>
                  </a:lnTo>
                  <a:lnTo>
                    <a:pt x="141" y="424"/>
                  </a:lnTo>
                  <a:lnTo>
                    <a:pt x="138" y="408"/>
                  </a:lnTo>
                  <a:lnTo>
                    <a:pt x="136" y="392"/>
                  </a:lnTo>
                  <a:lnTo>
                    <a:pt x="134" y="375"/>
                  </a:lnTo>
                  <a:lnTo>
                    <a:pt x="134" y="358"/>
                  </a:lnTo>
                  <a:lnTo>
                    <a:pt x="134" y="358"/>
                  </a:lnTo>
                  <a:close/>
                  <a:moveTo>
                    <a:pt x="214" y="849"/>
                  </a:moveTo>
                  <a:lnTo>
                    <a:pt x="178" y="742"/>
                  </a:lnTo>
                  <a:lnTo>
                    <a:pt x="176" y="738"/>
                  </a:lnTo>
                  <a:lnTo>
                    <a:pt x="172" y="734"/>
                  </a:lnTo>
                  <a:lnTo>
                    <a:pt x="167" y="732"/>
                  </a:lnTo>
                  <a:lnTo>
                    <a:pt x="161" y="732"/>
                  </a:lnTo>
                  <a:lnTo>
                    <a:pt x="45" y="756"/>
                  </a:lnTo>
                  <a:lnTo>
                    <a:pt x="163" y="555"/>
                  </a:lnTo>
                  <a:lnTo>
                    <a:pt x="178" y="576"/>
                  </a:lnTo>
                  <a:lnTo>
                    <a:pt x="195" y="596"/>
                  </a:lnTo>
                  <a:lnTo>
                    <a:pt x="214" y="616"/>
                  </a:lnTo>
                  <a:lnTo>
                    <a:pt x="233" y="634"/>
                  </a:lnTo>
                  <a:lnTo>
                    <a:pt x="254" y="650"/>
                  </a:lnTo>
                  <a:lnTo>
                    <a:pt x="277" y="665"/>
                  </a:lnTo>
                  <a:lnTo>
                    <a:pt x="300" y="678"/>
                  </a:lnTo>
                  <a:lnTo>
                    <a:pt x="324" y="689"/>
                  </a:lnTo>
                  <a:lnTo>
                    <a:pt x="214" y="849"/>
                  </a:lnTo>
                  <a:close/>
                  <a:moveTo>
                    <a:pt x="895" y="754"/>
                  </a:moveTo>
                  <a:lnTo>
                    <a:pt x="770" y="545"/>
                  </a:lnTo>
                  <a:lnTo>
                    <a:pt x="781" y="525"/>
                  </a:lnTo>
                  <a:lnTo>
                    <a:pt x="791" y="502"/>
                  </a:lnTo>
                  <a:lnTo>
                    <a:pt x="801" y="480"/>
                  </a:lnTo>
                  <a:lnTo>
                    <a:pt x="808" y="457"/>
                  </a:lnTo>
                  <a:lnTo>
                    <a:pt x="815" y="433"/>
                  </a:lnTo>
                  <a:lnTo>
                    <a:pt x="819" y="408"/>
                  </a:lnTo>
                  <a:lnTo>
                    <a:pt x="821" y="384"/>
                  </a:lnTo>
                  <a:lnTo>
                    <a:pt x="822" y="358"/>
                  </a:lnTo>
                  <a:lnTo>
                    <a:pt x="821" y="340"/>
                  </a:lnTo>
                  <a:lnTo>
                    <a:pt x="820" y="322"/>
                  </a:lnTo>
                  <a:lnTo>
                    <a:pt x="818" y="303"/>
                  </a:lnTo>
                  <a:lnTo>
                    <a:pt x="815" y="286"/>
                  </a:lnTo>
                  <a:lnTo>
                    <a:pt x="810" y="268"/>
                  </a:lnTo>
                  <a:lnTo>
                    <a:pt x="806" y="252"/>
                  </a:lnTo>
                  <a:lnTo>
                    <a:pt x="800" y="235"/>
                  </a:lnTo>
                  <a:lnTo>
                    <a:pt x="793" y="219"/>
                  </a:lnTo>
                  <a:lnTo>
                    <a:pt x="787" y="203"/>
                  </a:lnTo>
                  <a:lnTo>
                    <a:pt x="778" y="187"/>
                  </a:lnTo>
                  <a:lnTo>
                    <a:pt x="770" y="172"/>
                  </a:lnTo>
                  <a:lnTo>
                    <a:pt x="761" y="158"/>
                  </a:lnTo>
                  <a:lnTo>
                    <a:pt x="750" y="144"/>
                  </a:lnTo>
                  <a:lnTo>
                    <a:pt x="740" y="130"/>
                  </a:lnTo>
                  <a:lnTo>
                    <a:pt x="729" y="117"/>
                  </a:lnTo>
                  <a:lnTo>
                    <a:pt x="716" y="104"/>
                  </a:lnTo>
                  <a:lnTo>
                    <a:pt x="704" y="93"/>
                  </a:lnTo>
                  <a:lnTo>
                    <a:pt x="692" y="81"/>
                  </a:lnTo>
                  <a:lnTo>
                    <a:pt x="678" y="70"/>
                  </a:lnTo>
                  <a:lnTo>
                    <a:pt x="664" y="61"/>
                  </a:lnTo>
                  <a:lnTo>
                    <a:pt x="649" y="51"/>
                  </a:lnTo>
                  <a:lnTo>
                    <a:pt x="634" y="42"/>
                  </a:lnTo>
                  <a:lnTo>
                    <a:pt x="619" y="35"/>
                  </a:lnTo>
                  <a:lnTo>
                    <a:pt x="603" y="27"/>
                  </a:lnTo>
                  <a:lnTo>
                    <a:pt x="587" y="21"/>
                  </a:lnTo>
                  <a:lnTo>
                    <a:pt x="570" y="16"/>
                  </a:lnTo>
                  <a:lnTo>
                    <a:pt x="553" y="10"/>
                  </a:lnTo>
                  <a:lnTo>
                    <a:pt x="535" y="7"/>
                  </a:lnTo>
                  <a:lnTo>
                    <a:pt x="517" y="4"/>
                  </a:lnTo>
                  <a:lnTo>
                    <a:pt x="500" y="1"/>
                  </a:lnTo>
                  <a:lnTo>
                    <a:pt x="482" y="0"/>
                  </a:lnTo>
                  <a:lnTo>
                    <a:pt x="463" y="0"/>
                  </a:lnTo>
                  <a:lnTo>
                    <a:pt x="445" y="0"/>
                  </a:lnTo>
                  <a:lnTo>
                    <a:pt x="426" y="1"/>
                  </a:lnTo>
                  <a:lnTo>
                    <a:pt x="408" y="4"/>
                  </a:lnTo>
                  <a:lnTo>
                    <a:pt x="391" y="7"/>
                  </a:lnTo>
                  <a:lnTo>
                    <a:pt x="374" y="10"/>
                  </a:lnTo>
                  <a:lnTo>
                    <a:pt x="357" y="16"/>
                  </a:lnTo>
                  <a:lnTo>
                    <a:pt x="340" y="21"/>
                  </a:lnTo>
                  <a:lnTo>
                    <a:pt x="324" y="27"/>
                  </a:lnTo>
                  <a:lnTo>
                    <a:pt x="308" y="35"/>
                  </a:lnTo>
                  <a:lnTo>
                    <a:pt x="293" y="42"/>
                  </a:lnTo>
                  <a:lnTo>
                    <a:pt x="278" y="51"/>
                  </a:lnTo>
                  <a:lnTo>
                    <a:pt x="263" y="61"/>
                  </a:lnTo>
                  <a:lnTo>
                    <a:pt x="249" y="70"/>
                  </a:lnTo>
                  <a:lnTo>
                    <a:pt x="235" y="81"/>
                  </a:lnTo>
                  <a:lnTo>
                    <a:pt x="222" y="93"/>
                  </a:lnTo>
                  <a:lnTo>
                    <a:pt x="209" y="104"/>
                  </a:lnTo>
                  <a:lnTo>
                    <a:pt x="198" y="117"/>
                  </a:lnTo>
                  <a:lnTo>
                    <a:pt x="187" y="130"/>
                  </a:lnTo>
                  <a:lnTo>
                    <a:pt x="176" y="144"/>
                  </a:lnTo>
                  <a:lnTo>
                    <a:pt x="165" y="158"/>
                  </a:lnTo>
                  <a:lnTo>
                    <a:pt x="156" y="172"/>
                  </a:lnTo>
                  <a:lnTo>
                    <a:pt x="147" y="187"/>
                  </a:lnTo>
                  <a:lnTo>
                    <a:pt x="140" y="203"/>
                  </a:lnTo>
                  <a:lnTo>
                    <a:pt x="132" y="219"/>
                  </a:lnTo>
                  <a:lnTo>
                    <a:pt x="126" y="235"/>
                  </a:lnTo>
                  <a:lnTo>
                    <a:pt x="121" y="252"/>
                  </a:lnTo>
                  <a:lnTo>
                    <a:pt x="115" y="268"/>
                  </a:lnTo>
                  <a:lnTo>
                    <a:pt x="112" y="286"/>
                  </a:lnTo>
                  <a:lnTo>
                    <a:pt x="109" y="303"/>
                  </a:lnTo>
                  <a:lnTo>
                    <a:pt x="107" y="322"/>
                  </a:lnTo>
                  <a:lnTo>
                    <a:pt x="105" y="340"/>
                  </a:lnTo>
                  <a:lnTo>
                    <a:pt x="105" y="358"/>
                  </a:lnTo>
                  <a:lnTo>
                    <a:pt x="105" y="380"/>
                  </a:lnTo>
                  <a:lnTo>
                    <a:pt x="107" y="403"/>
                  </a:lnTo>
                  <a:lnTo>
                    <a:pt x="111" y="424"/>
                  </a:lnTo>
                  <a:lnTo>
                    <a:pt x="115" y="446"/>
                  </a:lnTo>
                  <a:lnTo>
                    <a:pt x="121" y="466"/>
                  </a:lnTo>
                  <a:lnTo>
                    <a:pt x="128" y="486"/>
                  </a:lnTo>
                  <a:lnTo>
                    <a:pt x="137" y="505"/>
                  </a:lnTo>
                  <a:lnTo>
                    <a:pt x="145" y="525"/>
                  </a:lnTo>
                  <a:lnTo>
                    <a:pt x="2" y="770"/>
                  </a:lnTo>
                  <a:lnTo>
                    <a:pt x="0" y="773"/>
                  </a:lnTo>
                  <a:lnTo>
                    <a:pt x="0" y="777"/>
                  </a:lnTo>
                  <a:lnTo>
                    <a:pt x="1" y="781"/>
                  </a:lnTo>
                  <a:lnTo>
                    <a:pt x="3" y="786"/>
                  </a:lnTo>
                  <a:lnTo>
                    <a:pt x="5" y="789"/>
                  </a:lnTo>
                  <a:lnTo>
                    <a:pt x="9" y="791"/>
                  </a:lnTo>
                  <a:lnTo>
                    <a:pt x="14" y="792"/>
                  </a:lnTo>
                  <a:lnTo>
                    <a:pt x="18" y="791"/>
                  </a:lnTo>
                  <a:lnTo>
                    <a:pt x="154" y="764"/>
                  </a:lnTo>
                  <a:lnTo>
                    <a:pt x="194" y="886"/>
                  </a:lnTo>
                  <a:lnTo>
                    <a:pt x="196" y="889"/>
                  </a:lnTo>
                  <a:lnTo>
                    <a:pt x="200" y="893"/>
                  </a:lnTo>
                  <a:lnTo>
                    <a:pt x="203" y="895"/>
                  </a:lnTo>
                  <a:lnTo>
                    <a:pt x="207" y="896"/>
                  </a:lnTo>
                  <a:lnTo>
                    <a:pt x="208" y="896"/>
                  </a:lnTo>
                  <a:lnTo>
                    <a:pt x="209" y="897"/>
                  </a:lnTo>
                  <a:lnTo>
                    <a:pt x="213" y="896"/>
                  </a:lnTo>
                  <a:lnTo>
                    <a:pt x="216" y="895"/>
                  </a:lnTo>
                  <a:lnTo>
                    <a:pt x="219" y="893"/>
                  </a:lnTo>
                  <a:lnTo>
                    <a:pt x="221" y="890"/>
                  </a:lnTo>
                  <a:lnTo>
                    <a:pt x="353" y="700"/>
                  </a:lnTo>
                  <a:lnTo>
                    <a:pt x="379" y="708"/>
                  </a:lnTo>
                  <a:lnTo>
                    <a:pt x="407" y="713"/>
                  </a:lnTo>
                  <a:lnTo>
                    <a:pt x="421" y="714"/>
                  </a:lnTo>
                  <a:lnTo>
                    <a:pt x="435" y="716"/>
                  </a:lnTo>
                  <a:lnTo>
                    <a:pt x="449" y="717"/>
                  </a:lnTo>
                  <a:lnTo>
                    <a:pt x="463" y="717"/>
                  </a:lnTo>
                  <a:lnTo>
                    <a:pt x="488" y="716"/>
                  </a:lnTo>
                  <a:lnTo>
                    <a:pt x="513" y="714"/>
                  </a:lnTo>
                  <a:lnTo>
                    <a:pt x="537" y="710"/>
                  </a:lnTo>
                  <a:lnTo>
                    <a:pt x="560" y="703"/>
                  </a:lnTo>
                  <a:lnTo>
                    <a:pt x="673" y="889"/>
                  </a:lnTo>
                  <a:lnTo>
                    <a:pt x="676" y="893"/>
                  </a:lnTo>
                  <a:lnTo>
                    <a:pt x="679" y="895"/>
                  </a:lnTo>
                  <a:lnTo>
                    <a:pt x="682" y="896"/>
                  </a:lnTo>
                  <a:lnTo>
                    <a:pt x="686" y="897"/>
                  </a:lnTo>
                  <a:lnTo>
                    <a:pt x="687" y="897"/>
                  </a:lnTo>
                  <a:lnTo>
                    <a:pt x="688" y="896"/>
                  </a:lnTo>
                  <a:lnTo>
                    <a:pt x="692" y="895"/>
                  </a:lnTo>
                  <a:lnTo>
                    <a:pt x="696" y="894"/>
                  </a:lnTo>
                  <a:lnTo>
                    <a:pt x="698" y="890"/>
                  </a:lnTo>
                  <a:lnTo>
                    <a:pt x="700" y="886"/>
                  </a:lnTo>
                  <a:lnTo>
                    <a:pt x="743" y="763"/>
                  </a:lnTo>
                  <a:lnTo>
                    <a:pt x="880" y="777"/>
                  </a:lnTo>
                  <a:lnTo>
                    <a:pt x="884" y="776"/>
                  </a:lnTo>
                  <a:lnTo>
                    <a:pt x="888" y="775"/>
                  </a:lnTo>
                  <a:lnTo>
                    <a:pt x="892" y="773"/>
                  </a:lnTo>
                  <a:lnTo>
                    <a:pt x="895" y="770"/>
                  </a:lnTo>
                  <a:lnTo>
                    <a:pt x="896" y="766"/>
                  </a:lnTo>
                  <a:lnTo>
                    <a:pt x="897" y="762"/>
                  </a:lnTo>
                  <a:lnTo>
                    <a:pt x="896" y="758"/>
                  </a:lnTo>
                  <a:lnTo>
                    <a:pt x="895" y="755"/>
                  </a:lnTo>
                  <a:lnTo>
                    <a:pt x="895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1" name="Freeform 309"/>
            <p:cNvSpPr>
              <a:spLocks noEditPoints="1"/>
            </p:cNvSpPr>
            <p:nvPr/>
          </p:nvSpPr>
          <p:spPr bwMode="auto">
            <a:xfrm>
              <a:off x="7135813" y="1976438"/>
              <a:ext cx="114300" cy="114300"/>
            </a:xfrm>
            <a:custGeom>
              <a:avLst/>
              <a:gdLst>
                <a:gd name="T0" fmla="*/ 242 w 358"/>
                <a:gd name="T1" fmla="*/ 201 h 359"/>
                <a:gd name="T2" fmla="*/ 239 w 358"/>
                <a:gd name="T3" fmla="*/ 209 h 359"/>
                <a:gd name="T4" fmla="*/ 272 w 358"/>
                <a:gd name="T5" fmla="*/ 308 h 359"/>
                <a:gd name="T6" fmla="*/ 183 w 358"/>
                <a:gd name="T7" fmla="*/ 255 h 359"/>
                <a:gd name="T8" fmla="*/ 176 w 358"/>
                <a:gd name="T9" fmla="*/ 255 h 359"/>
                <a:gd name="T10" fmla="*/ 87 w 358"/>
                <a:gd name="T11" fmla="*/ 308 h 359"/>
                <a:gd name="T12" fmla="*/ 119 w 358"/>
                <a:gd name="T13" fmla="*/ 209 h 359"/>
                <a:gd name="T14" fmla="*/ 117 w 358"/>
                <a:gd name="T15" fmla="*/ 201 h 359"/>
                <a:gd name="T16" fmla="*/ 56 w 358"/>
                <a:gd name="T17" fmla="*/ 149 h 359"/>
                <a:gd name="T18" fmla="*/ 123 w 358"/>
                <a:gd name="T19" fmla="*/ 149 h 359"/>
                <a:gd name="T20" fmla="*/ 131 w 358"/>
                <a:gd name="T21" fmla="*/ 145 h 359"/>
                <a:gd name="T22" fmla="*/ 179 w 358"/>
                <a:gd name="T23" fmla="*/ 48 h 359"/>
                <a:gd name="T24" fmla="*/ 228 w 358"/>
                <a:gd name="T25" fmla="*/ 145 h 359"/>
                <a:gd name="T26" fmla="*/ 234 w 358"/>
                <a:gd name="T27" fmla="*/ 149 h 359"/>
                <a:gd name="T28" fmla="*/ 303 w 358"/>
                <a:gd name="T29" fmla="*/ 149 h 359"/>
                <a:gd name="T30" fmla="*/ 343 w 358"/>
                <a:gd name="T31" fmla="*/ 119 h 359"/>
                <a:gd name="T32" fmla="*/ 193 w 358"/>
                <a:gd name="T33" fmla="*/ 8 h 359"/>
                <a:gd name="T34" fmla="*/ 187 w 358"/>
                <a:gd name="T35" fmla="*/ 2 h 359"/>
                <a:gd name="T36" fmla="*/ 179 w 358"/>
                <a:gd name="T37" fmla="*/ 0 h 359"/>
                <a:gd name="T38" fmla="*/ 171 w 358"/>
                <a:gd name="T39" fmla="*/ 2 h 359"/>
                <a:gd name="T40" fmla="*/ 166 w 358"/>
                <a:gd name="T41" fmla="*/ 8 h 359"/>
                <a:gd name="T42" fmla="*/ 15 w 358"/>
                <a:gd name="T43" fmla="*/ 119 h 359"/>
                <a:gd name="T44" fmla="*/ 7 w 358"/>
                <a:gd name="T45" fmla="*/ 122 h 359"/>
                <a:gd name="T46" fmla="*/ 0 w 358"/>
                <a:gd name="T47" fmla="*/ 130 h 359"/>
                <a:gd name="T48" fmla="*/ 0 w 358"/>
                <a:gd name="T49" fmla="*/ 138 h 359"/>
                <a:gd name="T50" fmla="*/ 6 w 358"/>
                <a:gd name="T51" fmla="*/ 146 h 359"/>
                <a:gd name="T52" fmla="*/ 45 w 358"/>
                <a:gd name="T53" fmla="*/ 339 h 359"/>
                <a:gd name="T54" fmla="*/ 45 w 358"/>
                <a:gd name="T55" fmla="*/ 348 h 359"/>
                <a:gd name="T56" fmla="*/ 50 w 358"/>
                <a:gd name="T57" fmla="*/ 355 h 359"/>
                <a:gd name="T58" fmla="*/ 59 w 358"/>
                <a:gd name="T59" fmla="*/ 359 h 359"/>
                <a:gd name="T60" fmla="*/ 68 w 358"/>
                <a:gd name="T61" fmla="*/ 356 h 359"/>
                <a:gd name="T62" fmla="*/ 291 w 358"/>
                <a:gd name="T63" fmla="*/ 356 h 359"/>
                <a:gd name="T64" fmla="*/ 299 w 358"/>
                <a:gd name="T65" fmla="*/ 359 h 359"/>
                <a:gd name="T66" fmla="*/ 308 w 358"/>
                <a:gd name="T67" fmla="*/ 355 h 359"/>
                <a:gd name="T68" fmla="*/ 313 w 358"/>
                <a:gd name="T69" fmla="*/ 348 h 359"/>
                <a:gd name="T70" fmla="*/ 312 w 358"/>
                <a:gd name="T71" fmla="*/ 339 h 359"/>
                <a:gd name="T72" fmla="*/ 353 w 358"/>
                <a:gd name="T73" fmla="*/ 146 h 359"/>
                <a:gd name="T74" fmla="*/ 358 w 358"/>
                <a:gd name="T75" fmla="*/ 138 h 359"/>
                <a:gd name="T76" fmla="*/ 357 w 358"/>
                <a:gd name="T77" fmla="*/ 130 h 359"/>
                <a:gd name="T78" fmla="*/ 352 w 358"/>
                <a:gd name="T79" fmla="*/ 122 h 359"/>
                <a:gd name="T80" fmla="*/ 343 w 358"/>
                <a:gd name="T81" fmla="*/ 11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359">
                  <a:moveTo>
                    <a:pt x="244" y="197"/>
                  </a:moveTo>
                  <a:lnTo>
                    <a:pt x="242" y="201"/>
                  </a:lnTo>
                  <a:lnTo>
                    <a:pt x="240" y="205"/>
                  </a:lnTo>
                  <a:lnTo>
                    <a:pt x="239" y="209"/>
                  </a:lnTo>
                  <a:lnTo>
                    <a:pt x="240" y="214"/>
                  </a:lnTo>
                  <a:lnTo>
                    <a:pt x="272" y="308"/>
                  </a:lnTo>
                  <a:lnTo>
                    <a:pt x="187" y="256"/>
                  </a:lnTo>
                  <a:lnTo>
                    <a:pt x="183" y="255"/>
                  </a:lnTo>
                  <a:lnTo>
                    <a:pt x="179" y="254"/>
                  </a:lnTo>
                  <a:lnTo>
                    <a:pt x="176" y="255"/>
                  </a:lnTo>
                  <a:lnTo>
                    <a:pt x="171" y="256"/>
                  </a:lnTo>
                  <a:lnTo>
                    <a:pt x="87" y="308"/>
                  </a:lnTo>
                  <a:lnTo>
                    <a:pt x="119" y="214"/>
                  </a:lnTo>
                  <a:lnTo>
                    <a:pt x="119" y="209"/>
                  </a:lnTo>
                  <a:lnTo>
                    <a:pt x="119" y="205"/>
                  </a:lnTo>
                  <a:lnTo>
                    <a:pt x="117" y="201"/>
                  </a:lnTo>
                  <a:lnTo>
                    <a:pt x="114" y="197"/>
                  </a:lnTo>
                  <a:lnTo>
                    <a:pt x="56" y="149"/>
                  </a:lnTo>
                  <a:lnTo>
                    <a:pt x="119" y="149"/>
                  </a:lnTo>
                  <a:lnTo>
                    <a:pt x="123" y="149"/>
                  </a:lnTo>
                  <a:lnTo>
                    <a:pt x="127" y="147"/>
                  </a:lnTo>
                  <a:lnTo>
                    <a:pt x="131" y="145"/>
                  </a:lnTo>
                  <a:lnTo>
                    <a:pt x="133" y="141"/>
                  </a:lnTo>
                  <a:lnTo>
                    <a:pt x="179" y="48"/>
                  </a:lnTo>
                  <a:lnTo>
                    <a:pt x="226" y="141"/>
                  </a:lnTo>
                  <a:lnTo>
                    <a:pt x="228" y="145"/>
                  </a:lnTo>
                  <a:lnTo>
                    <a:pt x="231" y="147"/>
                  </a:lnTo>
                  <a:lnTo>
                    <a:pt x="234" y="149"/>
                  </a:lnTo>
                  <a:lnTo>
                    <a:pt x="239" y="149"/>
                  </a:lnTo>
                  <a:lnTo>
                    <a:pt x="303" y="149"/>
                  </a:lnTo>
                  <a:lnTo>
                    <a:pt x="244" y="197"/>
                  </a:lnTo>
                  <a:close/>
                  <a:moveTo>
                    <a:pt x="343" y="119"/>
                  </a:moveTo>
                  <a:lnTo>
                    <a:pt x="248" y="119"/>
                  </a:lnTo>
                  <a:lnTo>
                    <a:pt x="193" y="8"/>
                  </a:lnTo>
                  <a:lnTo>
                    <a:pt x="191" y="5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1" y="2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10" y="119"/>
                  </a:lnTo>
                  <a:lnTo>
                    <a:pt x="15" y="119"/>
                  </a:lnTo>
                  <a:lnTo>
                    <a:pt x="10" y="120"/>
                  </a:lnTo>
                  <a:lnTo>
                    <a:pt x="7" y="122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2" y="143"/>
                  </a:lnTo>
                  <a:lnTo>
                    <a:pt x="6" y="146"/>
                  </a:lnTo>
                  <a:lnTo>
                    <a:pt x="87" y="214"/>
                  </a:lnTo>
                  <a:lnTo>
                    <a:pt x="45" y="339"/>
                  </a:lnTo>
                  <a:lnTo>
                    <a:pt x="45" y="344"/>
                  </a:lnTo>
                  <a:lnTo>
                    <a:pt x="45" y="348"/>
                  </a:lnTo>
                  <a:lnTo>
                    <a:pt x="47" y="352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59" y="359"/>
                  </a:lnTo>
                  <a:lnTo>
                    <a:pt x="63" y="359"/>
                  </a:lnTo>
                  <a:lnTo>
                    <a:pt x="68" y="356"/>
                  </a:lnTo>
                  <a:lnTo>
                    <a:pt x="179" y="287"/>
                  </a:lnTo>
                  <a:lnTo>
                    <a:pt x="291" y="356"/>
                  </a:lnTo>
                  <a:lnTo>
                    <a:pt x="294" y="359"/>
                  </a:lnTo>
                  <a:lnTo>
                    <a:pt x="299" y="359"/>
                  </a:lnTo>
                  <a:lnTo>
                    <a:pt x="304" y="357"/>
                  </a:lnTo>
                  <a:lnTo>
                    <a:pt x="308" y="355"/>
                  </a:lnTo>
                  <a:lnTo>
                    <a:pt x="311" y="352"/>
                  </a:lnTo>
                  <a:lnTo>
                    <a:pt x="313" y="348"/>
                  </a:lnTo>
                  <a:lnTo>
                    <a:pt x="313" y="344"/>
                  </a:lnTo>
                  <a:lnTo>
                    <a:pt x="312" y="339"/>
                  </a:lnTo>
                  <a:lnTo>
                    <a:pt x="272" y="214"/>
                  </a:lnTo>
                  <a:lnTo>
                    <a:pt x="353" y="146"/>
                  </a:lnTo>
                  <a:lnTo>
                    <a:pt x="356" y="143"/>
                  </a:lnTo>
                  <a:lnTo>
                    <a:pt x="358" y="138"/>
                  </a:lnTo>
                  <a:lnTo>
                    <a:pt x="358" y="134"/>
                  </a:lnTo>
                  <a:lnTo>
                    <a:pt x="357" y="130"/>
                  </a:lnTo>
                  <a:lnTo>
                    <a:pt x="355" y="125"/>
                  </a:lnTo>
                  <a:lnTo>
                    <a:pt x="352" y="122"/>
                  </a:lnTo>
                  <a:lnTo>
                    <a:pt x="348" y="120"/>
                  </a:lnTo>
                  <a:lnTo>
                    <a:pt x="34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424147" y="2808997"/>
            <a:ext cx="286325" cy="440501"/>
            <a:chOff x="1525588" y="2489200"/>
            <a:chExt cx="185737" cy="285750"/>
          </a:xfrm>
          <a:solidFill>
            <a:schemeClr val="bg1"/>
          </a:solidFill>
        </p:grpSpPr>
        <p:sp>
          <p:nvSpPr>
            <p:cNvPr id="103" name="Freeform 196"/>
            <p:cNvSpPr>
              <a:spLocks noEditPoints="1"/>
            </p:cNvSpPr>
            <p:nvPr/>
          </p:nvSpPr>
          <p:spPr bwMode="auto">
            <a:xfrm>
              <a:off x="1549400" y="2489200"/>
              <a:ext cx="95250" cy="95250"/>
            </a:xfrm>
            <a:custGeom>
              <a:avLst/>
              <a:gdLst>
                <a:gd name="T0" fmla="*/ 175 w 301"/>
                <a:gd name="T1" fmla="*/ 33 h 301"/>
                <a:gd name="T2" fmla="*/ 208 w 301"/>
                <a:gd name="T3" fmla="*/ 45 h 301"/>
                <a:gd name="T4" fmla="*/ 236 w 301"/>
                <a:gd name="T5" fmla="*/ 65 h 301"/>
                <a:gd name="T6" fmla="*/ 256 w 301"/>
                <a:gd name="T7" fmla="*/ 93 h 301"/>
                <a:gd name="T8" fmla="*/ 268 w 301"/>
                <a:gd name="T9" fmla="*/ 126 h 301"/>
                <a:gd name="T10" fmla="*/ 270 w 301"/>
                <a:gd name="T11" fmla="*/ 163 h 301"/>
                <a:gd name="T12" fmla="*/ 262 w 301"/>
                <a:gd name="T13" fmla="*/ 197 h 301"/>
                <a:gd name="T14" fmla="*/ 243 w 301"/>
                <a:gd name="T15" fmla="*/ 227 h 301"/>
                <a:gd name="T16" fmla="*/ 218 w 301"/>
                <a:gd name="T17" fmla="*/ 251 h 301"/>
                <a:gd name="T18" fmla="*/ 186 w 301"/>
                <a:gd name="T19" fmla="*/ 266 h 301"/>
                <a:gd name="T20" fmla="*/ 150 w 301"/>
                <a:gd name="T21" fmla="*/ 271 h 301"/>
                <a:gd name="T22" fmla="*/ 115 w 301"/>
                <a:gd name="T23" fmla="*/ 266 h 301"/>
                <a:gd name="T24" fmla="*/ 84 w 301"/>
                <a:gd name="T25" fmla="*/ 251 h 301"/>
                <a:gd name="T26" fmla="*/ 58 w 301"/>
                <a:gd name="T27" fmla="*/ 227 h 301"/>
                <a:gd name="T28" fmla="*/ 40 w 301"/>
                <a:gd name="T29" fmla="*/ 197 h 301"/>
                <a:gd name="T30" fmla="*/ 31 w 301"/>
                <a:gd name="T31" fmla="*/ 163 h 301"/>
                <a:gd name="T32" fmla="*/ 32 w 301"/>
                <a:gd name="T33" fmla="*/ 126 h 301"/>
                <a:gd name="T34" fmla="*/ 45 w 301"/>
                <a:gd name="T35" fmla="*/ 93 h 301"/>
                <a:gd name="T36" fmla="*/ 65 w 301"/>
                <a:gd name="T37" fmla="*/ 65 h 301"/>
                <a:gd name="T38" fmla="*/ 93 w 301"/>
                <a:gd name="T39" fmla="*/ 45 h 301"/>
                <a:gd name="T40" fmla="*/ 126 w 301"/>
                <a:gd name="T41" fmla="*/ 33 h 301"/>
                <a:gd name="T42" fmla="*/ 150 w 301"/>
                <a:gd name="T43" fmla="*/ 301 h 301"/>
                <a:gd name="T44" fmla="*/ 195 w 301"/>
                <a:gd name="T45" fmla="*/ 295 h 301"/>
                <a:gd name="T46" fmla="*/ 235 w 301"/>
                <a:gd name="T47" fmla="*/ 275 h 301"/>
                <a:gd name="T48" fmla="*/ 266 w 301"/>
                <a:gd name="T49" fmla="*/ 246 h 301"/>
                <a:gd name="T50" fmla="*/ 289 w 301"/>
                <a:gd name="T51" fmla="*/ 209 h 301"/>
                <a:gd name="T52" fmla="*/ 300 w 301"/>
                <a:gd name="T53" fmla="*/ 166 h 301"/>
                <a:gd name="T54" fmla="*/ 298 w 301"/>
                <a:gd name="T55" fmla="*/ 120 h 301"/>
                <a:gd name="T56" fmla="*/ 283 w 301"/>
                <a:gd name="T57" fmla="*/ 79 h 301"/>
                <a:gd name="T58" fmla="*/ 256 w 301"/>
                <a:gd name="T59" fmla="*/ 44 h 301"/>
                <a:gd name="T60" fmla="*/ 222 w 301"/>
                <a:gd name="T61" fmla="*/ 18 h 301"/>
                <a:gd name="T62" fmla="*/ 181 w 301"/>
                <a:gd name="T63" fmla="*/ 3 h 301"/>
                <a:gd name="T64" fmla="*/ 135 w 301"/>
                <a:gd name="T65" fmla="*/ 1 h 301"/>
                <a:gd name="T66" fmla="*/ 92 w 301"/>
                <a:gd name="T67" fmla="*/ 12 h 301"/>
                <a:gd name="T68" fmla="*/ 55 w 301"/>
                <a:gd name="T69" fmla="*/ 34 h 301"/>
                <a:gd name="T70" fmla="*/ 26 w 301"/>
                <a:gd name="T71" fmla="*/ 66 h 301"/>
                <a:gd name="T72" fmla="*/ 6 w 301"/>
                <a:gd name="T73" fmla="*/ 106 h 301"/>
                <a:gd name="T74" fmla="*/ 0 w 301"/>
                <a:gd name="T75" fmla="*/ 151 h 301"/>
                <a:gd name="T76" fmla="*/ 6 w 301"/>
                <a:gd name="T77" fmla="*/ 195 h 301"/>
                <a:gd name="T78" fmla="*/ 26 w 301"/>
                <a:gd name="T79" fmla="*/ 235 h 301"/>
                <a:gd name="T80" fmla="*/ 55 w 301"/>
                <a:gd name="T81" fmla="*/ 267 h 301"/>
                <a:gd name="T82" fmla="*/ 92 w 301"/>
                <a:gd name="T83" fmla="*/ 289 h 301"/>
                <a:gd name="T84" fmla="*/ 135 w 301"/>
                <a:gd name="T85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01">
                  <a:moveTo>
                    <a:pt x="150" y="30"/>
                  </a:moveTo>
                  <a:lnTo>
                    <a:pt x="163" y="31"/>
                  </a:lnTo>
                  <a:lnTo>
                    <a:pt x="175" y="33"/>
                  </a:lnTo>
                  <a:lnTo>
                    <a:pt x="186" y="35"/>
                  </a:lnTo>
                  <a:lnTo>
                    <a:pt x="197" y="40"/>
                  </a:lnTo>
                  <a:lnTo>
                    <a:pt x="208" y="45"/>
                  </a:lnTo>
                  <a:lnTo>
                    <a:pt x="218" y="51"/>
                  </a:lnTo>
                  <a:lnTo>
                    <a:pt x="227" y="58"/>
                  </a:lnTo>
                  <a:lnTo>
                    <a:pt x="236" y="65"/>
                  </a:lnTo>
                  <a:lnTo>
                    <a:pt x="243" y="74"/>
                  </a:lnTo>
                  <a:lnTo>
                    <a:pt x="250" y="83"/>
                  </a:lnTo>
                  <a:lnTo>
                    <a:pt x="256" y="93"/>
                  </a:lnTo>
                  <a:lnTo>
                    <a:pt x="262" y="104"/>
                  </a:lnTo>
                  <a:lnTo>
                    <a:pt x="265" y="115"/>
                  </a:lnTo>
                  <a:lnTo>
                    <a:pt x="268" y="126"/>
                  </a:lnTo>
                  <a:lnTo>
                    <a:pt x="270" y="138"/>
                  </a:lnTo>
                  <a:lnTo>
                    <a:pt x="270" y="151"/>
                  </a:lnTo>
                  <a:lnTo>
                    <a:pt x="270" y="163"/>
                  </a:lnTo>
                  <a:lnTo>
                    <a:pt x="268" y="175"/>
                  </a:lnTo>
                  <a:lnTo>
                    <a:pt x="265" y="186"/>
                  </a:lnTo>
                  <a:lnTo>
                    <a:pt x="262" y="197"/>
                  </a:lnTo>
                  <a:lnTo>
                    <a:pt x="256" y="208"/>
                  </a:lnTo>
                  <a:lnTo>
                    <a:pt x="250" y="217"/>
                  </a:lnTo>
                  <a:lnTo>
                    <a:pt x="243" y="227"/>
                  </a:lnTo>
                  <a:lnTo>
                    <a:pt x="236" y="236"/>
                  </a:lnTo>
                  <a:lnTo>
                    <a:pt x="227" y="243"/>
                  </a:lnTo>
                  <a:lnTo>
                    <a:pt x="218" y="251"/>
                  </a:lnTo>
                  <a:lnTo>
                    <a:pt x="208" y="256"/>
                  </a:lnTo>
                  <a:lnTo>
                    <a:pt x="197" y="261"/>
                  </a:lnTo>
                  <a:lnTo>
                    <a:pt x="186" y="266"/>
                  </a:lnTo>
                  <a:lnTo>
                    <a:pt x="175" y="269"/>
                  </a:lnTo>
                  <a:lnTo>
                    <a:pt x="163" y="270"/>
                  </a:lnTo>
                  <a:lnTo>
                    <a:pt x="150" y="271"/>
                  </a:lnTo>
                  <a:lnTo>
                    <a:pt x="138" y="270"/>
                  </a:lnTo>
                  <a:lnTo>
                    <a:pt x="126" y="269"/>
                  </a:lnTo>
                  <a:lnTo>
                    <a:pt x="115" y="266"/>
                  </a:lnTo>
                  <a:lnTo>
                    <a:pt x="104" y="261"/>
                  </a:lnTo>
                  <a:lnTo>
                    <a:pt x="93" y="256"/>
                  </a:lnTo>
                  <a:lnTo>
                    <a:pt x="84" y="251"/>
                  </a:lnTo>
                  <a:lnTo>
                    <a:pt x="74" y="243"/>
                  </a:lnTo>
                  <a:lnTo>
                    <a:pt x="65" y="236"/>
                  </a:lnTo>
                  <a:lnTo>
                    <a:pt x="58" y="227"/>
                  </a:lnTo>
                  <a:lnTo>
                    <a:pt x="50" y="217"/>
                  </a:lnTo>
                  <a:lnTo>
                    <a:pt x="45" y="208"/>
                  </a:lnTo>
                  <a:lnTo>
                    <a:pt x="40" y="197"/>
                  </a:lnTo>
                  <a:lnTo>
                    <a:pt x="35" y="186"/>
                  </a:lnTo>
                  <a:lnTo>
                    <a:pt x="32" y="175"/>
                  </a:lnTo>
                  <a:lnTo>
                    <a:pt x="31" y="163"/>
                  </a:lnTo>
                  <a:lnTo>
                    <a:pt x="30" y="151"/>
                  </a:lnTo>
                  <a:lnTo>
                    <a:pt x="31" y="138"/>
                  </a:lnTo>
                  <a:lnTo>
                    <a:pt x="32" y="126"/>
                  </a:lnTo>
                  <a:lnTo>
                    <a:pt x="35" y="115"/>
                  </a:lnTo>
                  <a:lnTo>
                    <a:pt x="40" y="104"/>
                  </a:lnTo>
                  <a:lnTo>
                    <a:pt x="45" y="93"/>
                  </a:lnTo>
                  <a:lnTo>
                    <a:pt x="50" y="83"/>
                  </a:lnTo>
                  <a:lnTo>
                    <a:pt x="58" y="74"/>
                  </a:lnTo>
                  <a:lnTo>
                    <a:pt x="65" y="65"/>
                  </a:lnTo>
                  <a:lnTo>
                    <a:pt x="74" y="58"/>
                  </a:lnTo>
                  <a:lnTo>
                    <a:pt x="84" y="51"/>
                  </a:lnTo>
                  <a:lnTo>
                    <a:pt x="93" y="45"/>
                  </a:lnTo>
                  <a:lnTo>
                    <a:pt x="104" y="40"/>
                  </a:lnTo>
                  <a:lnTo>
                    <a:pt x="115" y="35"/>
                  </a:lnTo>
                  <a:lnTo>
                    <a:pt x="126" y="33"/>
                  </a:lnTo>
                  <a:lnTo>
                    <a:pt x="138" y="31"/>
                  </a:lnTo>
                  <a:lnTo>
                    <a:pt x="150" y="30"/>
                  </a:lnTo>
                  <a:close/>
                  <a:moveTo>
                    <a:pt x="150" y="301"/>
                  </a:moveTo>
                  <a:lnTo>
                    <a:pt x="166" y="300"/>
                  </a:lnTo>
                  <a:lnTo>
                    <a:pt x="181" y="298"/>
                  </a:lnTo>
                  <a:lnTo>
                    <a:pt x="195" y="295"/>
                  </a:lnTo>
                  <a:lnTo>
                    <a:pt x="209" y="289"/>
                  </a:lnTo>
                  <a:lnTo>
                    <a:pt x="222" y="283"/>
                  </a:lnTo>
                  <a:lnTo>
                    <a:pt x="235" y="275"/>
                  </a:lnTo>
                  <a:lnTo>
                    <a:pt x="245" y="267"/>
                  </a:lnTo>
                  <a:lnTo>
                    <a:pt x="256" y="257"/>
                  </a:lnTo>
                  <a:lnTo>
                    <a:pt x="266" y="246"/>
                  </a:lnTo>
                  <a:lnTo>
                    <a:pt x="275" y="235"/>
                  </a:lnTo>
                  <a:lnTo>
                    <a:pt x="283" y="222"/>
                  </a:lnTo>
                  <a:lnTo>
                    <a:pt x="289" y="209"/>
                  </a:lnTo>
                  <a:lnTo>
                    <a:pt x="294" y="195"/>
                  </a:lnTo>
                  <a:lnTo>
                    <a:pt x="298" y="181"/>
                  </a:lnTo>
                  <a:lnTo>
                    <a:pt x="300" y="166"/>
                  </a:lnTo>
                  <a:lnTo>
                    <a:pt x="301" y="151"/>
                  </a:lnTo>
                  <a:lnTo>
                    <a:pt x="300" y="135"/>
                  </a:lnTo>
                  <a:lnTo>
                    <a:pt x="298" y="120"/>
                  </a:lnTo>
                  <a:lnTo>
                    <a:pt x="294" y="106"/>
                  </a:lnTo>
                  <a:lnTo>
                    <a:pt x="289" y="92"/>
                  </a:lnTo>
                  <a:lnTo>
                    <a:pt x="283" y="79"/>
                  </a:lnTo>
                  <a:lnTo>
                    <a:pt x="275" y="66"/>
                  </a:lnTo>
                  <a:lnTo>
                    <a:pt x="266" y="55"/>
                  </a:lnTo>
                  <a:lnTo>
                    <a:pt x="256" y="44"/>
                  </a:lnTo>
                  <a:lnTo>
                    <a:pt x="245" y="34"/>
                  </a:lnTo>
                  <a:lnTo>
                    <a:pt x="235" y="26"/>
                  </a:lnTo>
                  <a:lnTo>
                    <a:pt x="222" y="18"/>
                  </a:lnTo>
                  <a:lnTo>
                    <a:pt x="209" y="12"/>
                  </a:lnTo>
                  <a:lnTo>
                    <a:pt x="195" y="7"/>
                  </a:lnTo>
                  <a:lnTo>
                    <a:pt x="181" y="3"/>
                  </a:lnTo>
                  <a:lnTo>
                    <a:pt x="166" y="1"/>
                  </a:lnTo>
                  <a:lnTo>
                    <a:pt x="150" y="0"/>
                  </a:lnTo>
                  <a:lnTo>
                    <a:pt x="135" y="1"/>
                  </a:lnTo>
                  <a:lnTo>
                    <a:pt x="120" y="3"/>
                  </a:lnTo>
                  <a:lnTo>
                    <a:pt x="106" y="7"/>
                  </a:lnTo>
                  <a:lnTo>
                    <a:pt x="92" y="12"/>
                  </a:lnTo>
                  <a:lnTo>
                    <a:pt x="78" y="18"/>
                  </a:lnTo>
                  <a:lnTo>
                    <a:pt x="66" y="26"/>
                  </a:lnTo>
                  <a:lnTo>
                    <a:pt x="55" y="34"/>
                  </a:lnTo>
                  <a:lnTo>
                    <a:pt x="44" y="44"/>
                  </a:lnTo>
                  <a:lnTo>
                    <a:pt x="34" y="55"/>
                  </a:lnTo>
                  <a:lnTo>
                    <a:pt x="26" y="66"/>
                  </a:lnTo>
                  <a:lnTo>
                    <a:pt x="18" y="79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1" y="166"/>
                  </a:lnTo>
                  <a:lnTo>
                    <a:pt x="3" y="181"/>
                  </a:lnTo>
                  <a:lnTo>
                    <a:pt x="6" y="195"/>
                  </a:lnTo>
                  <a:lnTo>
                    <a:pt x="12" y="209"/>
                  </a:lnTo>
                  <a:lnTo>
                    <a:pt x="18" y="222"/>
                  </a:lnTo>
                  <a:lnTo>
                    <a:pt x="26" y="235"/>
                  </a:lnTo>
                  <a:lnTo>
                    <a:pt x="34" y="246"/>
                  </a:lnTo>
                  <a:lnTo>
                    <a:pt x="44" y="257"/>
                  </a:lnTo>
                  <a:lnTo>
                    <a:pt x="55" y="267"/>
                  </a:lnTo>
                  <a:lnTo>
                    <a:pt x="66" y="275"/>
                  </a:lnTo>
                  <a:lnTo>
                    <a:pt x="78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8"/>
                  </a:lnTo>
                  <a:lnTo>
                    <a:pt x="135" y="300"/>
                  </a:lnTo>
                  <a:lnTo>
                    <a:pt x="15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4" name="Freeform 197"/>
            <p:cNvSpPr>
              <a:spLocks noEditPoints="1"/>
            </p:cNvSpPr>
            <p:nvPr/>
          </p:nvSpPr>
          <p:spPr bwMode="auto">
            <a:xfrm>
              <a:off x="1525588" y="2593975"/>
              <a:ext cx="142875" cy="180975"/>
            </a:xfrm>
            <a:custGeom>
              <a:avLst/>
              <a:gdLst>
                <a:gd name="T0" fmla="*/ 285 w 451"/>
                <a:gd name="T1" fmla="*/ 307 h 572"/>
                <a:gd name="T2" fmla="*/ 165 w 451"/>
                <a:gd name="T3" fmla="*/ 542 h 572"/>
                <a:gd name="T4" fmla="*/ 157 w 451"/>
                <a:gd name="T5" fmla="*/ 302 h 572"/>
                <a:gd name="T6" fmla="*/ 136 w 451"/>
                <a:gd name="T7" fmla="*/ 287 h 572"/>
                <a:gd name="T8" fmla="*/ 115 w 451"/>
                <a:gd name="T9" fmla="*/ 267 h 572"/>
                <a:gd name="T10" fmla="*/ 93 w 451"/>
                <a:gd name="T11" fmla="*/ 241 h 572"/>
                <a:gd name="T12" fmla="*/ 74 w 451"/>
                <a:gd name="T13" fmla="*/ 210 h 572"/>
                <a:gd name="T14" fmla="*/ 57 w 451"/>
                <a:gd name="T15" fmla="*/ 174 h 572"/>
                <a:gd name="T16" fmla="*/ 44 w 451"/>
                <a:gd name="T17" fmla="*/ 131 h 572"/>
                <a:gd name="T18" fmla="*/ 34 w 451"/>
                <a:gd name="T19" fmla="*/ 84 h 572"/>
                <a:gd name="T20" fmla="*/ 30 w 451"/>
                <a:gd name="T21" fmla="*/ 30 h 572"/>
                <a:gd name="T22" fmla="*/ 170 w 451"/>
                <a:gd name="T23" fmla="*/ 252 h 572"/>
                <a:gd name="T24" fmla="*/ 171 w 451"/>
                <a:gd name="T25" fmla="*/ 259 h 572"/>
                <a:gd name="T26" fmla="*/ 175 w 451"/>
                <a:gd name="T27" fmla="*/ 264 h 572"/>
                <a:gd name="T28" fmla="*/ 215 w 451"/>
                <a:gd name="T29" fmla="*/ 304 h 572"/>
                <a:gd name="T30" fmla="*/ 221 w 451"/>
                <a:gd name="T31" fmla="*/ 306 h 572"/>
                <a:gd name="T32" fmla="*/ 226 w 451"/>
                <a:gd name="T33" fmla="*/ 306 h 572"/>
                <a:gd name="T34" fmla="*/ 231 w 451"/>
                <a:gd name="T35" fmla="*/ 304 h 572"/>
                <a:gd name="T36" fmla="*/ 272 w 451"/>
                <a:gd name="T37" fmla="*/ 264 h 572"/>
                <a:gd name="T38" fmla="*/ 275 w 451"/>
                <a:gd name="T39" fmla="*/ 259 h 572"/>
                <a:gd name="T40" fmla="*/ 276 w 451"/>
                <a:gd name="T41" fmla="*/ 252 h 572"/>
                <a:gd name="T42" fmla="*/ 420 w 451"/>
                <a:gd name="T43" fmla="*/ 30 h 572"/>
                <a:gd name="T44" fmla="*/ 416 w 451"/>
                <a:gd name="T45" fmla="*/ 84 h 572"/>
                <a:gd name="T46" fmla="*/ 407 w 451"/>
                <a:gd name="T47" fmla="*/ 131 h 572"/>
                <a:gd name="T48" fmla="*/ 393 w 451"/>
                <a:gd name="T49" fmla="*/ 174 h 572"/>
                <a:gd name="T50" fmla="*/ 376 w 451"/>
                <a:gd name="T51" fmla="*/ 210 h 572"/>
                <a:gd name="T52" fmla="*/ 357 w 451"/>
                <a:gd name="T53" fmla="*/ 241 h 572"/>
                <a:gd name="T54" fmla="*/ 337 w 451"/>
                <a:gd name="T55" fmla="*/ 267 h 572"/>
                <a:gd name="T56" fmla="*/ 315 w 451"/>
                <a:gd name="T57" fmla="*/ 287 h 572"/>
                <a:gd name="T58" fmla="*/ 293 w 451"/>
                <a:gd name="T59" fmla="*/ 302 h 572"/>
                <a:gd name="T60" fmla="*/ 223 w 451"/>
                <a:gd name="T61" fmla="*/ 269 h 572"/>
                <a:gd name="T62" fmla="*/ 219 w 451"/>
                <a:gd name="T63" fmla="*/ 30 h 572"/>
                <a:gd name="T64" fmla="*/ 245 w 451"/>
                <a:gd name="T65" fmla="*/ 248 h 572"/>
                <a:gd name="T66" fmla="*/ 0 w 451"/>
                <a:gd name="T67" fmla="*/ 0 h 572"/>
                <a:gd name="T68" fmla="*/ 1 w 451"/>
                <a:gd name="T69" fmla="*/ 45 h 572"/>
                <a:gd name="T70" fmla="*/ 6 w 451"/>
                <a:gd name="T71" fmla="*/ 101 h 572"/>
                <a:gd name="T72" fmla="*/ 18 w 451"/>
                <a:gd name="T73" fmla="*/ 151 h 572"/>
                <a:gd name="T74" fmla="*/ 34 w 451"/>
                <a:gd name="T75" fmla="*/ 196 h 572"/>
                <a:gd name="T76" fmla="*/ 53 w 451"/>
                <a:gd name="T77" fmla="*/ 235 h 572"/>
                <a:gd name="T78" fmla="*/ 75 w 451"/>
                <a:gd name="T79" fmla="*/ 268 h 572"/>
                <a:gd name="T80" fmla="*/ 99 w 451"/>
                <a:gd name="T81" fmla="*/ 295 h 572"/>
                <a:gd name="T82" fmla="*/ 123 w 451"/>
                <a:gd name="T83" fmla="*/ 316 h 572"/>
                <a:gd name="T84" fmla="*/ 135 w 451"/>
                <a:gd name="T85" fmla="*/ 572 h 572"/>
                <a:gd name="T86" fmla="*/ 315 w 451"/>
                <a:gd name="T87" fmla="*/ 324 h 572"/>
                <a:gd name="T88" fmla="*/ 340 w 451"/>
                <a:gd name="T89" fmla="*/ 306 h 572"/>
                <a:gd name="T90" fmla="*/ 363 w 451"/>
                <a:gd name="T91" fmla="*/ 282 h 572"/>
                <a:gd name="T92" fmla="*/ 387 w 451"/>
                <a:gd name="T93" fmla="*/ 252 h 572"/>
                <a:gd name="T94" fmla="*/ 407 w 451"/>
                <a:gd name="T95" fmla="*/ 217 h 572"/>
                <a:gd name="T96" fmla="*/ 426 w 451"/>
                <a:gd name="T97" fmla="*/ 175 h 572"/>
                <a:gd name="T98" fmla="*/ 438 w 451"/>
                <a:gd name="T99" fmla="*/ 128 h 572"/>
                <a:gd name="T100" fmla="*/ 448 w 451"/>
                <a:gd name="T101" fmla="*/ 74 h 572"/>
                <a:gd name="T102" fmla="*/ 451 w 451"/>
                <a:gd name="T103" fmla="*/ 1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1" h="572">
                  <a:moveTo>
                    <a:pt x="293" y="302"/>
                  </a:moveTo>
                  <a:lnTo>
                    <a:pt x="285" y="307"/>
                  </a:lnTo>
                  <a:lnTo>
                    <a:pt x="285" y="542"/>
                  </a:lnTo>
                  <a:lnTo>
                    <a:pt x="165" y="542"/>
                  </a:lnTo>
                  <a:lnTo>
                    <a:pt x="165" y="307"/>
                  </a:lnTo>
                  <a:lnTo>
                    <a:pt x="157" y="302"/>
                  </a:lnTo>
                  <a:lnTo>
                    <a:pt x="147" y="296"/>
                  </a:lnTo>
                  <a:lnTo>
                    <a:pt x="136" y="287"/>
                  </a:lnTo>
                  <a:lnTo>
                    <a:pt x="125" y="279"/>
                  </a:lnTo>
                  <a:lnTo>
                    <a:pt x="115" y="267"/>
                  </a:lnTo>
                  <a:lnTo>
                    <a:pt x="104" y="255"/>
                  </a:lnTo>
                  <a:lnTo>
                    <a:pt x="93" y="241"/>
                  </a:lnTo>
                  <a:lnTo>
                    <a:pt x="83" y="226"/>
                  </a:lnTo>
                  <a:lnTo>
                    <a:pt x="74" y="210"/>
                  </a:lnTo>
                  <a:lnTo>
                    <a:pt x="65" y="193"/>
                  </a:lnTo>
                  <a:lnTo>
                    <a:pt x="57" y="174"/>
                  </a:lnTo>
                  <a:lnTo>
                    <a:pt x="50" y="153"/>
                  </a:lnTo>
                  <a:lnTo>
                    <a:pt x="44" y="131"/>
                  </a:lnTo>
                  <a:lnTo>
                    <a:pt x="38" y="108"/>
                  </a:lnTo>
                  <a:lnTo>
                    <a:pt x="34" y="84"/>
                  </a:lnTo>
                  <a:lnTo>
                    <a:pt x="32" y="58"/>
                  </a:lnTo>
                  <a:lnTo>
                    <a:pt x="30" y="30"/>
                  </a:lnTo>
                  <a:lnTo>
                    <a:pt x="189" y="30"/>
                  </a:lnTo>
                  <a:lnTo>
                    <a:pt x="170" y="252"/>
                  </a:lnTo>
                  <a:lnTo>
                    <a:pt x="170" y="255"/>
                  </a:lnTo>
                  <a:lnTo>
                    <a:pt x="171" y="259"/>
                  </a:lnTo>
                  <a:lnTo>
                    <a:pt x="172" y="261"/>
                  </a:lnTo>
                  <a:lnTo>
                    <a:pt x="175" y="264"/>
                  </a:lnTo>
                  <a:lnTo>
                    <a:pt x="213" y="301"/>
                  </a:lnTo>
                  <a:lnTo>
                    <a:pt x="215" y="304"/>
                  </a:lnTo>
                  <a:lnTo>
                    <a:pt x="218" y="305"/>
                  </a:lnTo>
                  <a:lnTo>
                    <a:pt x="221" y="306"/>
                  </a:lnTo>
                  <a:lnTo>
                    <a:pt x="223" y="306"/>
                  </a:lnTo>
                  <a:lnTo>
                    <a:pt x="226" y="306"/>
                  </a:lnTo>
                  <a:lnTo>
                    <a:pt x="229" y="305"/>
                  </a:lnTo>
                  <a:lnTo>
                    <a:pt x="231" y="304"/>
                  </a:lnTo>
                  <a:lnTo>
                    <a:pt x="234" y="301"/>
                  </a:lnTo>
                  <a:lnTo>
                    <a:pt x="272" y="264"/>
                  </a:lnTo>
                  <a:lnTo>
                    <a:pt x="274" y="261"/>
                  </a:lnTo>
                  <a:lnTo>
                    <a:pt x="275" y="259"/>
                  </a:lnTo>
                  <a:lnTo>
                    <a:pt x="276" y="255"/>
                  </a:lnTo>
                  <a:lnTo>
                    <a:pt x="276" y="252"/>
                  </a:lnTo>
                  <a:lnTo>
                    <a:pt x="258" y="30"/>
                  </a:lnTo>
                  <a:lnTo>
                    <a:pt x="420" y="30"/>
                  </a:lnTo>
                  <a:lnTo>
                    <a:pt x="419" y="58"/>
                  </a:lnTo>
                  <a:lnTo>
                    <a:pt x="416" y="84"/>
                  </a:lnTo>
                  <a:lnTo>
                    <a:pt x="413" y="108"/>
                  </a:lnTo>
                  <a:lnTo>
                    <a:pt x="407" y="131"/>
                  </a:lnTo>
                  <a:lnTo>
                    <a:pt x="401" y="153"/>
                  </a:lnTo>
                  <a:lnTo>
                    <a:pt x="393" y="174"/>
                  </a:lnTo>
                  <a:lnTo>
                    <a:pt x="386" y="193"/>
                  </a:lnTo>
                  <a:lnTo>
                    <a:pt x="376" y="210"/>
                  </a:lnTo>
                  <a:lnTo>
                    <a:pt x="368" y="226"/>
                  </a:lnTo>
                  <a:lnTo>
                    <a:pt x="357" y="241"/>
                  </a:lnTo>
                  <a:lnTo>
                    <a:pt x="347" y="255"/>
                  </a:lnTo>
                  <a:lnTo>
                    <a:pt x="337" y="267"/>
                  </a:lnTo>
                  <a:lnTo>
                    <a:pt x="326" y="279"/>
                  </a:lnTo>
                  <a:lnTo>
                    <a:pt x="315" y="287"/>
                  </a:lnTo>
                  <a:lnTo>
                    <a:pt x="304" y="296"/>
                  </a:lnTo>
                  <a:lnTo>
                    <a:pt x="293" y="302"/>
                  </a:lnTo>
                  <a:close/>
                  <a:moveTo>
                    <a:pt x="245" y="248"/>
                  </a:moveTo>
                  <a:lnTo>
                    <a:pt x="223" y="269"/>
                  </a:lnTo>
                  <a:lnTo>
                    <a:pt x="201" y="248"/>
                  </a:lnTo>
                  <a:lnTo>
                    <a:pt x="219" y="30"/>
                  </a:lnTo>
                  <a:lnTo>
                    <a:pt x="228" y="30"/>
                  </a:lnTo>
                  <a:lnTo>
                    <a:pt x="245" y="248"/>
                  </a:lnTo>
                  <a:close/>
                  <a:moveTo>
                    <a:pt x="451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" y="45"/>
                  </a:lnTo>
                  <a:lnTo>
                    <a:pt x="3" y="74"/>
                  </a:lnTo>
                  <a:lnTo>
                    <a:pt x="6" y="101"/>
                  </a:lnTo>
                  <a:lnTo>
                    <a:pt x="12" y="128"/>
                  </a:lnTo>
                  <a:lnTo>
                    <a:pt x="18" y="151"/>
                  </a:lnTo>
                  <a:lnTo>
                    <a:pt x="26" y="175"/>
                  </a:lnTo>
                  <a:lnTo>
                    <a:pt x="34" y="196"/>
                  </a:lnTo>
                  <a:lnTo>
                    <a:pt x="44" y="216"/>
                  </a:lnTo>
                  <a:lnTo>
                    <a:pt x="53" y="235"/>
                  </a:lnTo>
                  <a:lnTo>
                    <a:pt x="64" y="252"/>
                  </a:lnTo>
                  <a:lnTo>
                    <a:pt x="75" y="268"/>
                  </a:lnTo>
                  <a:lnTo>
                    <a:pt x="87" y="282"/>
                  </a:lnTo>
                  <a:lnTo>
                    <a:pt x="99" y="295"/>
                  </a:lnTo>
                  <a:lnTo>
                    <a:pt x="111" y="306"/>
                  </a:lnTo>
                  <a:lnTo>
                    <a:pt x="123" y="316"/>
                  </a:lnTo>
                  <a:lnTo>
                    <a:pt x="135" y="324"/>
                  </a:lnTo>
                  <a:lnTo>
                    <a:pt x="135" y="572"/>
                  </a:lnTo>
                  <a:lnTo>
                    <a:pt x="315" y="572"/>
                  </a:lnTo>
                  <a:lnTo>
                    <a:pt x="315" y="324"/>
                  </a:lnTo>
                  <a:lnTo>
                    <a:pt x="328" y="315"/>
                  </a:lnTo>
                  <a:lnTo>
                    <a:pt x="340" y="306"/>
                  </a:lnTo>
                  <a:lnTo>
                    <a:pt x="352" y="295"/>
                  </a:lnTo>
                  <a:lnTo>
                    <a:pt x="363" y="282"/>
                  </a:lnTo>
                  <a:lnTo>
                    <a:pt x="375" y="267"/>
                  </a:lnTo>
                  <a:lnTo>
                    <a:pt x="387" y="252"/>
                  </a:lnTo>
                  <a:lnTo>
                    <a:pt x="398" y="235"/>
                  </a:lnTo>
                  <a:lnTo>
                    <a:pt x="407" y="217"/>
                  </a:lnTo>
                  <a:lnTo>
                    <a:pt x="417" y="196"/>
                  </a:lnTo>
                  <a:lnTo>
                    <a:pt x="426" y="175"/>
                  </a:lnTo>
                  <a:lnTo>
                    <a:pt x="432" y="151"/>
                  </a:lnTo>
                  <a:lnTo>
                    <a:pt x="438" y="128"/>
                  </a:lnTo>
                  <a:lnTo>
                    <a:pt x="444" y="101"/>
                  </a:lnTo>
                  <a:lnTo>
                    <a:pt x="448" y="74"/>
                  </a:lnTo>
                  <a:lnTo>
                    <a:pt x="450" y="45"/>
                  </a:lnTo>
                  <a:lnTo>
                    <a:pt x="451" y="1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5" name="Freeform 198"/>
            <p:cNvSpPr>
              <a:spLocks noEditPoints="1"/>
            </p:cNvSpPr>
            <p:nvPr/>
          </p:nvSpPr>
          <p:spPr bwMode="auto">
            <a:xfrm>
              <a:off x="1663700" y="2670175"/>
              <a:ext cx="47625" cy="104775"/>
            </a:xfrm>
            <a:custGeom>
              <a:avLst/>
              <a:gdLst>
                <a:gd name="T0" fmla="*/ 120 w 150"/>
                <a:gd name="T1" fmla="*/ 302 h 332"/>
                <a:gd name="T2" fmla="*/ 30 w 150"/>
                <a:gd name="T3" fmla="*/ 302 h 332"/>
                <a:gd name="T4" fmla="*/ 30 w 150"/>
                <a:gd name="T5" fmla="*/ 60 h 332"/>
                <a:gd name="T6" fmla="*/ 120 w 150"/>
                <a:gd name="T7" fmla="*/ 60 h 332"/>
                <a:gd name="T8" fmla="*/ 120 w 150"/>
                <a:gd name="T9" fmla="*/ 302 h 332"/>
                <a:gd name="T10" fmla="*/ 90 w 150"/>
                <a:gd name="T11" fmla="*/ 30 h 332"/>
                <a:gd name="T12" fmla="*/ 90 w 150"/>
                <a:gd name="T13" fmla="*/ 0 h 332"/>
                <a:gd name="T14" fmla="*/ 60 w 150"/>
                <a:gd name="T15" fmla="*/ 0 h 332"/>
                <a:gd name="T16" fmla="*/ 60 w 150"/>
                <a:gd name="T17" fmla="*/ 30 h 332"/>
                <a:gd name="T18" fmla="*/ 0 w 150"/>
                <a:gd name="T19" fmla="*/ 30 h 332"/>
                <a:gd name="T20" fmla="*/ 0 w 150"/>
                <a:gd name="T21" fmla="*/ 332 h 332"/>
                <a:gd name="T22" fmla="*/ 150 w 150"/>
                <a:gd name="T23" fmla="*/ 332 h 332"/>
                <a:gd name="T24" fmla="*/ 150 w 150"/>
                <a:gd name="T25" fmla="*/ 30 h 332"/>
                <a:gd name="T26" fmla="*/ 90 w 150"/>
                <a:gd name="T27" fmla="*/ 3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332">
                  <a:moveTo>
                    <a:pt x="120" y="302"/>
                  </a:moveTo>
                  <a:lnTo>
                    <a:pt x="30" y="302"/>
                  </a:lnTo>
                  <a:lnTo>
                    <a:pt x="30" y="60"/>
                  </a:lnTo>
                  <a:lnTo>
                    <a:pt x="120" y="60"/>
                  </a:lnTo>
                  <a:lnTo>
                    <a:pt x="120" y="302"/>
                  </a:lnTo>
                  <a:close/>
                  <a:moveTo>
                    <a:pt x="90" y="30"/>
                  </a:moveTo>
                  <a:lnTo>
                    <a:pt x="90" y="0"/>
                  </a:lnTo>
                  <a:lnTo>
                    <a:pt x="60" y="0"/>
                  </a:lnTo>
                  <a:lnTo>
                    <a:pt x="60" y="30"/>
                  </a:lnTo>
                  <a:lnTo>
                    <a:pt x="0" y="30"/>
                  </a:lnTo>
                  <a:lnTo>
                    <a:pt x="0" y="332"/>
                  </a:lnTo>
                  <a:lnTo>
                    <a:pt x="150" y="332"/>
                  </a:lnTo>
                  <a:lnTo>
                    <a:pt x="150" y="30"/>
                  </a:lnTo>
                  <a:lnTo>
                    <a:pt x="9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190122" y="4363449"/>
            <a:ext cx="488288" cy="485544"/>
            <a:chOff x="5468938" y="1920875"/>
            <a:chExt cx="282575" cy="280988"/>
          </a:xfrm>
          <a:solidFill>
            <a:schemeClr val="bg1"/>
          </a:solidFill>
        </p:grpSpPr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5468938" y="1920875"/>
              <a:ext cx="130175" cy="128588"/>
            </a:xfrm>
            <a:custGeom>
              <a:avLst/>
              <a:gdLst>
                <a:gd name="T0" fmla="*/ 32 w 407"/>
                <a:gd name="T1" fmla="*/ 364 h 406"/>
                <a:gd name="T2" fmla="*/ 46 w 407"/>
                <a:gd name="T3" fmla="*/ 346 h 406"/>
                <a:gd name="T4" fmla="*/ 166 w 407"/>
                <a:gd name="T5" fmla="*/ 271 h 406"/>
                <a:gd name="T6" fmla="*/ 205 w 407"/>
                <a:gd name="T7" fmla="*/ 278 h 406"/>
                <a:gd name="T8" fmla="*/ 241 w 407"/>
                <a:gd name="T9" fmla="*/ 272 h 406"/>
                <a:gd name="T10" fmla="*/ 363 w 407"/>
                <a:gd name="T11" fmla="*/ 346 h 406"/>
                <a:gd name="T12" fmla="*/ 374 w 407"/>
                <a:gd name="T13" fmla="*/ 364 h 406"/>
                <a:gd name="T14" fmla="*/ 202 w 407"/>
                <a:gd name="T15" fmla="*/ 376 h 406"/>
                <a:gd name="T16" fmla="*/ 106 w 407"/>
                <a:gd name="T17" fmla="*/ 136 h 406"/>
                <a:gd name="T18" fmla="*/ 164 w 407"/>
                <a:gd name="T19" fmla="*/ 141 h 406"/>
                <a:gd name="T20" fmla="*/ 221 w 407"/>
                <a:gd name="T21" fmla="*/ 119 h 406"/>
                <a:gd name="T22" fmla="*/ 243 w 407"/>
                <a:gd name="T23" fmla="*/ 135 h 406"/>
                <a:gd name="T24" fmla="*/ 269 w 407"/>
                <a:gd name="T25" fmla="*/ 143 h 406"/>
                <a:gd name="T26" fmla="*/ 304 w 407"/>
                <a:gd name="T27" fmla="*/ 141 h 406"/>
                <a:gd name="T28" fmla="*/ 296 w 407"/>
                <a:gd name="T29" fmla="*/ 183 h 406"/>
                <a:gd name="T30" fmla="*/ 275 w 407"/>
                <a:gd name="T31" fmla="*/ 216 h 406"/>
                <a:gd name="T32" fmla="*/ 244 w 407"/>
                <a:gd name="T33" fmla="*/ 240 h 406"/>
                <a:gd name="T34" fmla="*/ 205 w 407"/>
                <a:gd name="T35" fmla="*/ 248 h 406"/>
                <a:gd name="T36" fmla="*/ 166 w 407"/>
                <a:gd name="T37" fmla="*/ 240 h 406"/>
                <a:gd name="T38" fmla="*/ 135 w 407"/>
                <a:gd name="T39" fmla="*/ 216 h 406"/>
                <a:gd name="T40" fmla="*/ 114 w 407"/>
                <a:gd name="T41" fmla="*/ 181 h 406"/>
                <a:gd name="T42" fmla="*/ 106 w 407"/>
                <a:gd name="T43" fmla="*/ 139 h 406"/>
                <a:gd name="T44" fmla="*/ 230 w 407"/>
                <a:gd name="T45" fmla="*/ 33 h 406"/>
                <a:gd name="T46" fmla="*/ 260 w 407"/>
                <a:gd name="T47" fmla="*/ 48 h 406"/>
                <a:gd name="T48" fmla="*/ 282 w 407"/>
                <a:gd name="T49" fmla="*/ 71 h 406"/>
                <a:gd name="T50" fmla="*/ 298 w 407"/>
                <a:gd name="T51" fmla="*/ 102 h 406"/>
                <a:gd name="T52" fmla="*/ 281 w 407"/>
                <a:gd name="T53" fmla="*/ 114 h 406"/>
                <a:gd name="T54" fmla="*/ 250 w 407"/>
                <a:gd name="T55" fmla="*/ 105 h 406"/>
                <a:gd name="T56" fmla="*/ 235 w 407"/>
                <a:gd name="T57" fmla="*/ 87 h 406"/>
                <a:gd name="T58" fmla="*/ 223 w 407"/>
                <a:gd name="T59" fmla="*/ 82 h 406"/>
                <a:gd name="T60" fmla="*/ 208 w 407"/>
                <a:gd name="T61" fmla="*/ 92 h 406"/>
                <a:gd name="T62" fmla="*/ 181 w 407"/>
                <a:gd name="T63" fmla="*/ 107 h 406"/>
                <a:gd name="T64" fmla="*/ 147 w 407"/>
                <a:gd name="T65" fmla="*/ 113 h 406"/>
                <a:gd name="T66" fmla="*/ 114 w 407"/>
                <a:gd name="T67" fmla="*/ 97 h 406"/>
                <a:gd name="T68" fmla="*/ 130 w 407"/>
                <a:gd name="T69" fmla="*/ 68 h 406"/>
                <a:gd name="T70" fmla="*/ 152 w 407"/>
                <a:gd name="T71" fmla="*/ 47 h 406"/>
                <a:gd name="T72" fmla="*/ 181 w 407"/>
                <a:gd name="T73" fmla="*/ 33 h 406"/>
                <a:gd name="T74" fmla="*/ 239 w 407"/>
                <a:gd name="T75" fmla="*/ 406 h 406"/>
                <a:gd name="T76" fmla="*/ 403 w 407"/>
                <a:gd name="T77" fmla="*/ 354 h 406"/>
                <a:gd name="T78" fmla="*/ 380 w 407"/>
                <a:gd name="T79" fmla="*/ 321 h 406"/>
                <a:gd name="T80" fmla="*/ 271 w 407"/>
                <a:gd name="T81" fmla="*/ 258 h 406"/>
                <a:gd name="T82" fmla="*/ 297 w 407"/>
                <a:gd name="T83" fmla="*/ 236 h 406"/>
                <a:gd name="T84" fmla="*/ 324 w 407"/>
                <a:gd name="T85" fmla="*/ 192 h 406"/>
                <a:gd name="T86" fmla="*/ 333 w 407"/>
                <a:gd name="T87" fmla="*/ 157 h 406"/>
                <a:gd name="T88" fmla="*/ 332 w 407"/>
                <a:gd name="T89" fmla="*/ 111 h 406"/>
                <a:gd name="T90" fmla="*/ 312 w 407"/>
                <a:gd name="T91" fmla="*/ 61 h 406"/>
                <a:gd name="T92" fmla="*/ 277 w 407"/>
                <a:gd name="T93" fmla="*/ 23 h 406"/>
                <a:gd name="T94" fmla="*/ 231 w 407"/>
                <a:gd name="T95" fmla="*/ 3 h 406"/>
                <a:gd name="T96" fmla="*/ 179 w 407"/>
                <a:gd name="T97" fmla="*/ 3 h 406"/>
                <a:gd name="T98" fmla="*/ 133 w 407"/>
                <a:gd name="T99" fmla="*/ 23 h 406"/>
                <a:gd name="T100" fmla="*/ 99 w 407"/>
                <a:gd name="T101" fmla="*/ 61 h 406"/>
                <a:gd name="T102" fmla="*/ 80 w 407"/>
                <a:gd name="T103" fmla="*/ 111 h 406"/>
                <a:gd name="T104" fmla="*/ 77 w 407"/>
                <a:gd name="T105" fmla="*/ 157 h 406"/>
                <a:gd name="T106" fmla="*/ 92 w 407"/>
                <a:gd name="T107" fmla="*/ 206 h 406"/>
                <a:gd name="T108" fmla="*/ 136 w 407"/>
                <a:gd name="T109" fmla="*/ 256 h 406"/>
                <a:gd name="T110" fmla="*/ 29 w 407"/>
                <a:gd name="T111" fmla="*/ 321 h 406"/>
                <a:gd name="T112" fmla="*/ 5 w 407"/>
                <a:gd name="T113" fmla="*/ 354 h 406"/>
                <a:gd name="T114" fmla="*/ 202 w 407"/>
                <a:gd name="T1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406">
                  <a:moveTo>
                    <a:pt x="30" y="376"/>
                  </a:move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6" y="359"/>
                  </a:lnTo>
                  <a:lnTo>
                    <a:pt x="39" y="354"/>
                  </a:lnTo>
                  <a:lnTo>
                    <a:pt x="42" y="350"/>
                  </a:lnTo>
                  <a:lnTo>
                    <a:pt x="46" y="346"/>
                  </a:lnTo>
                  <a:lnTo>
                    <a:pt x="51" y="343"/>
                  </a:lnTo>
                  <a:lnTo>
                    <a:pt x="56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5" y="274"/>
                  </a:lnTo>
                  <a:lnTo>
                    <a:pt x="186" y="276"/>
                  </a:lnTo>
                  <a:lnTo>
                    <a:pt x="195" y="277"/>
                  </a:lnTo>
                  <a:lnTo>
                    <a:pt x="205" y="278"/>
                  </a:lnTo>
                  <a:lnTo>
                    <a:pt x="215" y="277"/>
                  </a:lnTo>
                  <a:lnTo>
                    <a:pt x="223" y="276"/>
                  </a:lnTo>
                  <a:lnTo>
                    <a:pt x="233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4" y="340"/>
                  </a:lnTo>
                  <a:lnTo>
                    <a:pt x="358" y="343"/>
                  </a:lnTo>
                  <a:lnTo>
                    <a:pt x="363" y="346"/>
                  </a:lnTo>
                  <a:lnTo>
                    <a:pt x="367" y="349"/>
                  </a:lnTo>
                  <a:lnTo>
                    <a:pt x="370" y="353"/>
                  </a:lnTo>
                  <a:lnTo>
                    <a:pt x="373" y="359"/>
                  </a:lnTo>
                  <a:lnTo>
                    <a:pt x="374" y="364"/>
                  </a:lnTo>
                  <a:lnTo>
                    <a:pt x="377" y="369"/>
                  </a:lnTo>
                  <a:lnTo>
                    <a:pt x="377" y="376"/>
                  </a:lnTo>
                  <a:lnTo>
                    <a:pt x="239" y="376"/>
                  </a:lnTo>
                  <a:lnTo>
                    <a:pt x="202" y="376"/>
                  </a:lnTo>
                  <a:lnTo>
                    <a:pt x="30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9" y="142"/>
                  </a:lnTo>
                  <a:lnTo>
                    <a:pt x="164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2" y="128"/>
                  </a:lnTo>
                  <a:lnTo>
                    <a:pt x="237" y="131"/>
                  </a:lnTo>
                  <a:lnTo>
                    <a:pt x="243" y="135"/>
                  </a:lnTo>
                  <a:lnTo>
                    <a:pt x="249" y="138"/>
                  </a:lnTo>
                  <a:lnTo>
                    <a:pt x="255" y="140"/>
                  </a:lnTo>
                  <a:lnTo>
                    <a:pt x="262" y="142"/>
                  </a:lnTo>
                  <a:lnTo>
                    <a:pt x="269" y="143"/>
                  </a:lnTo>
                  <a:lnTo>
                    <a:pt x="276" y="144"/>
                  </a:lnTo>
                  <a:lnTo>
                    <a:pt x="282" y="144"/>
                  </a:lnTo>
                  <a:lnTo>
                    <a:pt x="293" y="143"/>
                  </a:lnTo>
                  <a:lnTo>
                    <a:pt x="304" y="141"/>
                  </a:lnTo>
                  <a:lnTo>
                    <a:pt x="304" y="152"/>
                  </a:lnTo>
                  <a:lnTo>
                    <a:pt x="302" y="162"/>
                  </a:lnTo>
                  <a:lnTo>
                    <a:pt x="299" y="173"/>
                  </a:lnTo>
                  <a:lnTo>
                    <a:pt x="296" y="183"/>
                  </a:lnTo>
                  <a:lnTo>
                    <a:pt x="292" y="191"/>
                  </a:lnTo>
                  <a:lnTo>
                    <a:pt x="287" y="201"/>
                  </a:lnTo>
                  <a:lnTo>
                    <a:pt x="281" y="209"/>
                  </a:lnTo>
                  <a:lnTo>
                    <a:pt x="275" y="216"/>
                  </a:lnTo>
                  <a:lnTo>
                    <a:pt x="267" y="224"/>
                  </a:lnTo>
                  <a:lnTo>
                    <a:pt x="260" y="230"/>
                  </a:lnTo>
                  <a:lnTo>
                    <a:pt x="252" y="235"/>
                  </a:lnTo>
                  <a:lnTo>
                    <a:pt x="244" y="240"/>
                  </a:lnTo>
                  <a:lnTo>
                    <a:pt x="234" y="243"/>
                  </a:lnTo>
                  <a:lnTo>
                    <a:pt x="225" y="246"/>
                  </a:lnTo>
                  <a:lnTo>
                    <a:pt x="216" y="247"/>
                  </a:lnTo>
                  <a:lnTo>
                    <a:pt x="205" y="248"/>
                  </a:lnTo>
                  <a:lnTo>
                    <a:pt x="195" y="247"/>
                  </a:lnTo>
                  <a:lnTo>
                    <a:pt x="186" y="245"/>
                  </a:lnTo>
                  <a:lnTo>
                    <a:pt x="176" y="243"/>
                  </a:lnTo>
                  <a:lnTo>
                    <a:pt x="166" y="240"/>
                  </a:lnTo>
                  <a:lnTo>
                    <a:pt x="158" y="234"/>
                  </a:lnTo>
                  <a:lnTo>
                    <a:pt x="150" y="229"/>
                  </a:lnTo>
                  <a:lnTo>
                    <a:pt x="143" y="223"/>
                  </a:lnTo>
                  <a:lnTo>
                    <a:pt x="135" y="216"/>
                  </a:lnTo>
                  <a:lnTo>
                    <a:pt x="129" y="208"/>
                  </a:lnTo>
                  <a:lnTo>
                    <a:pt x="124" y="200"/>
                  </a:lnTo>
                  <a:lnTo>
                    <a:pt x="118" y="190"/>
                  </a:lnTo>
                  <a:lnTo>
                    <a:pt x="114" y="181"/>
                  </a:lnTo>
                  <a:lnTo>
                    <a:pt x="111" y="171"/>
                  </a:lnTo>
                  <a:lnTo>
                    <a:pt x="109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4" y="30"/>
                  </a:lnTo>
                  <a:lnTo>
                    <a:pt x="222" y="32"/>
                  </a:lnTo>
                  <a:lnTo>
                    <a:pt x="230" y="33"/>
                  </a:lnTo>
                  <a:lnTo>
                    <a:pt x="238" y="36"/>
                  </a:lnTo>
                  <a:lnTo>
                    <a:pt x="246" y="39"/>
                  </a:lnTo>
                  <a:lnTo>
                    <a:pt x="252" y="43"/>
                  </a:lnTo>
                  <a:lnTo>
                    <a:pt x="260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8" y="65"/>
                  </a:lnTo>
                  <a:lnTo>
                    <a:pt x="282" y="71"/>
                  </a:lnTo>
                  <a:lnTo>
                    <a:pt x="288" y="78"/>
                  </a:lnTo>
                  <a:lnTo>
                    <a:pt x="292" y="85"/>
                  </a:lnTo>
                  <a:lnTo>
                    <a:pt x="295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5" y="112"/>
                  </a:lnTo>
                  <a:lnTo>
                    <a:pt x="289" y="113"/>
                  </a:lnTo>
                  <a:lnTo>
                    <a:pt x="281" y="114"/>
                  </a:lnTo>
                  <a:lnTo>
                    <a:pt x="274" y="113"/>
                  </a:lnTo>
                  <a:lnTo>
                    <a:pt x="265" y="112"/>
                  </a:lnTo>
                  <a:lnTo>
                    <a:pt x="255" y="108"/>
                  </a:lnTo>
                  <a:lnTo>
                    <a:pt x="250" y="105"/>
                  </a:lnTo>
                  <a:lnTo>
                    <a:pt x="246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3" y="84"/>
                  </a:lnTo>
                  <a:lnTo>
                    <a:pt x="230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20" y="83"/>
                  </a:lnTo>
                  <a:lnTo>
                    <a:pt x="217" y="84"/>
                  </a:lnTo>
                  <a:lnTo>
                    <a:pt x="214" y="86"/>
                  </a:lnTo>
                  <a:lnTo>
                    <a:pt x="208" y="92"/>
                  </a:lnTo>
                  <a:lnTo>
                    <a:pt x="202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1"/>
                  </a:lnTo>
                  <a:lnTo>
                    <a:pt x="161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1" y="106"/>
                  </a:lnTo>
                  <a:lnTo>
                    <a:pt x="114" y="97"/>
                  </a:lnTo>
                  <a:lnTo>
                    <a:pt x="117" y="90"/>
                  </a:lnTo>
                  <a:lnTo>
                    <a:pt x="121" y="82"/>
                  </a:lnTo>
                  <a:lnTo>
                    <a:pt x="125" y="76"/>
                  </a:lnTo>
                  <a:lnTo>
                    <a:pt x="130" y="68"/>
                  </a:lnTo>
                  <a:lnTo>
                    <a:pt x="135" y="63"/>
                  </a:lnTo>
                  <a:lnTo>
                    <a:pt x="141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60" y="42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8" y="30"/>
                  </a:lnTo>
                  <a:lnTo>
                    <a:pt x="205" y="30"/>
                  </a:lnTo>
                  <a:close/>
                  <a:moveTo>
                    <a:pt x="239" y="406"/>
                  </a:moveTo>
                  <a:lnTo>
                    <a:pt x="407" y="406"/>
                  </a:lnTo>
                  <a:lnTo>
                    <a:pt x="407" y="376"/>
                  </a:lnTo>
                  <a:lnTo>
                    <a:pt x="406" y="365"/>
                  </a:lnTo>
                  <a:lnTo>
                    <a:pt x="403" y="354"/>
                  </a:lnTo>
                  <a:lnTo>
                    <a:pt x="399" y="345"/>
                  </a:lnTo>
                  <a:lnTo>
                    <a:pt x="394" y="336"/>
                  </a:lnTo>
                  <a:lnTo>
                    <a:pt x="387" y="328"/>
                  </a:lnTo>
                  <a:lnTo>
                    <a:pt x="380" y="321"/>
                  </a:lnTo>
                  <a:lnTo>
                    <a:pt x="371" y="316"/>
                  </a:lnTo>
                  <a:lnTo>
                    <a:pt x="363" y="311"/>
                  </a:lnTo>
                  <a:lnTo>
                    <a:pt x="271" y="289"/>
                  </a:lnTo>
                  <a:lnTo>
                    <a:pt x="271" y="258"/>
                  </a:lnTo>
                  <a:lnTo>
                    <a:pt x="278" y="253"/>
                  </a:lnTo>
                  <a:lnTo>
                    <a:pt x="284" y="248"/>
                  </a:lnTo>
                  <a:lnTo>
                    <a:pt x="291" y="242"/>
                  </a:lnTo>
                  <a:lnTo>
                    <a:pt x="297" y="236"/>
                  </a:lnTo>
                  <a:lnTo>
                    <a:pt x="308" y="223"/>
                  </a:lnTo>
                  <a:lnTo>
                    <a:pt x="317" y="209"/>
                  </a:lnTo>
                  <a:lnTo>
                    <a:pt x="321" y="200"/>
                  </a:lnTo>
                  <a:lnTo>
                    <a:pt x="324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2" y="167"/>
                  </a:lnTo>
                  <a:lnTo>
                    <a:pt x="333" y="157"/>
                  </a:lnTo>
                  <a:lnTo>
                    <a:pt x="334" y="149"/>
                  </a:lnTo>
                  <a:lnTo>
                    <a:pt x="334" y="139"/>
                  </a:lnTo>
                  <a:lnTo>
                    <a:pt x="334" y="125"/>
                  </a:lnTo>
                  <a:lnTo>
                    <a:pt x="332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9" y="72"/>
                  </a:lnTo>
                  <a:lnTo>
                    <a:pt x="312" y="61"/>
                  </a:lnTo>
                  <a:lnTo>
                    <a:pt x="305" y="5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77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4" y="6"/>
                  </a:lnTo>
                  <a:lnTo>
                    <a:pt x="231" y="3"/>
                  </a:lnTo>
                  <a:lnTo>
                    <a:pt x="219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6" y="10"/>
                  </a:lnTo>
                  <a:lnTo>
                    <a:pt x="144" y="17"/>
                  </a:lnTo>
                  <a:lnTo>
                    <a:pt x="133" y="23"/>
                  </a:lnTo>
                  <a:lnTo>
                    <a:pt x="124" y="32"/>
                  </a:lnTo>
                  <a:lnTo>
                    <a:pt x="114" y="40"/>
                  </a:lnTo>
                  <a:lnTo>
                    <a:pt x="106" y="50"/>
                  </a:lnTo>
                  <a:lnTo>
                    <a:pt x="99" y="61"/>
                  </a:lnTo>
                  <a:lnTo>
                    <a:pt x="92" y="72"/>
                  </a:lnTo>
                  <a:lnTo>
                    <a:pt x="87" y="84"/>
                  </a:lnTo>
                  <a:lnTo>
                    <a:pt x="83" y="97"/>
                  </a:lnTo>
                  <a:lnTo>
                    <a:pt x="80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1" y="174"/>
                  </a:lnTo>
                  <a:lnTo>
                    <a:pt x="86" y="190"/>
                  </a:lnTo>
                  <a:lnTo>
                    <a:pt x="92" y="206"/>
                  </a:lnTo>
                  <a:lnTo>
                    <a:pt x="101" y="220"/>
                  </a:lnTo>
                  <a:lnTo>
                    <a:pt x="112" y="234"/>
                  </a:lnTo>
                  <a:lnTo>
                    <a:pt x="124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8" y="313"/>
                  </a:lnTo>
                  <a:lnTo>
                    <a:pt x="39" y="316"/>
                  </a:lnTo>
                  <a:lnTo>
                    <a:pt x="29" y="321"/>
                  </a:lnTo>
                  <a:lnTo>
                    <a:pt x="22" y="328"/>
                  </a:lnTo>
                  <a:lnTo>
                    <a:pt x="14" y="336"/>
                  </a:lnTo>
                  <a:lnTo>
                    <a:pt x="9" y="345"/>
                  </a:lnTo>
                  <a:lnTo>
                    <a:pt x="5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2" y="406"/>
                  </a:lnTo>
                  <a:lnTo>
                    <a:pt x="239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5622925" y="1920875"/>
              <a:ext cx="128588" cy="128588"/>
            </a:xfrm>
            <a:custGeom>
              <a:avLst/>
              <a:gdLst>
                <a:gd name="T0" fmla="*/ 30 w 406"/>
                <a:gd name="T1" fmla="*/ 375 h 406"/>
                <a:gd name="T2" fmla="*/ 37 w 406"/>
                <a:gd name="T3" fmla="*/ 354 h 406"/>
                <a:gd name="T4" fmla="*/ 55 w 406"/>
                <a:gd name="T5" fmla="*/ 342 h 406"/>
                <a:gd name="T6" fmla="*/ 184 w 406"/>
                <a:gd name="T7" fmla="*/ 276 h 406"/>
                <a:gd name="T8" fmla="*/ 223 w 406"/>
                <a:gd name="T9" fmla="*/ 276 h 406"/>
                <a:gd name="T10" fmla="*/ 353 w 406"/>
                <a:gd name="T11" fmla="*/ 340 h 406"/>
                <a:gd name="T12" fmla="*/ 370 w 406"/>
                <a:gd name="T13" fmla="*/ 353 h 406"/>
                <a:gd name="T14" fmla="*/ 376 w 406"/>
                <a:gd name="T15" fmla="*/ 376 h 406"/>
                <a:gd name="T16" fmla="*/ 106 w 406"/>
                <a:gd name="T17" fmla="*/ 136 h 406"/>
                <a:gd name="T18" fmla="*/ 163 w 406"/>
                <a:gd name="T19" fmla="*/ 141 h 406"/>
                <a:gd name="T20" fmla="*/ 221 w 406"/>
                <a:gd name="T21" fmla="*/ 119 h 406"/>
                <a:gd name="T22" fmla="*/ 242 w 406"/>
                <a:gd name="T23" fmla="*/ 135 h 406"/>
                <a:gd name="T24" fmla="*/ 269 w 406"/>
                <a:gd name="T25" fmla="*/ 143 h 406"/>
                <a:gd name="T26" fmla="*/ 303 w 406"/>
                <a:gd name="T27" fmla="*/ 141 h 406"/>
                <a:gd name="T28" fmla="*/ 294 w 406"/>
                <a:gd name="T29" fmla="*/ 183 h 406"/>
                <a:gd name="T30" fmla="*/ 274 w 406"/>
                <a:gd name="T31" fmla="*/ 216 h 406"/>
                <a:gd name="T32" fmla="*/ 243 w 406"/>
                <a:gd name="T33" fmla="*/ 240 h 406"/>
                <a:gd name="T34" fmla="*/ 204 w 406"/>
                <a:gd name="T35" fmla="*/ 248 h 406"/>
                <a:gd name="T36" fmla="*/ 166 w 406"/>
                <a:gd name="T37" fmla="*/ 240 h 406"/>
                <a:gd name="T38" fmla="*/ 135 w 406"/>
                <a:gd name="T39" fmla="*/ 216 h 406"/>
                <a:gd name="T40" fmla="*/ 113 w 406"/>
                <a:gd name="T41" fmla="*/ 181 h 406"/>
                <a:gd name="T42" fmla="*/ 106 w 406"/>
                <a:gd name="T43" fmla="*/ 139 h 406"/>
                <a:gd name="T44" fmla="*/ 229 w 406"/>
                <a:gd name="T45" fmla="*/ 33 h 406"/>
                <a:gd name="T46" fmla="*/ 259 w 406"/>
                <a:gd name="T47" fmla="*/ 48 h 406"/>
                <a:gd name="T48" fmla="*/ 282 w 406"/>
                <a:gd name="T49" fmla="*/ 71 h 406"/>
                <a:gd name="T50" fmla="*/ 298 w 406"/>
                <a:gd name="T51" fmla="*/ 102 h 406"/>
                <a:gd name="T52" fmla="*/ 281 w 406"/>
                <a:gd name="T53" fmla="*/ 114 h 406"/>
                <a:gd name="T54" fmla="*/ 249 w 406"/>
                <a:gd name="T55" fmla="*/ 105 h 406"/>
                <a:gd name="T56" fmla="*/ 234 w 406"/>
                <a:gd name="T57" fmla="*/ 87 h 406"/>
                <a:gd name="T58" fmla="*/ 223 w 406"/>
                <a:gd name="T59" fmla="*/ 82 h 406"/>
                <a:gd name="T60" fmla="*/ 207 w 406"/>
                <a:gd name="T61" fmla="*/ 92 h 406"/>
                <a:gd name="T62" fmla="*/ 181 w 406"/>
                <a:gd name="T63" fmla="*/ 107 h 406"/>
                <a:gd name="T64" fmla="*/ 147 w 406"/>
                <a:gd name="T65" fmla="*/ 113 h 406"/>
                <a:gd name="T66" fmla="*/ 113 w 406"/>
                <a:gd name="T67" fmla="*/ 97 h 406"/>
                <a:gd name="T68" fmla="*/ 129 w 406"/>
                <a:gd name="T69" fmla="*/ 68 h 406"/>
                <a:gd name="T70" fmla="*/ 152 w 406"/>
                <a:gd name="T71" fmla="*/ 47 h 406"/>
                <a:gd name="T72" fmla="*/ 181 w 406"/>
                <a:gd name="T73" fmla="*/ 33 h 406"/>
                <a:gd name="T74" fmla="*/ 361 w 406"/>
                <a:gd name="T75" fmla="*/ 311 h 406"/>
                <a:gd name="T76" fmla="*/ 284 w 406"/>
                <a:gd name="T77" fmla="*/ 248 h 406"/>
                <a:gd name="T78" fmla="*/ 316 w 406"/>
                <a:gd name="T79" fmla="*/ 209 h 406"/>
                <a:gd name="T80" fmla="*/ 329 w 406"/>
                <a:gd name="T81" fmla="*/ 175 h 406"/>
                <a:gd name="T82" fmla="*/ 333 w 406"/>
                <a:gd name="T83" fmla="*/ 139 h 406"/>
                <a:gd name="T84" fmla="*/ 323 w 406"/>
                <a:gd name="T85" fmla="*/ 84 h 406"/>
                <a:gd name="T86" fmla="*/ 296 w 406"/>
                <a:gd name="T87" fmla="*/ 40 h 406"/>
                <a:gd name="T88" fmla="*/ 255 w 406"/>
                <a:gd name="T89" fmla="*/ 10 h 406"/>
                <a:gd name="T90" fmla="*/ 204 w 406"/>
                <a:gd name="T91" fmla="*/ 0 h 406"/>
                <a:gd name="T92" fmla="*/ 154 w 406"/>
                <a:gd name="T93" fmla="*/ 10 h 406"/>
                <a:gd name="T94" fmla="*/ 113 w 406"/>
                <a:gd name="T95" fmla="*/ 40 h 406"/>
                <a:gd name="T96" fmla="*/ 85 w 406"/>
                <a:gd name="T97" fmla="*/ 84 h 406"/>
                <a:gd name="T98" fmla="*/ 76 w 406"/>
                <a:gd name="T99" fmla="*/ 139 h 406"/>
                <a:gd name="T100" fmla="*/ 80 w 406"/>
                <a:gd name="T101" fmla="*/ 174 h 406"/>
                <a:gd name="T102" fmla="*/ 111 w 406"/>
                <a:gd name="T103" fmla="*/ 234 h 406"/>
                <a:gd name="T104" fmla="*/ 47 w 406"/>
                <a:gd name="T105" fmla="*/ 313 h 406"/>
                <a:gd name="T106" fmla="*/ 14 w 406"/>
                <a:gd name="T107" fmla="*/ 336 h 406"/>
                <a:gd name="T108" fmla="*/ 0 w 406"/>
                <a:gd name="T109" fmla="*/ 375 h 406"/>
                <a:gd name="T110" fmla="*/ 406 w 406"/>
                <a:gd name="T111" fmla="*/ 406 h 406"/>
                <a:gd name="T112" fmla="*/ 398 w 406"/>
                <a:gd name="T113" fmla="*/ 345 h 406"/>
                <a:gd name="T114" fmla="*/ 371 w 406"/>
                <a:gd name="T115" fmla="*/ 31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6">
                  <a:moveTo>
                    <a:pt x="239" y="376"/>
                  </a:moveTo>
                  <a:lnTo>
                    <a:pt x="201" y="376"/>
                  </a:lnTo>
                  <a:lnTo>
                    <a:pt x="30" y="376"/>
                  </a:ln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4" y="359"/>
                  </a:lnTo>
                  <a:lnTo>
                    <a:pt x="37" y="354"/>
                  </a:lnTo>
                  <a:lnTo>
                    <a:pt x="41" y="350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5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4" y="274"/>
                  </a:lnTo>
                  <a:lnTo>
                    <a:pt x="184" y="276"/>
                  </a:lnTo>
                  <a:lnTo>
                    <a:pt x="195" y="277"/>
                  </a:lnTo>
                  <a:lnTo>
                    <a:pt x="204" y="278"/>
                  </a:lnTo>
                  <a:lnTo>
                    <a:pt x="214" y="277"/>
                  </a:lnTo>
                  <a:lnTo>
                    <a:pt x="223" y="276"/>
                  </a:lnTo>
                  <a:lnTo>
                    <a:pt x="232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3" y="340"/>
                  </a:lnTo>
                  <a:lnTo>
                    <a:pt x="358" y="343"/>
                  </a:lnTo>
                  <a:lnTo>
                    <a:pt x="362" y="346"/>
                  </a:lnTo>
                  <a:lnTo>
                    <a:pt x="366" y="349"/>
                  </a:lnTo>
                  <a:lnTo>
                    <a:pt x="370" y="353"/>
                  </a:lnTo>
                  <a:lnTo>
                    <a:pt x="372" y="359"/>
                  </a:lnTo>
                  <a:lnTo>
                    <a:pt x="374" y="364"/>
                  </a:lnTo>
                  <a:lnTo>
                    <a:pt x="376" y="369"/>
                  </a:lnTo>
                  <a:lnTo>
                    <a:pt x="376" y="376"/>
                  </a:lnTo>
                  <a:lnTo>
                    <a:pt x="239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19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8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0" y="128"/>
                  </a:lnTo>
                  <a:lnTo>
                    <a:pt x="237" y="131"/>
                  </a:lnTo>
                  <a:lnTo>
                    <a:pt x="242" y="135"/>
                  </a:lnTo>
                  <a:lnTo>
                    <a:pt x="248" y="138"/>
                  </a:lnTo>
                  <a:lnTo>
                    <a:pt x="255" y="140"/>
                  </a:lnTo>
                  <a:lnTo>
                    <a:pt x="261" y="142"/>
                  </a:lnTo>
                  <a:lnTo>
                    <a:pt x="269" y="143"/>
                  </a:lnTo>
                  <a:lnTo>
                    <a:pt x="275" y="144"/>
                  </a:lnTo>
                  <a:lnTo>
                    <a:pt x="282" y="144"/>
                  </a:lnTo>
                  <a:lnTo>
                    <a:pt x="292" y="143"/>
                  </a:lnTo>
                  <a:lnTo>
                    <a:pt x="303" y="141"/>
                  </a:lnTo>
                  <a:lnTo>
                    <a:pt x="303" y="152"/>
                  </a:lnTo>
                  <a:lnTo>
                    <a:pt x="301" y="162"/>
                  </a:lnTo>
                  <a:lnTo>
                    <a:pt x="299" y="173"/>
                  </a:lnTo>
                  <a:lnTo>
                    <a:pt x="294" y="183"/>
                  </a:lnTo>
                  <a:lnTo>
                    <a:pt x="290" y="191"/>
                  </a:lnTo>
                  <a:lnTo>
                    <a:pt x="286" y="201"/>
                  </a:lnTo>
                  <a:lnTo>
                    <a:pt x="279" y="209"/>
                  </a:lnTo>
                  <a:lnTo>
                    <a:pt x="274" y="216"/>
                  </a:lnTo>
                  <a:lnTo>
                    <a:pt x="267" y="224"/>
                  </a:lnTo>
                  <a:lnTo>
                    <a:pt x="259" y="230"/>
                  </a:lnTo>
                  <a:lnTo>
                    <a:pt x="251" y="235"/>
                  </a:lnTo>
                  <a:lnTo>
                    <a:pt x="243" y="240"/>
                  </a:lnTo>
                  <a:lnTo>
                    <a:pt x="233" y="243"/>
                  </a:lnTo>
                  <a:lnTo>
                    <a:pt x="224" y="246"/>
                  </a:lnTo>
                  <a:lnTo>
                    <a:pt x="214" y="247"/>
                  </a:lnTo>
                  <a:lnTo>
                    <a:pt x="204" y="248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5" y="243"/>
                  </a:lnTo>
                  <a:lnTo>
                    <a:pt x="166" y="240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200"/>
                  </a:lnTo>
                  <a:lnTo>
                    <a:pt x="118" y="190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6" y="150"/>
                  </a:lnTo>
                  <a:lnTo>
                    <a:pt x="106" y="139"/>
                  </a:lnTo>
                  <a:close/>
                  <a:moveTo>
                    <a:pt x="204" y="30"/>
                  </a:moveTo>
                  <a:lnTo>
                    <a:pt x="213" y="30"/>
                  </a:lnTo>
                  <a:lnTo>
                    <a:pt x="222" y="32"/>
                  </a:lnTo>
                  <a:lnTo>
                    <a:pt x="229" y="33"/>
                  </a:lnTo>
                  <a:lnTo>
                    <a:pt x="238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9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6" y="65"/>
                  </a:lnTo>
                  <a:lnTo>
                    <a:pt x="282" y="71"/>
                  </a:lnTo>
                  <a:lnTo>
                    <a:pt x="287" y="78"/>
                  </a:lnTo>
                  <a:lnTo>
                    <a:pt x="291" y="85"/>
                  </a:lnTo>
                  <a:lnTo>
                    <a:pt x="294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4" y="112"/>
                  </a:lnTo>
                  <a:lnTo>
                    <a:pt x="288" y="113"/>
                  </a:lnTo>
                  <a:lnTo>
                    <a:pt x="281" y="114"/>
                  </a:lnTo>
                  <a:lnTo>
                    <a:pt x="273" y="113"/>
                  </a:lnTo>
                  <a:lnTo>
                    <a:pt x="264" y="112"/>
                  </a:lnTo>
                  <a:lnTo>
                    <a:pt x="255" y="108"/>
                  </a:lnTo>
                  <a:lnTo>
                    <a:pt x="249" y="105"/>
                  </a:lnTo>
                  <a:lnTo>
                    <a:pt x="245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4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8" y="83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8" y="104"/>
                  </a:lnTo>
                  <a:lnTo>
                    <a:pt x="181" y="107"/>
                  </a:lnTo>
                  <a:lnTo>
                    <a:pt x="174" y="109"/>
                  </a:lnTo>
                  <a:lnTo>
                    <a:pt x="167" y="111"/>
                  </a:lnTo>
                  <a:lnTo>
                    <a:pt x="160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0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6"/>
                  </a:lnTo>
                  <a:lnTo>
                    <a:pt x="129" y="68"/>
                  </a:lnTo>
                  <a:lnTo>
                    <a:pt x="135" y="63"/>
                  </a:lnTo>
                  <a:lnTo>
                    <a:pt x="140" y="56"/>
                  </a:lnTo>
                  <a:lnTo>
                    <a:pt x="145" y="51"/>
                  </a:lnTo>
                  <a:lnTo>
                    <a:pt x="152" y="47"/>
                  </a:lnTo>
                  <a:lnTo>
                    <a:pt x="158" y="42"/>
                  </a:lnTo>
                  <a:lnTo>
                    <a:pt x="166" y="38"/>
                  </a:lnTo>
                  <a:lnTo>
                    <a:pt x="173" y="35"/>
                  </a:lnTo>
                  <a:lnTo>
                    <a:pt x="181" y="33"/>
                  </a:lnTo>
                  <a:lnTo>
                    <a:pt x="188" y="31"/>
                  </a:lnTo>
                  <a:lnTo>
                    <a:pt x="197" y="30"/>
                  </a:lnTo>
                  <a:lnTo>
                    <a:pt x="204" y="30"/>
                  </a:lnTo>
                  <a:close/>
                  <a:moveTo>
                    <a:pt x="361" y="311"/>
                  </a:moveTo>
                  <a:lnTo>
                    <a:pt x="271" y="289"/>
                  </a:lnTo>
                  <a:lnTo>
                    <a:pt x="271" y="258"/>
                  </a:lnTo>
                  <a:lnTo>
                    <a:pt x="277" y="253"/>
                  </a:lnTo>
                  <a:lnTo>
                    <a:pt x="284" y="248"/>
                  </a:lnTo>
                  <a:lnTo>
                    <a:pt x="290" y="242"/>
                  </a:lnTo>
                  <a:lnTo>
                    <a:pt x="297" y="236"/>
                  </a:lnTo>
                  <a:lnTo>
                    <a:pt x="307" y="223"/>
                  </a:lnTo>
                  <a:lnTo>
                    <a:pt x="316" y="209"/>
                  </a:lnTo>
                  <a:lnTo>
                    <a:pt x="320" y="200"/>
                  </a:lnTo>
                  <a:lnTo>
                    <a:pt x="323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1" y="167"/>
                  </a:lnTo>
                  <a:lnTo>
                    <a:pt x="332" y="157"/>
                  </a:lnTo>
                  <a:lnTo>
                    <a:pt x="333" y="149"/>
                  </a:lnTo>
                  <a:lnTo>
                    <a:pt x="333" y="139"/>
                  </a:lnTo>
                  <a:lnTo>
                    <a:pt x="333" y="125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3" y="84"/>
                  </a:lnTo>
                  <a:lnTo>
                    <a:pt x="318" y="72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4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6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2"/>
                  </a:lnTo>
                  <a:lnTo>
                    <a:pt x="85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0" y="174"/>
                  </a:lnTo>
                  <a:lnTo>
                    <a:pt x="85" y="190"/>
                  </a:lnTo>
                  <a:lnTo>
                    <a:pt x="92" y="206"/>
                  </a:lnTo>
                  <a:lnTo>
                    <a:pt x="100" y="220"/>
                  </a:lnTo>
                  <a:lnTo>
                    <a:pt x="111" y="234"/>
                  </a:lnTo>
                  <a:lnTo>
                    <a:pt x="123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7" y="313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1" y="406"/>
                  </a:lnTo>
                  <a:lnTo>
                    <a:pt x="239" y="406"/>
                  </a:lnTo>
                  <a:lnTo>
                    <a:pt x="406" y="406"/>
                  </a:lnTo>
                  <a:lnTo>
                    <a:pt x="406" y="376"/>
                  </a:lnTo>
                  <a:lnTo>
                    <a:pt x="405" y="365"/>
                  </a:lnTo>
                  <a:lnTo>
                    <a:pt x="403" y="354"/>
                  </a:lnTo>
                  <a:lnTo>
                    <a:pt x="398" y="345"/>
                  </a:lnTo>
                  <a:lnTo>
                    <a:pt x="393" y="336"/>
                  </a:lnTo>
                  <a:lnTo>
                    <a:pt x="387" y="328"/>
                  </a:lnTo>
                  <a:lnTo>
                    <a:pt x="379" y="321"/>
                  </a:lnTo>
                  <a:lnTo>
                    <a:pt x="371" y="316"/>
                  </a:lnTo>
                  <a:lnTo>
                    <a:pt x="361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5543550" y="2073275"/>
              <a:ext cx="130175" cy="128588"/>
            </a:xfrm>
            <a:custGeom>
              <a:avLst/>
              <a:gdLst>
                <a:gd name="T0" fmla="*/ 30 w 409"/>
                <a:gd name="T1" fmla="*/ 379 h 409"/>
                <a:gd name="T2" fmla="*/ 35 w 409"/>
                <a:gd name="T3" fmla="*/ 359 h 409"/>
                <a:gd name="T4" fmla="*/ 50 w 409"/>
                <a:gd name="T5" fmla="*/ 343 h 409"/>
                <a:gd name="T6" fmla="*/ 172 w 409"/>
                <a:gd name="T7" fmla="*/ 273 h 409"/>
                <a:gd name="T8" fmla="*/ 215 w 409"/>
                <a:gd name="T9" fmla="*/ 277 h 409"/>
                <a:gd name="T10" fmla="*/ 246 w 409"/>
                <a:gd name="T11" fmla="*/ 311 h 409"/>
                <a:gd name="T12" fmla="*/ 368 w 409"/>
                <a:gd name="T13" fmla="*/ 349 h 409"/>
                <a:gd name="T14" fmla="*/ 379 w 409"/>
                <a:gd name="T15" fmla="*/ 370 h 409"/>
                <a:gd name="T16" fmla="*/ 106 w 409"/>
                <a:gd name="T17" fmla="*/ 137 h 409"/>
                <a:gd name="T18" fmla="*/ 148 w 409"/>
                <a:gd name="T19" fmla="*/ 142 h 409"/>
                <a:gd name="T20" fmla="*/ 208 w 409"/>
                <a:gd name="T21" fmla="*/ 127 h 409"/>
                <a:gd name="T22" fmla="*/ 236 w 409"/>
                <a:gd name="T23" fmla="*/ 132 h 409"/>
                <a:gd name="T24" fmla="*/ 260 w 409"/>
                <a:gd name="T25" fmla="*/ 141 h 409"/>
                <a:gd name="T26" fmla="*/ 293 w 409"/>
                <a:gd name="T27" fmla="*/ 142 h 409"/>
                <a:gd name="T28" fmla="*/ 299 w 409"/>
                <a:gd name="T29" fmla="*/ 172 h 409"/>
                <a:gd name="T30" fmla="*/ 281 w 409"/>
                <a:gd name="T31" fmla="*/ 209 h 409"/>
                <a:gd name="T32" fmla="*/ 252 w 409"/>
                <a:gd name="T33" fmla="*/ 234 h 409"/>
                <a:gd name="T34" fmla="*/ 215 w 409"/>
                <a:gd name="T35" fmla="*/ 247 h 409"/>
                <a:gd name="T36" fmla="*/ 176 w 409"/>
                <a:gd name="T37" fmla="*/ 243 h 409"/>
                <a:gd name="T38" fmla="*/ 142 w 409"/>
                <a:gd name="T39" fmla="*/ 223 h 409"/>
                <a:gd name="T40" fmla="*/ 118 w 409"/>
                <a:gd name="T41" fmla="*/ 191 h 409"/>
                <a:gd name="T42" fmla="*/ 107 w 409"/>
                <a:gd name="T43" fmla="*/ 150 h 409"/>
                <a:gd name="T44" fmla="*/ 222 w 409"/>
                <a:gd name="T45" fmla="*/ 31 h 409"/>
                <a:gd name="T46" fmla="*/ 252 w 409"/>
                <a:gd name="T47" fmla="*/ 43 h 409"/>
                <a:gd name="T48" fmla="*/ 276 w 409"/>
                <a:gd name="T49" fmla="*/ 64 h 409"/>
                <a:gd name="T50" fmla="*/ 295 w 409"/>
                <a:gd name="T51" fmla="*/ 93 h 409"/>
                <a:gd name="T52" fmla="*/ 287 w 409"/>
                <a:gd name="T53" fmla="*/ 113 h 409"/>
                <a:gd name="T54" fmla="*/ 254 w 409"/>
                <a:gd name="T55" fmla="*/ 107 h 409"/>
                <a:gd name="T56" fmla="*/ 237 w 409"/>
                <a:gd name="T57" fmla="*/ 90 h 409"/>
                <a:gd name="T58" fmla="*/ 226 w 409"/>
                <a:gd name="T59" fmla="*/ 82 h 409"/>
                <a:gd name="T60" fmla="*/ 213 w 409"/>
                <a:gd name="T61" fmla="*/ 87 h 409"/>
                <a:gd name="T62" fmla="*/ 189 w 409"/>
                <a:gd name="T63" fmla="*/ 104 h 409"/>
                <a:gd name="T64" fmla="*/ 161 w 409"/>
                <a:gd name="T65" fmla="*/ 112 h 409"/>
                <a:gd name="T66" fmla="*/ 111 w 409"/>
                <a:gd name="T67" fmla="*/ 106 h 409"/>
                <a:gd name="T68" fmla="*/ 124 w 409"/>
                <a:gd name="T69" fmla="*/ 75 h 409"/>
                <a:gd name="T70" fmla="*/ 146 w 409"/>
                <a:gd name="T71" fmla="*/ 51 h 409"/>
                <a:gd name="T72" fmla="*/ 174 w 409"/>
                <a:gd name="T73" fmla="*/ 35 h 409"/>
                <a:gd name="T74" fmla="*/ 205 w 409"/>
                <a:gd name="T75" fmla="*/ 30 h 409"/>
                <a:gd name="T76" fmla="*/ 289 w 409"/>
                <a:gd name="T77" fmla="*/ 244 h 409"/>
                <a:gd name="T78" fmla="*/ 325 w 409"/>
                <a:gd name="T79" fmla="*/ 189 h 409"/>
                <a:gd name="T80" fmla="*/ 333 w 409"/>
                <a:gd name="T81" fmla="*/ 124 h 409"/>
                <a:gd name="T82" fmla="*/ 318 w 409"/>
                <a:gd name="T83" fmla="*/ 73 h 409"/>
                <a:gd name="T84" fmla="*/ 287 w 409"/>
                <a:gd name="T85" fmla="*/ 32 h 409"/>
                <a:gd name="T86" fmla="*/ 243 w 409"/>
                <a:gd name="T87" fmla="*/ 6 h 409"/>
                <a:gd name="T88" fmla="*/ 192 w 409"/>
                <a:gd name="T89" fmla="*/ 1 h 409"/>
                <a:gd name="T90" fmla="*/ 143 w 409"/>
                <a:gd name="T91" fmla="*/ 17 h 409"/>
                <a:gd name="T92" fmla="*/ 105 w 409"/>
                <a:gd name="T93" fmla="*/ 50 h 409"/>
                <a:gd name="T94" fmla="*/ 81 w 409"/>
                <a:gd name="T95" fmla="*/ 97 h 409"/>
                <a:gd name="T96" fmla="*/ 77 w 409"/>
                <a:gd name="T97" fmla="*/ 156 h 409"/>
                <a:gd name="T98" fmla="*/ 100 w 409"/>
                <a:gd name="T99" fmla="*/ 219 h 409"/>
                <a:gd name="T100" fmla="*/ 133 w 409"/>
                <a:gd name="T101" fmla="*/ 288 h 409"/>
                <a:gd name="T102" fmla="*/ 21 w 409"/>
                <a:gd name="T103" fmla="*/ 328 h 409"/>
                <a:gd name="T104" fmla="*/ 1 w 409"/>
                <a:gd name="T105" fmla="*/ 364 h 409"/>
                <a:gd name="T106" fmla="*/ 224 w 409"/>
                <a:gd name="T107" fmla="*/ 409 h 409"/>
                <a:gd name="T108" fmla="*/ 406 w 409"/>
                <a:gd name="T109" fmla="*/ 355 h 409"/>
                <a:gd name="T110" fmla="*/ 380 w 409"/>
                <a:gd name="T111" fmla="*/ 32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" h="409">
                  <a:moveTo>
                    <a:pt x="379" y="379"/>
                  </a:moveTo>
                  <a:lnTo>
                    <a:pt x="224" y="379"/>
                  </a:lnTo>
                  <a:lnTo>
                    <a:pt x="186" y="379"/>
                  </a:lnTo>
                  <a:lnTo>
                    <a:pt x="30" y="379"/>
                  </a:lnTo>
                  <a:lnTo>
                    <a:pt x="30" y="375"/>
                  </a:lnTo>
                  <a:lnTo>
                    <a:pt x="31" y="370"/>
                  </a:lnTo>
                  <a:lnTo>
                    <a:pt x="32" y="364"/>
                  </a:lnTo>
                  <a:lnTo>
                    <a:pt x="35" y="359"/>
                  </a:lnTo>
                  <a:lnTo>
                    <a:pt x="37" y="355"/>
                  </a:lnTo>
                  <a:lnTo>
                    <a:pt x="42" y="349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6" y="341"/>
                  </a:lnTo>
                  <a:lnTo>
                    <a:pt x="163" y="311"/>
                  </a:lnTo>
                  <a:lnTo>
                    <a:pt x="163" y="270"/>
                  </a:lnTo>
                  <a:lnTo>
                    <a:pt x="172" y="273"/>
                  </a:lnTo>
                  <a:lnTo>
                    <a:pt x="183" y="275"/>
                  </a:lnTo>
                  <a:lnTo>
                    <a:pt x="194" y="277"/>
                  </a:lnTo>
                  <a:lnTo>
                    <a:pt x="205" y="277"/>
                  </a:lnTo>
                  <a:lnTo>
                    <a:pt x="215" y="277"/>
                  </a:lnTo>
                  <a:lnTo>
                    <a:pt x="226" y="275"/>
                  </a:lnTo>
                  <a:lnTo>
                    <a:pt x="237" y="273"/>
                  </a:lnTo>
                  <a:lnTo>
                    <a:pt x="246" y="270"/>
                  </a:lnTo>
                  <a:lnTo>
                    <a:pt x="246" y="311"/>
                  </a:lnTo>
                  <a:lnTo>
                    <a:pt x="354" y="341"/>
                  </a:lnTo>
                  <a:lnTo>
                    <a:pt x="359" y="343"/>
                  </a:lnTo>
                  <a:lnTo>
                    <a:pt x="363" y="346"/>
                  </a:lnTo>
                  <a:lnTo>
                    <a:pt x="368" y="349"/>
                  </a:lnTo>
                  <a:lnTo>
                    <a:pt x="372" y="355"/>
                  </a:lnTo>
                  <a:lnTo>
                    <a:pt x="375" y="359"/>
                  </a:lnTo>
                  <a:lnTo>
                    <a:pt x="377" y="364"/>
                  </a:lnTo>
                  <a:lnTo>
                    <a:pt x="379" y="370"/>
                  </a:lnTo>
                  <a:lnTo>
                    <a:pt x="379" y="375"/>
                  </a:lnTo>
                  <a:lnTo>
                    <a:pt x="379" y="379"/>
                  </a:lnTo>
                  <a:close/>
                  <a:moveTo>
                    <a:pt x="106" y="139"/>
                  </a:moveTo>
                  <a:lnTo>
                    <a:pt x="106" y="137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3"/>
                  </a:lnTo>
                  <a:lnTo>
                    <a:pt x="230" y="127"/>
                  </a:lnTo>
                  <a:lnTo>
                    <a:pt x="236" y="132"/>
                  </a:lnTo>
                  <a:lnTo>
                    <a:pt x="242" y="135"/>
                  </a:lnTo>
                  <a:lnTo>
                    <a:pt x="247" y="137"/>
                  </a:lnTo>
                  <a:lnTo>
                    <a:pt x="254" y="139"/>
                  </a:lnTo>
                  <a:lnTo>
                    <a:pt x="260" y="141"/>
                  </a:lnTo>
                  <a:lnTo>
                    <a:pt x="268" y="142"/>
                  </a:lnTo>
                  <a:lnTo>
                    <a:pt x="273" y="143"/>
                  </a:lnTo>
                  <a:lnTo>
                    <a:pt x="280" y="143"/>
                  </a:lnTo>
                  <a:lnTo>
                    <a:pt x="293" y="142"/>
                  </a:lnTo>
                  <a:lnTo>
                    <a:pt x="303" y="140"/>
                  </a:lnTo>
                  <a:lnTo>
                    <a:pt x="303" y="151"/>
                  </a:lnTo>
                  <a:lnTo>
                    <a:pt x="301" y="162"/>
                  </a:lnTo>
                  <a:lnTo>
                    <a:pt x="299" y="172"/>
                  </a:lnTo>
                  <a:lnTo>
                    <a:pt x="296" y="182"/>
                  </a:lnTo>
                  <a:lnTo>
                    <a:pt x="291" y="192"/>
                  </a:lnTo>
                  <a:lnTo>
                    <a:pt x="286" y="200"/>
                  </a:lnTo>
                  <a:lnTo>
                    <a:pt x="281" y="209"/>
                  </a:lnTo>
                  <a:lnTo>
                    <a:pt x="274" y="216"/>
                  </a:lnTo>
                  <a:lnTo>
                    <a:pt x="267" y="223"/>
                  </a:lnTo>
                  <a:lnTo>
                    <a:pt x="259" y="229"/>
                  </a:lnTo>
                  <a:lnTo>
                    <a:pt x="252" y="234"/>
                  </a:lnTo>
                  <a:lnTo>
                    <a:pt x="243" y="239"/>
                  </a:lnTo>
                  <a:lnTo>
                    <a:pt x="234" y="243"/>
                  </a:lnTo>
                  <a:lnTo>
                    <a:pt x="225" y="245"/>
                  </a:lnTo>
                  <a:lnTo>
                    <a:pt x="215" y="247"/>
                  </a:lnTo>
                  <a:lnTo>
                    <a:pt x="205" y="247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6" y="243"/>
                  </a:lnTo>
                  <a:lnTo>
                    <a:pt x="166" y="239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199"/>
                  </a:lnTo>
                  <a:lnTo>
                    <a:pt x="118" y="191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3" y="30"/>
                  </a:lnTo>
                  <a:lnTo>
                    <a:pt x="222" y="31"/>
                  </a:lnTo>
                  <a:lnTo>
                    <a:pt x="229" y="33"/>
                  </a:lnTo>
                  <a:lnTo>
                    <a:pt x="237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8" y="47"/>
                  </a:lnTo>
                  <a:lnTo>
                    <a:pt x="265" y="52"/>
                  </a:lnTo>
                  <a:lnTo>
                    <a:pt x="271" y="58"/>
                  </a:lnTo>
                  <a:lnTo>
                    <a:pt x="276" y="64"/>
                  </a:lnTo>
                  <a:lnTo>
                    <a:pt x="282" y="70"/>
                  </a:lnTo>
                  <a:lnTo>
                    <a:pt x="286" y="78"/>
                  </a:lnTo>
                  <a:lnTo>
                    <a:pt x="290" y="85"/>
                  </a:lnTo>
                  <a:lnTo>
                    <a:pt x="295" y="93"/>
                  </a:lnTo>
                  <a:lnTo>
                    <a:pt x="297" y="100"/>
                  </a:lnTo>
                  <a:lnTo>
                    <a:pt x="300" y="109"/>
                  </a:lnTo>
                  <a:lnTo>
                    <a:pt x="294" y="111"/>
                  </a:lnTo>
                  <a:lnTo>
                    <a:pt x="287" y="113"/>
                  </a:lnTo>
                  <a:lnTo>
                    <a:pt x="280" y="113"/>
                  </a:lnTo>
                  <a:lnTo>
                    <a:pt x="272" y="112"/>
                  </a:lnTo>
                  <a:lnTo>
                    <a:pt x="264" y="111"/>
                  </a:lnTo>
                  <a:lnTo>
                    <a:pt x="254" y="107"/>
                  </a:lnTo>
                  <a:lnTo>
                    <a:pt x="250" y="104"/>
                  </a:lnTo>
                  <a:lnTo>
                    <a:pt x="245" y="100"/>
                  </a:lnTo>
                  <a:lnTo>
                    <a:pt x="241" y="95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9" y="82"/>
                  </a:lnTo>
                  <a:lnTo>
                    <a:pt x="216" y="84"/>
                  </a:lnTo>
                  <a:lnTo>
                    <a:pt x="213" y="87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0"/>
                  </a:lnTo>
                  <a:lnTo>
                    <a:pt x="161" y="112"/>
                  </a:lnTo>
                  <a:lnTo>
                    <a:pt x="147" y="112"/>
                  </a:lnTo>
                  <a:lnTo>
                    <a:pt x="134" y="112"/>
                  </a:lnTo>
                  <a:lnTo>
                    <a:pt x="121" y="109"/>
                  </a:lnTo>
                  <a:lnTo>
                    <a:pt x="111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5"/>
                  </a:lnTo>
                  <a:lnTo>
                    <a:pt x="130" y="68"/>
                  </a:lnTo>
                  <a:lnTo>
                    <a:pt x="135" y="62"/>
                  </a:lnTo>
                  <a:lnTo>
                    <a:pt x="140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59" y="43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7" y="30"/>
                  </a:lnTo>
                  <a:lnTo>
                    <a:pt x="205" y="30"/>
                  </a:lnTo>
                  <a:close/>
                  <a:moveTo>
                    <a:pt x="362" y="312"/>
                  </a:moveTo>
                  <a:lnTo>
                    <a:pt x="276" y="288"/>
                  </a:lnTo>
                  <a:lnTo>
                    <a:pt x="276" y="254"/>
                  </a:lnTo>
                  <a:lnTo>
                    <a:pt x="289" y="244"/>
                  </a:lnTo>
                  <a:lnTo>
                    <a:pt x="300" y="232"/>
                  </a:lnTo>
                  <a:lnTo>
                    <a:pt x="310" y="219"/>
                  </a:lnTo>
                  <a:lnTo>
                    <a:pt x="318" y="204"/>
                  </a:lnTo>
                  <a:lnTo>
                    <a:pt x="325" y="189"/>
                  </a:lnTo>
                  <a:lnTo>
                    <a:pt x="329" y="173"/>
                  </a:lnTo>
                  <a:lnTo>
                    <a:pt x="332" y="156"/>
                  </a:lnTo>
                  <a:lnTo>
                    <a:pt x="333" y="139"/>
                  </a:lnTo>
                  <a:lnTo>
                    <a:pt x="333" y="124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8" y="73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3"/>
                  </a:lnTo>
                  <a:lnTo>
                    <a:pt x="86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4"/>
                  </a:lnTo>
                  <a:lnTo>
                    <a:pt x="76" y="139"/>
                  </a:lnTo>
                  <a:lnTo>
                    <a:pt x="77" y="156"/>
                  </a:lnTo>
                  <a:lnTo>
                    <a:pt x="80" y="173"/>
                  </a:lnTo>
                  <a:lnTo>
                    <a:pt x="85" y="189"/>
                  </a:lnTo>
                  <a:lnTo>
                    <a:pt x="92" y="204"/>
                  </a:lnTo>
                  <a:lnTo>
                    <a:pt x="100" y="219"/>
                  </a:lnTo>
                  <a:lnTo>
                    <a:pt x="109" y="232"/>
                  </a:lnTo>
                  <a:lnTo>
                    <a:pt x="121" y="244"/>
                  </a:lnTo>
                  <a:lnTo>
                    <a:pt x="133" y="254"/>
                  </a:lnTo>
                  <a:lnTo>
                    <a:pt x="133" y="288"/>
                  </a:lnTo>
                  <a:lnTo>
                    <a:pt x="47" y="312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5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9"/>
                  </a:lnTo>
                  <a:lnTo>
                    <a:pt x="186" y="409"/>
                  </a:lnTo>
                  <a:lnTo>
                    <a:pt x="224" y="409"/>
                  </a:lnTo>
                  <a:lnTo>
                    <a:pt x="409" y="409"/>
                  </a:lnTo>
                  <a:lnTo>
                    <a:pt x="409" y="375"/>
                  </a:lnTo>
                  <a:lnTo>
                    <a:pt x="408" y="364"/>
                  </a:lnTo>
                  <a:lnTo>
                    <a:pt x="406" y="355"/>
                  </a:lnTo>
                  <a:lnTo>
                    <a:pt x="402" y="345"/>
                  </a:lnTo>
                  <a:lnTo>
                    <a:pt x="395" y="336"/>
                  </a:lnTo>
                  <a:lnTo>
                    <a:pt x="389" y="328"/>
                  </a:lnTo>
                  <a:lnTo>
                    <a:pt x="380" y="321"/>
                  </a:lnTo>
                  <a:lnTo>
                    <a:pt x="372" y="316"/>
                  </a:lnTo>
                  <a:lnTo>
                    <a:pt x="36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507038" y="2060575"/>
              <a:ext cx="39688" cy="39688"/>
            </a:xfrm>
            <a:custGeom>
              <a:avLst/>
              <a:gdLst>
                <a:gd name="T0" fmla="*/ 121 w 126"/>
                <a:gd name="T1" fmla="*/ 99 h 125"/>
                <a:gd name="T2" fmla="*/ 26 w 126"/>
                <a:gd name="T3" fmla="*/ 4 h 125"/>
                <a:gd name="T4" fmla="*/ 24 w 126"/>
                <a:gd name="T5" fmla="*/ 2 h 125"/>
                <a:gd name="T6" fmla="*/ 21 w 126"/>
                <a:gd name="T7" fmla="*/ 1 h 125"/>
                <a:gd name="T8" fmla="*/ 18 w 126"/>
                <a:gd name="T9" fmla="*/ 0 h 125"/>
                <a:gd name="T10" fmla="*/ 15 w 126"/>
                <a:gd name="T11" fmla="*/ 0 h 125"/>
                <a:gd name="T12" fmla="*/ 13 w 126"/>
                <a:gd name="T13" fmla="*/ 0 h 125"/>
                <a:gd name="T14" fmla="*/ 10 w 126"/>
                <a:gd name="T15" fmla="*/ 1 h 125"/>
                <a:gd name="T16" fmla="*/ 7 w 126"/>
                <a:gd name="T17" fmla="*/ 2 h 125"/>
                <a:gd name="T18" fmla="*/ 4 w 126"/>
                <a:gd name="T19" fmla="*/ 4 h 125"/>
                <a:gd name="T20" fmla="*/ 2 w 126"/>
                <a:gd name="T21" fmla="*/ 7 h 125"/>
                <a:gd name="T22" fmla="*/ 1 w 126"/>
                <a:gd name="T23" fmla="*/ 9 h 125"/>
                <a:gd name="T24" fmla="*/ 0 w 126"/>
                <a:gd name="T25" fmla="*/ 12 h 125"/>
                <a:gd name="T26" fmla="*/ 0 w 126"/>
                <a:gd name="T27" fmla="*/ 15 h 125"/>
                <a:gd name="T28" fmla="*/ 0 w 126"/>
                <a:gd name="T29" fmla="*/ 17 h 125"/>
                <a:gd name="T30" fmla="*/ 1 w 126"/>
                <a:gd name="T31" fmla="*/ 21 h 125"/>
                <a:gd name="T32" fmla="*/ 2 w 126"/>
                <a:gd name="T33" fmla="*/ 23 h 125"/>
                <a:gd name="T34" fmla="*/ 4 w 126"/>
                <a:gd name="T35" fmla="*/ 26 h 125"/>
                <a:gd name="T36" fmla="*/ 100 w 126"/>
                <a:gd name="T37" fmla="*/ 120 h 125"/>
                <a:gd name="T38" fmla="*/ 102 w 126"/>
                <a:gd name="T39" fmla="*/ 122 h 125"/>
                <a:gd name="T40" fmla="*/ 104 w 126"/>
                <a:gd name="T41" fmla="*/ 123 h 125"/>
                <a:gd name="T42" fmla="*/ 107 w 126"/>
                <a:gd name="T43" fmla="*/ 125 h 125"/>
                <a:gd name="T44" fmla="*/ 111 w 126"/>
                <a:gd name="T45" fmla="*/ 125 h 125"/>
                <a:gd name="T46" fmla="*/ 113 w 126"/>
                <a:gd name="T47" fmla="*/ 125 h 125"/>
                <a:gd name="T48" fmla="*/ 116 w 126"/>
                <a:gd name="T49" fmla="*/ 123 h 125"/>
                <a:gd name="T50" fmla="*/ 118 w 126"/>
                <a:gd name="T51" fmla="*/ 122 h 125"/>
                <a:gd name="T52" fmla="*/ 121 w 126"/>
                <a:gd name="T53" fmla="*/ 120 h 125"/>
                <a:gd name="T54" fmla="*/ 122 w 126"/>
                <a:gd name="T55" fmla="*/ 118 h 125"/>
                <a:gd name="T56" fmla="*/ 125 w 126"/>
                <a:gd name="T57" fmla="*/ 115 h 125"/>
                <a:gd name="T58" fmla="*/ 125 w 126"/>
                <a:gd name="T59" fmla="*/ 113 h 125"/>
                <a:gd name="T60" fmla="*/ 126 w 126"/>
                <a:gd name="T61" fmla="*/ 110 h 125"/>
                <a:gd name="T62" fmla="*/ 125 w 126"/>
                <a:gd name="T63" fmla="*/ 106 h 125"/>
                <a:gd name="T64" fmla="*/ 125 w 126"/>
                <a:gd name="T65" fmla="*/ 104 h 125"/>
                <a:gd name="T66" fmla="*/ 122 w 126"/>
                <a:gd name="T67" fmla="*/ 101 h 125"/>
                <a:gd name="T68" fmla="*/ 121 w 126"/>
                <a:gd name="T69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25">
                  <a:moveTo>
                    <a:pt x="121" y="99"/>
                  </a:move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100" y="120"/>
                  </a:lnTo>
                  <a:lnTo>
                    <a:pt x="102" y="122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11" y="125"/>
                  </a:lnTo>
                  <a:lnTo>
                    <a:pt x="113" y="125"/>
                  </a:lnTo>
                  <a:lnTo>
                    <a:pt x="116" y="123"/>
                  </a:lnTo>
                  <a:lnTo>
                    <a:pt x="118" y="122"/>
                  </a:lnTo>
                  <a:lnTo>
                    <a:pt x="121" y="120"/>
                  </a:lnTo>
                  <a:lnTo>
                    <a:pt x="122" y="118"/>
                  </a:lnTo>
                  <a:lnTo>
                    <a:pt x="125" y="115"/>
                  </a:lnTo>
                  <a:lnTo>
                    <a:pt x="125" y="113"/>
                  </a:lnTo>
                  <a:lnTo>
                    <a:pt x="126" y="110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2" y="101"/>
                  </a:lnTo>
                  <a:lnTo>
                    <a:pt x="121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670550" y="2060575"/>
              <a:ext cx="38100" cy="39688"/>
            </a:xfrm>
            <a:custGeom>
              <a:avLst/>
              <a:gdLst>
                <a:gd name="T0" fmla="*/ 98 w 124"/>
                <a:gd name="T1" fmla="*/ 4 h 125"/>
                <a:gd name="T2" fmla="*/ 4 w 124"/>
                <a:gd name="T3" fmla="*/ 99 h 125"/>
                <a:gd name="T4" fmla="*/ 2 w 124"/>
                <a:gd name="T5" fmla="*/ 101 h 125"/>
                <a:gd name="T6" fmla="*/ 1 w 124"/>
                <a:gd name="T7" fmla="*/ 104 h 125"/>
                <a:gd name="T8" fmla="*/ 0 w 124"/>
                <a:gd name="T9" fmla="*/ 106 h 125"/>
                <a:gd name="T10" fmla="*/ 0 w 124"/>
                <a:gd name="T11" fmla="*/ 110 h 125"/>
                <a:gd name="T12" fmla="*/ 0 w 124"/>
                <a:gd name="T13" fmla="*/ 113 h 125"/>
                <a:gd name="T14" fmla="*/ 1 w 124"/>
                <a:gd name="T15" fmla="*/ 115 h 125"/>
                <a:gd name="T16" fmla="*/ 2 w 124"/>
                <a:gd name="T17" fmla="*/ 118 h 125"/>
                <a:gd name="T18" fmla="*/ 4 w 124"/>
                <a:gd name="T19" fmla="*/ 120 h 125"/>
                <a:gd name="T20" fmla="*/ 6 w 124"/>
                <a:gd name="T21" fmla="*/ 122 h 125"/>
                <a:gd name="T22" fmla="*/ 8 w 124"/>
                <a:gd name="T23" fmla="*/ 123 h 125"/>
                <a:gd name="T24" fmla="*/ 11 w 124"/>
                <a:gd name="T25" fmla="*/ 125 h 125"/>
                <a:gd name="T26" fmla="*/ 15 w 124"/>
                <a:gd name="T27" fmla="*/ 125 h 125"/>
                <a:gd name="T28" fmla="*/ 17 w 124"/>
                <a:gd name="T29" fmla="*/ 125 h 125"/>
                <a:gd name="T30" fmla="*/ 20 w 124"/>
                <a:gd name="T31" fmla="*/ 123 h 125"/>
                <a:gd name="T32" fmla="*/ 22 w 124"/>
                <a:gd name="T33" fmla="*/ 122 h 125"/>
                <a:gd name="T34" fmla="*/ 25 w 124"/>
                <a:gd name="T35" fmla="*/ 120 h 125"/>
                <a:gd name="T36" fmla="*/ 120 w 124"/>
                <a:gd name="T37" fmla="*/ 25 h 125"/>
                <a:gd name="T38" fmla="*/ 122 w 124"/>
                <a:gd name="T39" fmla="*/ 23 h 125"/>
                <a:gd name="T40" fmla="*/ 123 w 124"/>
                <a:gd name="T41" fmla="*/ 21 h 125"/>
                <a:gd name="T42" fmla="*/ 124 w 124"/>
                <a:gd name="T43" fmla="*/ 17 h 125"/>
                <a:gd name="T44" fmla="*/ 124 w 124"/>
                <a:gd name="T45" fmla="*/ 15 h 125"/>
                <a:gd name="T46" fmla="*/ 124 w 124"/>
                <a:gd name="T47" fmla="*/ 12 h 125"/>
                <a:gd name="T48" fmla="*/ 123 w 124"/>
                <a:gd name="T49" fmla="*/ 9 h 125"/>
                <a:gd name="T50" fmla="*/ 122 w 124"/>
                <a:gd name="T51" fmla="*/ 7 h 125"/>
                <a:gd name="T52" fmla="*/ 120 w 124"/>
                <a:gd name="T53" fmla="*/ 4 h 125"/>
                <a:gd name="T54" fmla="*/ 118 w 124"/>
                <a:gd name="T55" fmla="*/ 2 h 125"/>
                <a:gd name="T56" fmla="*/ 114 w 124"/>
                <a:gd name="T57" fmla="*/ 1 h 125"/>
                <a:gd name="T58" fmla="*/ 112 w 124"/>
                <a:gd name="T59" fmla="*/ 0 h 125"/>
                <a:gd name="T60" fmla="*/ 109 w 124"/>
                <a:gd name="T61" fmla="*/ 0 h 125"/>
                <a:gd name="T62" fmla="*/ 107 w 124"/>
                <a:gd name="T63" fmla="*/ 0 h 125"/>
                <a:gd name="T64" fmla="*/ 104 w 124"/>
                <a:gd name="T65" fmla="*/ 1 h 125"/>
                <a:gd name="T66" fmla="*/ 100 w 124"/>
                <a:gd name="T67" fmla="*/ 2 h 125"/>
                <a:gd name="T68" fmla="*/ 98 w 124"/>
                <a:gd name="T69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5">
                  <a:moveTo>
                    <a:pt x="98" y="4"/>
                  </a:moveTo>
                  <a:lnTo>
                    <a:pt x="4" y="99"/>
                  </a:lnTo>
                  <a:lnTo>
                    <a:pt x="2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1" y="115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20" y="123"/>
                  </a:lnTo>
                  <a:lnTo>
                    <a:pt x="22" y="122"/>
                  </a:lnTo>
                  <a:lnTo>
                    <a:pt x="25" y="120"/>
                  </a:lnTo>
                  <a:lnTo>
                    <a:pt x="120" y="25"/>
                  </a:lnTo>
                  <a:lnTo>
                    <a:pt x="122" y="23"/>
                  </a:lnTo>
                  <a:lnTo>
                    <a:pt x="123" y="21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4" y="12"/>
                  </a:lnTo>
                  <a:lnTo>
                    <a:pt x="123" y="9"/>
                  </a:lnTo>
                  <a:lnTo>
                    <a:pt x="122" y="7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0" y="2"/>
                  </a:lnTo>
                  <a:lnTo>
                    <a:pt x="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12" name="Freeform 57"/>
          <p:cNvSpPr>
            <a:spLocks noEditPoints="1"/>
          </p:cNvSpPr>
          <p:nvPr/>
        </p:nvSpPr>
        <p:spPr bwMode="auto">
          <a:xfrm>
            <a:off x="5816342" y="5114526"/>
            <a:ext cx="319016" cy="409516"/>
          </a:xfrm>
          <a:custGeom>
            <a:avLst/>
            <a:gdLst>
              <a:gd name="T0" fmla="*/ 616 w 708"/>
              <a:gd name="T1" fmla="*/ 486 h 905"/>
              <a:gd name="T2" fmla="*/ 664 w 708"/>
              <a:gd name="T3" fmla="*/ 521 h 905"/>
              <a:gd name="T4" fmla="*/ 678 w 708"/>
              <a:gd name="T5" fmla="*/ 583 h 905"/>
              <a:gd name="T6" fmla="*/ 654 w 708"/>
              <a:gd name="T7" fmla="*/ 638 h 905"/>
              <a:gd name="T8" fmla="*/ 598 w 708"/>
              <a:gd name="T9" fmla="*/ 663 h 905"/>
              <a:gd name="T10" fmla="*/ 523 w 708"/>
              <a:gd name="T11" fmla="*/ 838 h 905"/>
              <a:gd name="T12" fmla="*/ 497 w 708"/>
              <a:gd name="T13" fmla="*/ 868 h 905"/>
              <a:gd name="T14" fmla="*/ 130 w 708"/>
              <a:gd name="T15" fmla="*/ 874 h 905"/>
              <a:gd name="T16" fmla="*/ 93 w 708"/>
              <a:gd name="T17" fmla="*/ 857 h 905"/>
              <a:gd name="T18" fmla="*/ 76 w 708"/>
              <a:gd name="T19" fmla="*/ 821 h 905"/>
              <a:gd name="T20" fmla="*/ 422 w 708"/>
              <a:gd name="T21" fmla="*/ 422 h 905"/>
              <a:gd name="T22" fmla="*/ 514 w 708"/>
              <a:gd name="T23" fmla="*/ 422 h 905"/>
              <a:gd name="T24" fmla="*/ 49 w 708"/>
              <a:gd name="T25" fmla="*/ 292 h 905"/>
              <a:gd name="T26" fmla="*/ 407 w 708"/>
              <a:gd name="T27" fmla="*/ 91 h 905"/>
              <a:gd name="T28" fmla="*/ 318 w 708"/>
              <a:gd name="T29" fmla="*/ 100 h 905"/>
              <a:gd name="T30" fmla="*/ 323 w 708"/>
              <a:gd name="T31" fmla="*/ 119 h 905"/>
              <a:gd name="T32" fmla="*/ 359 w 708"/>
              <a:gd name="T33" fmla="*/ 151 h 905"/>
              <a:gd name="T34" fmla="*/ 347 w 708"/>
              <a:gd name="T35" fmla="*/ 166 h 905"/>
              <a:gd name="T36" fmla="*/ 359 w 708"/>
              <a:gd name="T37" fmla="*/ 181 h 905"/>
              <a:gd name="T38" fmla="*/ 323 w 708"/>
              <a:gd name="T39" fmla="*/ 214 h 905"/>
              <a:gd name="T40" fmla="*/ 318 w 708"/>
              <a:gd name="T41" fmla="*/ 233 h 905"/>
              <a:gd name="T42" fmla="*/ 407 w 708"/>
              <a:gd name="T43" fmla="*/ 241 h 905"/>
              <a:gd name="T44" fmla="*/ 349 w 708"/>
              <a:gd name="T45" fmla="*/ 308 h 905"/>
              <a:gd name="T46" fmla="*/ 351 w 708"/>
              <a:gd name="T47" fmla="*/ 327 h 905"/>
              <a:gd name="T48" fmla="*/ 257 w 708"/>
              <a:gd name="T49" fmla="*/ 392 h 905"/>
              <a:gd name="T50" fmla="*/ 547 w 708"/>
              <a:gd name="T51" fmla="*/ 237 h 905"/>
              <a:gd name="T52" fmla="*/ 556 w 708"/>
              <a:gd name="T53" fmla="*/ 117 h 905"/>
              <a:gd name="T54" fmla="*/ 580 w 708"/>
              <a:gd name="T55" fmla="*/ 57 h 905"/>
              <a:gd name="T56" fmla="*/ 612 w 708"/>
              <a:gd name="T57" fmla="*/ 72 h 905"/>
              <a:gd name="T58" fmla="*/ 632 w 708"/>
              <a:gd name="T59" fmla="*/ 155 h 905"/>
              <a:gd name="T60" fmla="*/ 607 w 708"/>
              <a:gd name="T61" fmla="*/ 207 h 905"/>
              <a:gd name="T62" fmla="*/ 577 w 708"/>
              <a:gd name="T63" fmla="*/ 214 h 905"/>
              <a:gd name="T64" fmla="*/ 532 w 708"/>
              <a:gd name="T65" fmla="*/ 184 h 905"/>
              <a:gd name="T66" fmla="*/ 558 w 708"/>
              <a:gd name="T67" fmla="*/ 407 h 905"/>
              <a:gd name="T68" fmla="*/ 546 w 708"/>
              <a:gd name="T69" fmla="*/ 393 h 905"/>
              <a:gd name="T70" fmla="*/ 618 w 708"/>
              <a:gd name="T71" fmla="*/ 235 h 905"/>
              <a:gd name="T72" fmla="*/ 651 w 708"/>
              <a:gd name="T73" fmla="*/ 198 h 905"/>
              <a:gd name="T74" fmla="*/ 663 w 708"/>
              <a:gd name="T75" fmla="*/ 135 h 905"/>
              <a:gd name="T76" fmla="*/ 636 w 708"/>
              <a:gd name="T77" fmla="*/ 55 h 905"/>
              <a:gd name="T78" fmla="*/ 556 w 708"/>
              <a:gd name="T79" fmla="*/ 3 h 905"/>
              <a:gd name="T80" fmla="*/ 537 w 708"/>
              <a:gd name="T81" fmla="*/ 22 h 905"/>
              <a:gd name="T82" fmla="*/ 550 w 708"/>
              <a:gd name="T83" fmla="*/ 60 h 905"/>
              <a:gd name="T84" fmla="*/ 520 w 708"/>
              <a:gd name="T85" fmla="*/ 113 h 905"/>
              <a:gd name="T86" fmla="*/ 499 w 708"/>
              <a:gd name="T87" fmla="*/ 167 h 905"/>
              <a:gd name="T88" fmla="*/ 516 w 708"/>
              <a:gd name="T89" fmla="*/ 215 h 905"/>
              <a:gd name="T90" fmla="*/ 433 w 708"/>
              <a:gd name="T91" fmla="*/ 5 h 905"/>
              <a:gd name="T92" fmla="*/ 235 w 708"/>
              <a:gd name="T93" fmla="*/ 1 h 905"/>
              <a:gd name="T94" fmla="*/ 227 w 708"/>
              <a:gd name="T95" fmla="*/ 392 h 905"/>
              <a:gd name="T96" fmla="*/ 133 w 708"/>
              <a:gd name="T97" fmla="*/ 217 h 905"/>
              <a:gd name="T98" fmla="*/ 128 w 708"/>
              <a:gd name="T99" fmla="*/ 213 h 905"/>
              <a:gd name="T100" fmla="*/ 2 w 708"/>
              <a:gd name="T101" fmla="*/ 159 h 905"/>
              <a:gd name="T102" fmla="*/ 16 w 708"/>
              <a:gd name="T103" fmla="*/ 291 h 905"/>
              <a:gd name="T104" fmla="*/ 51 w 708"/>
              <a:gd name="T105" fmla="*/ 395 h 905"/>
              <a:gd name="T106" fmla="*/ 46 w 708"/>
              <a:gd name="T107" fmla="*/ 824 h 905"/>
              <a:gd name="T108" fmla="*/ 72 w 708"/>
              <a:gd name="T109" fmla="*/ 879 h 905"/>
              <a:gd name="T110" fmla="*/ 127 w 708"/>
              <a:gd name="T111" fmla="*/ 905 h 905"/>
              <a:gd name="T112" fmla="*/ 512 w 708"/>
              <a:gd name="T113" fmla="*/ 894 h 905"/>
              <a:gd name="T114" fmla="*/ 551 w 708"/>
              <a:gd name="T115" fmla="*/ 850 h 905"/>
              <a:gd name="T116" fmla="*/ 601 w 708"/>
              <a:gd name="T117" fmla="*/ 693 h 905"/>
              <a:gd name="T118" fmla="*/ 674 w 708"/>
              <a:gd name="T119" fmla="*/ 659 h 905"/>
              <a:gd name="T120" fmla="*/ 708 w 708"/>
              <a:gd name="T121" fmla="*/ 586 h 905"/>
              <a:gd name="T122" fmla="*/ 689 w 708"/>
              <a:gd name="T123" fmla="*/ 505 h 905"/>
              <a:gd name="T124" fmla="*/ 625 w 708"/>
              <a:gd name="T125" fmla="*/ 4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8300" y="4197855"/>
            <a:ext cx="316995" cy="316995"/>
            <a:chOff x="8164513" y="4791075"/>
            <a:chExt cx="285750" cy="285750"/>
          </a:xfrm>
          <a:solidFill>
            <a:schemeClr val="bg1"/>
          </a:solidFill>
        </p:grpSpPr>
        <p:sp>
          <p:nvSpPr>
            <p:cNvPr id="114" name="Freeform 108"/>
            <p:cNvSpPr>
              <a:spLocks noEditPoints="1"/>
            </p:cNvSpPr>
            <p:nvPr/>
          </p:nvSpPr>
          <p:spPr bwMode="auto">
            <a:xfrm>
              <a:off x="8164513" y="4791075"/>
              <a:ext cx="285750" cy="285750"/>
            </a:xfrm>
            <a:custGeom>
              <a:avLst/>
              <a:gdLst>
                <a:gd name="T0" fmla="*/ 30 w 902"/>
                <a:gd name="T1" fmla="*/ 571 h 902"/>
                <a:gd name="T2" fmla="*/ 872 w 902"/>
                <a:gd name="T3" fmla="*/ 30 h 902"/>
                <a:gd name="T4" fmla="*/ 887 w 902"/>
                <a:gd name="T5" fmla="*/ 0 h 902"/>
                <a:gd name="T6" fmla="*/ 12 w 902"/>
                <a:gd name="T7" fmla="*/ 0 h 902"/>
                <a:gd name="T8" fmla="*/ 6 w 902"/>
                <a:gd name="T9" fmla="*/ 2 h 902"/>
                <a:gd name="T10" fmla="*/ 2 w 902"/>
                <a:gd name="T11" fmla="*/ 6 h 902"/>
                <a:gd name="T12" fmla="*/ 0 w 902"/>
                <a:gd name="T13" fmla="*/ 12 h 902"/>
                <a:gd name="T14" fmla="*/ 0 w 902"/>
                <a:gd name="T15" fmla="*/ 586 h 902"/>
                <a:gd name="T16" fmla="*/ 1 w 902"/>
                <a:gd name="T17" fmla="*/ 592 h 902"/>
                <a:gd name="T18" fmla="*/ 4 w 902"/>
                <a:gd name="T19" fmla="*/ 597 h 902"/>
                <a:gd name="T20" fmla="*/ 9 w 902"/>
                <a:gd name="T21" fmla="*/ 600 h 902"/>
                <a:gd name="T22" fmla="*/ 15 w 902"/>
                <a:gd name="T23" fmla="*/ 601 h 902"/>
                <a:gd name="T24" fmla="*/ 436 w 902"/>
                <a:gd name="T25" fmla="*/ 701 h 902"/>
                <a:gd name="T26" fmla="*/ 258 w 902"/>
                <a:gd name="T27" fmla="*/ 878 h 902"/>
                <a:gd name="T28" fmla="*/ 255 w 902"/>
                <a:gd name="T29" fmla="*/ 884 h 902"/>
                <a:gd name="T30" fmla="*/ 255 w 902"/>
                <a:gd name="T31" fmla="*/ 890 h 902"/>
                <a:gd name="T32" fmla="*/ 258 w 902"/>
                <a:gd name="T33" fmla="*/ 896 h 902"/>
                <a:gd name="T34" fmla="*/ 262 w 902"/>
                <a:gd name="T35" fmla="*/ 900 h 902"/>
                <a:gd name="T36" fmla="*/ 268 w 902"/>
                <a:gd name="T37" fmla="*/ 902 h 902"/>
                <a:gd name="T38" fmla="*/ 273 w 902"/>
                <a:gd name="T39" fmla="*/ 902 h 902"/>
                <a:gd name="T40" fmla="*/ 279 w 902"/>
                <a:gd name="T41" fmla="*/ 900 h 902"/>
                <a:gd name="T42" fmla="*/ 451 w 902"/>
                <a:gd name="T43" fmla="*/ 727 h 902"/>
                <a:gd name="T44" fmla="*/ 622 w 902"/>
                <a:gd name="T45" fmla="*/ 900 h 902"/>
                <a:gd name="T46" fmla="*/ 628 w 902"/>
                <a:gd name="T47" fmla="*/ 902 h 902"/>
                <a:gd name="T48" fmla="*/ 634 w 902"/>
                <a:gd name="T49" fmla="*/ 902 h 902"/>
                <a:gd name="T50" fmla="*/ 640 w 902"/>
                <a:gd name="T51" fmla="*/ 900 h 902"/>
                <a:gd name="T52" fmla="*/ 644 w 902"/>
                <a:gd name="T53" fmla="*/ 896 h 902"/>
                <a:gd name="T54" fmla="*/ 646 w 902"/>
                <a:gd name="T55" fmla="*/ 890 h 902"/>
                <a:gd name="T56" fmla="*/ 646 w 902"/>
                <a:gd name="T57" fmla="*/ 884 h 902"/>
                <a:gd name="T58" fmla="*/ 644 w 902"/>
                <a:gd name="T59" fmla="*/ 878 h 902"/>
                <a:gd name="T60" fmla="*/ 466 w 902"/>
                <a:gd name="T61" fmla="*/ 701 h 902"/>
                <a:gd name="T62" fmla="*/ 887 w 902"/>
                <a:gd name="T63" fmla="*/ 601 h 902"/>
                <a:gd name="T64" fmla="*/ 892 w 902"/>
                <a:gd name="T65" fmla="*/ 600 h 902"/>
                <a:gd name="T66" fmla="*/ 898 w 902"/>
                <a:gd name="T67" fmla="*/ 597 h 902"/>
                <a:gd name="T68" fmla="*/ 901 w 902"/>
                <a:gd name="T69" fmla="*/ 592 h 902"/>
                <a:gd name="T70" fmla="*/ 902 w 902"/>
                <a:gd name="T71" fmla="*/ 586 h 902"/>
                <a:gd name="T72" fmla="*/ 901 w 902"/>
                <a:gd name="T73" fmla="*/ 12 h 902"/>
                <a:gd name="T74" fmla="*/ 899 w 902"/>
                <a:gd name="T75" fmla="*/ 6 h 902"/>
                <a:gd name="T76" fmla="*/ 896 w 902"/>
                <a:gd name="T77" fmla="*/ 2 h 902"/>
                <a:gd name="T78" fmla="*/ 890 w 902"/>
                <a:gd name="T7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902">
                  <a:moveTo>
                    <a:pt x="872" y="571"/>
                  </a:moveTo>
                  <a:lnTo>
                    <a:pt x="30" y="571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571"/>
                  </a:lnTo>
                  <a:close/>
                  <a:moveTo>
                    <a:pt x="88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6"/>
                  </a:lnTo>
                  <a:lnTo>
                    <a:pt x="0" y="589"/>
                  </a:lnTo>
                  <a:lnTo>
                    <a:pt x="1" y="592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436" y="601"/>
                  </a:lnTo>
                  <a:lnTo>
                    <a:pt x="436" y="701"/>
                  </a:lnTo>
                  <a:lnTo>
                    <a:pt x="259" y="876"/>
                  </a:lnTo>
                  <a:lnTo>
                    <a:pt x="258" y="878"/>
                  </a:lnTo>
                  <a:lnTo>
                    <a:pt x="256" y="882"/>
                  </a:lnTo>
                  <a:lnTo>
                    <a:pt x="255" y="884"/>
                  </a:lnTo>
                  <a:lnTo>
                    <a:pt x="255" y="887"/>
                  </a:lnTo>
                  <a:lnTo>
                    <a:pt x="255" y="890"/>
                  </a:lnTo>
                  <a:lnTo>
                    <a:pt x="256" y="892"/>
                  </a:lnTo>
                  <a:lnTo>
                    <a:pt x="258" y="896"/>
                  </a:lnTo>
                  <a:lnTo>
                    <a:pt x="259" y="898"/>
                  </a:lnTo>
                  <a:lnTo>
                    <a:pt x="262" y="900"/>
                  </a:lnTo>
                  <a:lnTo>
                    <a:pt x="265" y="901"/>
                  </a:lnTo>
                  <a:lnTo>
                    <a:pt x="268" y="902"/>
                  </a:lnTo>
                  <a:lnTo>
                    <a:pt x="270" y="902"/>
                  </a:lnTo>
                  <a:lnTo>
                    <a:pt x="273" y="902"/>
                  </a:lnTo>
                  <a:lnTo>
                    <a:pt x="276" y="901"/>
                  </a:lnTo>
                  <a:lnTo>
                    <a:pt x="279" y="900"/>
                  </a:lnTo>
                  <a:lnTo>
                    <a:pt x="281" y="898"/>
                  </a:lnTo>
                  <a:lnTo>
                    <a:pt x="451" y="727"/>
                  </a:lnTo>
                  <a:lnTo>
                    <a:pt x="620" y="898"/>
                  </a:lnTo>
                  <a:lnTo>
                    <a:pt x="622" y="900"/>
                  </a:lnTo>
                  <a:lnTo>
                    <a:pt x="626" y="901"/>
                  </a:lnTo>
                  <a:lnTo>
                    <a:pt x="628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6" y="901"/>
                  </a:lnTo>
                  <a:lnTo>
                    <a:pt x="640" y="900"/>
                  </a:lnTo>
                  <a:lnTo>
                    <a:pt x="642" y="898"/>
                  </a:lnTo>
                  <a:lnTo>
                    <a:pt x="644" y="896"/>
                  </a:lnTo>
                  <a:lnTo>
                    <a:pt x="645" y="892"/>
                  </a:lnTo>
                  <a:lnTo>
                    <a:pt x="646" y="890"/>
                  </a:lnTo>
                  <a:lnTo>
                    <a:pt x="646" y="887"/>
                  </a:lnTo>
                  <a:lnTo>
                    <a:pt x="646" y="884"/>
                  </a:lnTo>
                  <a:lnTo>
                    <a:pt x="645" y="882"/>
                  </a:lnTo>
                  <a:lnTo>
                    <a:pt x="644" y="878"/>
                  </a:lnTo>
                  <a:lnTo>
                    <a:pt x="642" y="876"/>
                  </a:lnTo>
                  <a:lnTo>
                    <a:pt x="466" y="701"/>
                  </a:lnTo>
                  <a:lnTo>
                    <a:pt x="466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2"/>
                  </a:lnTo>
                  <a:lnTo>
                    <a:pt x="901" y="589"/>
                  </a:lnTo>
                  <a:lnTo>
                    <a:pt x="902" y="586"/>
                  </a:lnTo>
                  <a:lnTo>
                    <a:pt x="902" y="15"/>
                  </a:lnTo>
                  <a:lnTo>
                    <a:pt x="901" y="12"/>
                  </a:lnTo>
                  <a:lnTo>
                    <a:pt x="901" y="9"/>
                  </a:lnTo>
                  <a:lnTo>
                    <a:pt x="899" y="6"/>
                  </a:lnTo>
                  <a:lnTo>
                    <a:pt x="898" y="4"/>
                  </a:lnTo>
                  <a:lnTo>
                    <a:pt x="896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5" name="Freeform 109"/>
            <p:cNvSpPr>
              <a:spLocks noEditPoints="1"/>
            </p:cNvSpPr>
            <p:nvPr/>
          </p:nvSpPr>
          <p:spPr bwMode="auto">
            <a:xfrm>
              <a:off x="8193088" y="4819650"/>
              <a:ext cx="228600" cy="133350"/>
            </a:xfrm>
            <a:custGeom>
              <a:avLst/>
              <a:gdLst>
                <a:gd name="T0" fmla="*/ 691 w 722"/>
                <a:gd name="T1" fmla="*/ 391 h 421"/>
                <a:gd name="T2" fmla="*/ 30 w 722"/>
                <a:gd name="T3" fmla="*/ 241 h 421"/>
                <a:gd name="T4" fmla="*/ 153 w 722"/>
                <a:gd name="T5" fmla="*/ 240 h 421"/>
                <a:gd name="T6" fmla="*/ 159 w 722"/>
                <a:gd name="T7" fmla="*/ 238 h 421"/>
                <a:gd name="T8" fmla="*/ 229 w 722"/>
                <a:gd name="T9" fmla="*/ 165 h 421"/>
                <a:gd name="T10" fmla="*/ 288 w 722"/>
                <a:gd name="T11" fmla="*/ 310 h 421"/>
                <a:gd name="T12" fmla="*/ 294 w 722"/>
                <a:gd name="T13" fmla="*/ 314 h 421"/>
                <a:gd name="T14" fmla="*/ 299 w 722"/>
                <a:gd name="T15" fmla="*/ 316 h 421"/>
                <a:gd name="T16" fmla="*/ 303 w 722"/>
                <a:gd name="T17" fmla="*/ 316 h 421"/>
                <a:gd name="T18" fmla="*/ 309 w 722"/>
                <a:gd name="T19" fmla="*/ 313 h 421"/>
                <a:gd name="T20" fmla="*/ 406 w 722"/>
                <a:gd name="T21" fmla="*/ 216 h 421"/>
                <a:gd name="T22" fmla="*/ 472 w 722"/>
                <a:gd name="T23" fmla="*/ 283 h 421"/>
                <a:gd name="T24" fmla="*/ 479 w 722"/>
                <a:gd name="T25" fmla="*/ 286 h 421"/>
                <a:gd name="T26" fmla="*/ 485 w 722"/>
                <a:gd name="T27" fmla="*/ 285 h 421"/>
                <a:gd name="T28" fmla="*/ 491 w 722"/>
                <a:gd name="T29" fmla="*/ 283 h 421"/>
                <a:gd name="T30" fmla="*/ 628 w 722"/>
                <a:gd name="T31" fmla="*/ 115 h 421"/>
                <a:gd name="T32" fmla="*/ 631 w 722"/>
                <a:gd name="T33" fmla="*/ 109 h 421"/>
                <a:gd name="T34" fmla="*/ 631 w 722"/>
                <a:gd name="T35" fmla="*/ 104 h 421"/>
                <a:gd name="T36" fmla="*/ 630 w 722"/>
                <a:gd name="T37" fmla="*/ 99 h 421"/>
                <a:gd name="T38" fmla="*/ 626 w 722"/>
                <a:gd name="T39" fmla="*/ 93 h 421"/>
                <a:gd name="T40" fmla="*/ 620 w 722"/>
                <a:gd name="T41" fmla="*/ 91 h 421"/>
                <a:gd name="T42" fmla="*/ 615 w 722"/>
                <a:gd name="T43" fmla="*/ 90 h 421"/>
                <a:gd name="T44" fmla="*/ 610 w 722"/>
                <a:gd name="T45" fmla="*/ 92 h 421"/>
                <a:gd name="T46" fmla="*/ 604 w 722"/>
                <a:gd name="T47" fmla="*/ 95 h 421"/>
                <a:gd name="T48" fmla="*/ 417 w 722"/>
                <a:gd name="T49" fmla="*/ 185 h 421"/>
                <a:gd name="T50" fmla="*/ 411 w 722"/>
                <a:gd name="T51" fmla="*/ 181 h 421"/>
                <a:gd name="T52" fmla="*/ 406 w 722"/>
                <a:gd name="T53" fmla="*/ 180 h 421"/>
                <a:gd name="T54" fmla="*/ 400 w 722"/>
                <a:gd name="T55" fmla="*/ 181 h 421"/>
                <a:gd name="T56" fmla="*/ 395 w 722"/>
                <a:gd name="T57" fmla="*/ 185 h 421"/>
                <a:gd name="T58" fmla="*/ 249 w 722"/>
                <a:gd name="T59" fmla="*/ 132 h 421"/>
                <a:gd name="T60" fmla="*/ 243 w 722"/>
                <a:gd name="T61" fmla="*/ 126 h 421"/>
                <a:gd name="T62" fmla="*/ 237 w 722"/>
                <a:gd name="T63" fmla="*/ 123 h 421"/>
                <a:gd name="T64" fmla="*/ 229 w 722"/>
                <a:gd name="T65" fmla="*/ 123 h 421"/>
                <a:gd name="T66" fmla="*/ 223 w 722"/>
                <a:gd name="T67" fmla="*/ 128 h 421"/>
                <a:gd name="T68" fmla="*/ 30 w 722"/>
                <a:gd name="T69" fmla="*/ 211 h 421"/>
                <a:gd name="T70" fmla="*/ 691 w 722"/>
                <a:gd name="T71" fmla="*/ 30 h 421"/>
                <a:gd name="T72" fmla="*/ 707 w 722"/>
                <a:gd name="T73" fmla="*/ 421 h 421"/>
                <a:gd name="T74" fmla="*/ 712 w 722"/>
                <a:gd name="T75" fmla="*/ 420 h 421"/>
                <a:gd name="T76" fmla="*/ 717 w 722"/>
                <a:gd name="T77" fmla="*/ 417 h 421"/>
                <a:gd name="T78" fmla="*/ 720 w 722"/>
                <a:gd name="T79" fmla="*/ 411 h 421"/>
                <a:gd name="T80" fmla="*/ 722 w 722"/>
                <a:gd name="T81" fmla="*/ 406 h 421"/>
                <a:gd name="T82" fmla="*/ 721 w 722"/>
                <a:gd name="T83" fmla="*/ 12 h 421"/>
                <a:gd name="T84" fmla="*/ 719 w 722"/>
                <a:gd name="T85" fmla="*/ 6 h 421"/>
                <a:gd name="T86" fmla="*/ 715 w 722"/>
                <a:gd name="T87" fmla="*/ 2 h 421"/>
                <a:gd name="T88" fmla="*/ 709 w 722"/>
                <a:gd name="T89" fmla="*/ 0 h 421"/>
                <a:gd name="T90" fmla="*/ 15 w 722"/>
                <a:gd name="T91" fmla="*/ 0 h 421"/>
                <a:gd name="T92" fmla="*/ 9 w 722"/>
                <a:gd name="T93" fmla="*/ 1 h 421"/>
                <a:gd name="T94" fmla="*/ 4 w 722"/>
                <a:gd name="T95" fmla="*/ 4 h 421"/>
                <a:gd name="T96" fmla="*/ 1 w 722"/>
                <a:gd name="T97" fmla="*/ 10 h 421"/>
                <a:gd name="T98" fmla="*/ 0 w 722"/>
                <a:gd name="T99" fmla="*/ 15 h 421"/>
                <a:gd name="T100" fmla="*/ 0 w 722"/>
                <a:gd name="T101" fmla="*/ 409 h 421"/>
                <a:gd name="T102" fmla="*/ 2 w 722"/>
                <a:gd name="T103" fmla="*/ 415 h 421"/>
                <a:gd name="T104" fmla="*/ 6 w 722"/>
                <a:gd name="T105" fmla="*/ 419 h 421"/>
                <a:gd name="T106" fmla="*/ 12 w 722"/>
                <a:gd name="T107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21">
                  <a:moveTo>
                    <a:pt x="691" y="30"/>
                  </a:moveTo>
                  <a:lnTo>
                    <a:pt x="691" y="391"/>
                  </a:lnTo>
                  <a:lnTo>
                    <a:pt x="30" y="391"/>
                  </a:lnTo>
                  <a:lnTo>
                    <a:pt x="30" y="241"/>
                  </a:lnTo>
                  <a:lnTo>
                    <a:pt x="150" y="241"/>
                  </a:lnTo>
                  <a:lnTo>
                    <a:pt x="153" y="240"/>
                  </a:lnTo>
                  <a:lnTo>
                    <a:pt x="156" y="239"/>
                  </a:lnTo>
                  <a:lnTo>
                    <a:pt x="159" y="238"/>
                  </a:lnTo>
                  <a:lnTo>
                    <a:pt x="161" y="236"/>
                  </a:lnTo>
                  <a:lnTo>
                    <a:pt x="229" y="165"/>
                  </a:lnTo>
                  <a:lnTo>
                    <a:pt x="287" y="306"/>
                  </a:lnTo>
                  <a:lnTo>
                    <a:pt x="288" y="310"/>
                  </a:lnTo>
                  <a:lnTo>
                    <a:pt x="291" y="313"/>
                  </a:lnTo>
                  <a:lnTo>
                    <a:pt x="294" y="314"/>
                  </a:lnTo>
                  <a:lnTo>
                    <a:pt x="298" y="316"/>
                  </a:lnTo>
                  <a:lnTo>
                    <a:pt x="299" y="316"/>
                  </a:lnTo>
                  <a:lnTo>
                    <a:pt x="301" y="316"/>
                  </a:lnTo>
                  <a:lnTo>
                    <a:pt x="303" y="316"/>
                  </a:lnTo>
                  <a:lnTo>
                    <a:pt x="306" y="315"/>
                  </a:lnTo>
                  <a:lnTo>
                    <a:pt x="309" y="313"/>
                  </a:lnTo>
                  <a:lnTo>
                    <a:pt x="312" y="312"/>
                  </a:lnTo>
                  <a:lnTo>
                    <a:pt x="406" y="216"/>
                  </a:lnTo>
                  <a:lnTo>
                    <a:pt x="470" y="282"/>
                  </a:lnTo>
                  <a:lnTo>
                    <a:pt x="472" y="283"/>
                  </a:lnTo>
                  <a:lnTo>
                    <a:pt x="476" y="285"/>
                  </a:lnTo>
                  <a:lnTo>
                    <a:pt x="479" y="286"/>
                  </a:lnTo>
                  <a:lnTo>
                    <a:pt x="482" y="286"/>
                  </a:lnTo>
                  <a:lnTo>
                    <a:pt x="485" y="285"/>
                  </a:lnTo>
                  <a:lnTo>
                    <a:pt x="487" y="284"/>
                  </a:lnTo>
                  <a:lnTo>
                    <a:pt x="491" y="283"/>
                  </a:lnTo>
                  <a:lnTo>
                    <a:pt x="493" y="281"/>
                  </a:lnTo>
                  <a:lnTo>
                    <a:pt x="628" y="115"/>
                  </a:lnTo>
                  <a:lnTo>
                    <a:pt x="630" y="113"/>
                  </a:lnTo>
                  <a:lnTo>
                    <a:pt x="631" y="109"/>
                  </a:lnTo>
                  <a:lnTo>
                    <a:pt x="631" y="106"/>
                  </a:lnTo>
                  <a:lnTo>
                    <a:pt x="631" y="104"/>
                  </a:lnTo>
                  <a:lnTo>
                    <a:pt x="631" y="101"/>
                  </a:lnTo>
                  <a:lnTo>
                    <a:pt x="630" y="99"/>
                  </a:lnTo>
                  <a:lnTo>
                    <a:pt x="628" y="95"/>
                  </a:lnTo>
                  <a:lnTo>
                    <a:pt x="626" y="93"/>
                  </a:lnTo>
                  <a:lnTo>
                    <a:pt x="623" y="92"/>
                  </a:lnTo>
                  <a:lnTo>
                    <a:pt x="620" y="91"/>
                  </a:lnTo>
                  <a:lnTo>
                    <a:pt x="618" y="90"/>
                  </a:lnTo>
                  <a:lnTo>
                    <a:pt x="615" y="90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6" y="93"/>
                  </a:lnTo>
                  <a:lnTo>
                    <a:pt x="604" y="95"/>
                  </a:lnTo>
                  <a:lnTo>
                    <a:pt x="480" y="249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1" y="181"/>
                  </a:lnTo>
                  <a:lnTo>
                    <a:pt x="409" y="181"/>
                  </a:lnTo>
                  <a:lnTo>
                    <a:pt x="406" y="180"/>
                  </a:lnTo>
                  <a:lnTo>
                    <a:pt x="403" y="181"/>
                  </a:lnTo>
                  <a:lnTo>
                    <a:pt x="400" y="181"/>
                  </a:lnTo>
                  <a:lnTo>
                    <a:pt x="397" y="183"/>
                  </a:lnTo>
                  <a:lnTo>
                    <a:pt x="395" y="185"/>
                  </a:lnTo>
                  <a:lnTo>
                    <a:pt x="306" y="274"/>
                  </a:lnTo>
                  <a:lnTo>
                    <a:pt x="249" y="132"/>
                  </a:lnTo>
                  <a:lnTo>
                    <a:pt x="246" y="129"/>
                  </a:lnTo>
                  <a:lnTo>
                    <a:pt x="243" y="126"/>
                  </a:lnTo>
                  <a:lnTo>
                    <a:pt x="241" y="124"/>
                  </a:lnTo>
                  <a:lnTo>
                    <a:pt x="237" y="123"/>
                  </a:lnTo>
                  <a:lnTo>
                    <a:pt x="234" y="123"/>
                  </a:lnTo>
                  <a:lnTo>
                    <a:pt x="229" y="123"/>
                  </a:lnTo>
                  <a:lnTo>
                    <a:pt x="226" y="125"/>
                  </a:lnTo>
                  <a:lnTo>
                    <a:pt x="223" y="128"/>
                  </a:lnTo>
                  <a:lnTo>
                    <a:pt x="144" y="211"/>
                  </a:lnTo>
                  <a:lnTo>
                    <a:pt x="30" y="211"/>
                  </a:lnTo>
                  <a:lnTo>
                    <a:pt x="30" y="30"/>
                  </a:lnTo>
                  <a:lnTo>
                    <a:pt x="691" y="30"/>
                  </a:lnTo>
                  <a:close/>
                  <a:moveTo>
                    <a:pt x="15" y="421"/>
                  </a:moveTo>
                  <a:lnTo>
                    <a:pt x="707" y="421"/>
                  </a:lnTo>
                  <a:lnTo>
                    <a:pt x="709" y="421"/>
                  </a:lnTo>
                  <a:lnTo>
                    <a:pt x="712" y="420"/>
                  </a:lnTo>
                  <a:lnTo>
                    <a:pt x="715" y="419"/>
                  </a:lnTo>
                  <a:lnTo>
                    <a:pt x="717" y="417"/>
                  </a:lnTo>
                  <a:lnTo>
                    <a:pt x="719" y="415"/>
                  </a:lnTo>
                  <a:lnTo>
                    <a:pt x="720" y="411"/>
                  </a:lnTo>
                  <a:lnTo>
                    <a:pt x="721" y="409"/>
                  </a:lnTo>
                  <a:lnTo>
                    <a:pt x="722" y="406"/>
                  </a:lnTo>
                  <a:lnTo>
                    <a:pt x="722" y="15"/>
                  </a:lnTo>
                  <a:lnTo>
                    <a:pt x="721" y="12"/>
                  </a:lnTo>
                  <a:lnTo>
                    <a:pt x="720" y="10"/>
                  </a:lnTo>
                  <a:lnTo>
                    <a:pt x="719" y="6"/>
                  </a:lnTo>
                  <a:lnTo>
                    <a:pt x="717" y="4"/>
                  </a:lnTo>
                  <a:lnTo>
                    <a:pt x="715" y="2"/>
                  </a:lnTo>
                  <a:lnTo>
                    <a:pt x="712" y="1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1"/>
                  </a:lnTo>
                  <a:lnTo>
                    <a:pt x="2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9" y="420"/>
                  </a:lnTo>
                  <a:lnTo>
                    <a:pt x="12" y="42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97845" y="2620772"/>
            <a:ext cx="347809" cy="349742"/>
            <a:chOff x="10455275" y="2498725"/>
            <a:chExt cx="285750" cy="287338"/>
          </a:xfrm>
          <a:solidFill>
            <a:schemeClr val="bg1"/>
          </a:solidFill>
        </p:grpSpPr>
        <p:sp>
          <p:nvSpPr>
            <p:cNvPr id="117" name="Freeform 214"/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8" name="Freeform 215"/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86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>
            <a:spLocks noChangeAspect="1" noEditPoints="1"/>
          </p:cNvSpPr>
          <p:nvPr/>
        </p:nvSpPr>
        <p:spPr bwMode="auto">
          <a:xfrm>
            <a:off x="1276352" y="1220321"/>
            <a:ext cx="9639298" cy="4967186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rgbClr val="AFABAB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PowerPoint Templates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52138-FCC6-44DD-9FFC-1C789392E7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773875"/>
            <a:ext cx="12192000" cy="3954188"/>
            <a:chOff x="-1524000" y="1773875"/>
            <a:chExt cx="12192000" cy="3954188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-1524000" y="3791977"/>
              <a:ext cx="12192000" cy="0"/>
            </a:xfrm>
            <a:prstGeom prst="line">
              <a:avLst/>
            </a:prstGeom>
            <a:noFill/>
            <a:ln w="28575">
              <a:solidFill>
                <a:srgbClr val="252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Hexagon 37"/>
            <p:cNvSpPr/>
            <p:nvPr/>
          </p:nvSpPr>
          <p:spPr>
            <a:xfrm>
              <a:off x="611188" y="3357563"/>
              <a:ext cx="1007840" cy="868828"/>
            </a:xfrm>
            <a:prstGeom prst="hexagon">
              <a:avLst/>
            </a:prstGeom>
            <a:solidFill>
              <a:srgbClr val="E2583D"/>
            </a:solidFill>
            <a:ln w="28575">
              <a:solidFill>
                <a:srgbClr val="D63E2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7524973" y="3357563"/>
              <a:ext cx="1007840" cy="868828"/>
            </a:xfrm>
            <a:prstGeom prst="hexagon">
              <a:avLst/>
            </a:prstGeom>
            <a:solidFill>
              <a:srgbClr val="78D2D2"/>
            </a:solidFill>
            <a:ln w="28575">
              <a:solidFill>
                <a:srgbClr val="4CC7C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5796526" y="3357563"/>
              <a:ext cx="1007840" cy="868828"/>
            </a:xfrm>
            <a:prstGeom prst="hexagon">
              <a:avLst/>
            </a:prstGeom>
            <a:solidFill>
              <a:srgbClr val="E2583D"/>
            </a:solidFill>
            <a:ln w="28575">
              <a:solidFill>
                <a:srgbClr val="D63E2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2339634" y="3357563"/>
              <a:ext cx="1007840" cy="868828"/>
            </a:xfrm>
            <a:prstGeom prst="hexagon">
              <a:avLst/>
            </a:prstGeom>
            <a:solidFill>
              <a:srgbClr val="78D2D2"/>
            </a:solidFill>
            <a:ln w="28575">
              <a:solidFill>
                <a:srgbClr val="4CC7C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4068080" y="3357563"/>
              <a:ext cx="1007840" cy="868828"/>
            </a:xfrm>
            <a:prstGeom prst="hexagon">
              <a:avLst/>
            </a:prstGeom>
            <a:solidFill>
              <a:srgbClr val="3B3939"/>
            </a:solidFill>
            <a:ln w="28575">
              <a:solidFill>
                <a:srgbClr val="2523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8" name="Text Placeholder 2"/>
            <p:cNvSpPr txBox="1">
              <a:spLocks/>
            </p:cNvSpPr>
            <p:nvPr/>
          </p:nvSpPr>
          <p:spPr>
            <a:xfrm>
              <a:off x="832013" y="3667328"/>
              <a:ext cx="566191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2000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Text Placeholder 2"/>
            <p:cNvSpPr txBox="1">
              <a:spLocks/>
            </p:cNvSpPr>
            <p:nvPr/>
          </p:nvSpPr>
          <p:spPr>
            <a:xfrm>
              <a:off x="2560459" y="3667328"/>
              <a:ext cx="566191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2005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Text Placeholder 2"/>
            <p:cNvSpPr txBox="1">
              <a:spLocks/>
            </p:cNvSpPr>
            <p:nvPr/>
          </p:nvSpPr>
          <p:spPr>
            <a:xfrm>
              <a:off x="4288905" y="3667328"/>
              <a:ext cx="566191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2010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Text Placeholder 2"/>
            <p:cNvSpPr txBox="1">
              <a:spLocks/>
            </p:cNvSpPr>
            <p:nvPr/>
          </p:nvSpPr>
          <p:spPr>
            <a:xfrm>
              <a:off x="6010312" y="3667328"/>
              <a:ext cx="566191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2015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Text Placeholder 2"/>
            <p:cNvSpPr txBox="1">
              <a:spLocks/>
            </p:cNvSpPr>
            <p:nvPr/>
          </p:nvSpPr>
          <p:spPr>
            <a:xfrm>
              <a:off x="7720626" y="3667328"/>
              <a:ext cx="566191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Text Placeholder 2"/>
            <p:cNvSpPr txBox="1">
              <a:spLocks/>
            </p:cNvSpPr>
            <p:nvPr/>
          </p:nvSpPr>
          <p:spPr>
            <a:xfrm>
              <a:off x="611188" y="5035566"/>
              <a:ext cx="1442114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 of the printing and typesetting industry.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1188" y="4737169"/>
              <a:ext cx="1442114" cy="276536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5" name="Text Placeholder 2"/>
            <p:cNvSpPr txBox="1">
              <a:spLocks/>
            </p:cNvSpPr>
            <p:nvPr/>
          </p:nvSpPr>
          <p:spPr>
            <a:xfrm>
              <a:off x="684745" y="4807578"/>
              <a:ext cx="1295000" cy="1661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LOREM IPSUM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5108" y="4226391"/>
              <a:ext cx="0" cy="397436"/>
            </a:xfrm>
            <a:prstGeom prst="line">
              <a:avLst/>
            </a:prstGeom>
            <a:noFill/>
            <a:ln w="6350" cap="flat">
              <a:solidFill>
                <a:srgbClr val="D63E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57" name="Group 56"/>
            <p:cNvGrpSpPr/>
            <p:nvPr/>
          </p:nvGrpSpPr>
          <p:grpSpPr>
            <a:xfrm>
              <a:off x="3872529" y="4737169"/>
              <a:ext cx="1442114" cy="990894"/>
              <a:chOff x="4068080" y="4374192"/>
              <a:chExt cx="1442114" cy="990894"/>
            </a:xfrm>
          </p:grpSpPr>
          <p:sp>
            <p:nvSpPr>
              <p:cNvPr id="58" name="Text Placeholder 2"/>
              <p:cNvSpPr txBox="1">
                <a:spLocks/>
              </p:cNvSpPr>
              <p:nvPr/>
            </p:nvSpPr>
            <p:spPr>
              <a:xfrm>
                <a:off x="4068080" y="4672589"/>
                <a:ext cx="1442114" cy="6924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Lorem Ipsum is simply dummy text of the printing and typesetting industry.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068080" y="4374192"/>
                <a:ext cx="1442114" cy="276536"/>
              </a:xfrm>
              <a:prstGeom prst="rect">
                <a:avLst/>
              </a:prstGeom>
              <a:solidFill>
                <a:srgbClr val="3B393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1" name="Text Placeholder 2"/>
              <p:cNvSpPr txBox="1">
                <a:spLocks/>
              </p:cNvSpPr>
              <p:nvPr/>
            </p:nvSpPr>
            <p:spPr>
              <a:xfrm>
                <a:off x="4141637" y="4444601"/>
                <a:ext cx="1295000" cy="1661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LOREM IPSUM</a:t>
                </a:r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>
              <a:off x="4572000" y="4226391"/>
              <a:ext cx="0" cy="397436"/>
            </a:xfrm>
            <a:prstGeom prst="line">
              <a:avLst/>
            </a:prstGeom>
            <a:noFill/>
            <a:ln w="6350" cap="flat">
              <a:solidFill>
                <a:srgbClr val="2523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3" name="Text Placeholder 2"/>
            <p:cNvSpPr txBox="1">
              <a:spLocks/>
            </p:cNvSpPr>
            <p:nvPr/>
          </p:nvSpPr>
          <p:spPr>
            <a:xfrm>
              <a:off x="7090699" y="5035566"/>
              <a:ext cx="1442114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is simply dummy text of the printing and typesetting industry.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90699" y="4737169"/>
              <a:ext cx="1442114" cy="276536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5" name="Text Placeholder 2"/>
            <p:cNvSpPr txBox="1">
              <a:spLocks/>
            </p:cNvSpPr>
            <p:nvPr/>
          </p:nvSpPr>
          <p:spPr>
            <a:xfrm>
              <a:off x="7164256" y="4807578"/>
              <a:ext cx="1295000" cy="1661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LOREM IPSUM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028893" y="4226391"/>
              <a:ext cx="0" cy="397436"/>
            </a:xfrm>
            <a:prstGeom prst="line">
              <a:avLst/>
            </a:prstGeom>
            <a:noFill/>
            <a:ln w="6350" cap="flat">
              <a:solidFill>
                <a:srgbClr val="4CC7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2843554" y="2960127"/>
              <a:ext cx="0" cy="397436"/>
            </a:xfrm>
            <a:prstGeom prst="line">
              <a:avLst/>
            </a:prstGeom>
            <a:noFill/>
            <a:ln w="6350" cap="flat">
              <a:solidFill>
                <a:srgbClr val="4CC7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78" name="Group 77"/>
            <p:cNvGrpSpPr/>
            <p:nvPr/>
          </p:nvGrpSpPr>
          <p:grpSpPr>
            <a:xfrm>
              <a:off x="2122497" y="1773875"/>
              <a:ext cx="1442114" cy="1087890"/>
              <a:chOff x="4068080" y="4842356"/>
              <a:chExt cx="1442114" cy="1087890"/>
            </a:xfrm>
          </p:grpSpPr>
          <p:sp>
            <p:nvSpPr>
              <p:cNvPr id="79" name="Text Placeholder 2"/>
              <p:cNvSpPr txBox="1">
                <a:spLocks/>
              </p:cNvSpPr>
              <p:nvPr/>
            </p:nvSpPr>
            <p:spPr>
              <a:xfrm>
                <a:off x="4068080" y="4842356"/>
                <a:ext cx="1442114" cy="6924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Lorem Ipsum is simply dummy text of the printing and typesetting industry.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68080" y="5653710"/>
                <a:ext cx="1442114" cy="276536"/>
              </a:xfrm>
              <a:prstGeom prst="rect">
                <a:avLst/>
              </a:prstGeom>
              <a:solidFill>
                <a:srgbClr val="78D2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1" name="Text Placeholder 2"/>
              <p:cNvSpPr txBox="1">
                <a:spLocks/>
              </p:cNvSpPr>
              <p:nvPr/>
            </p:nvSpPr>
            <p:spPr>
              <a:xfrm>
                <a:off x="4141637" y="5724119"/>
                <a:ext cx="1295000" cy="1661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LOREM IPSUM</a:t>
                </a:r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>
              <a:off x="6300446" y="2960127"/>
              <a:ext cx="0" cy="397436"/>
            </a:xfrm>
            <a:prstGeom prst="line">
              <a:avLst/>
            </a:prstGeom>
            <a:noFill/>
            <a:ln w="6350" cap="flat">
              <a:solidFill>
                <a:srgbClr val="D63E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83" name="Group 82"/>
            <p:cNvGrpSpPr/>
            <p:nvPr/>
          </p:nvGrpSpPr>
          <p:grpSpPr>
            <a:xfrm>
              <a:off x="5579389" y="1773875"/>
              <a:ext cx="1442114" cy="1087890"/>
              <a:chOff x="4068080" y="4842356"/>
              <a:chExt cx="1442114" cy="1087890"/>
            </a:xfrm>
          </p:grpSpPr>
          <p:sp>
            <p:nvSpPr>
              <p:cNvPr id="84" name="Text Placeholder 2"/>
              <p:cNvSpPr txBox="1">
                <a:spLocks/>
              </p:cNvSpPr>
              <p:nvPr/>
            </p:nvSpPr>
            <p:spPr>
              <a:xfrm>
                <a:off x="4068080" y="4842356"/>
                <a:ext cx="1442114" cy="6924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Lorem Ipsum is simply dummy text of the printing and typesetting industry.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068080" y="5653710"/>
                <a:ext cx="1442114" cy="276536"/>
              </a:xfrm>
              <a:prstGeom prst="rect">
                <a:avLst/>
              </a:prstGeom>
              <a:solidFill>
                <a:srgbClr val="E2583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6" name="Text Placeholder 2"/>
              <p:cNvSpPr txBox="1">
                <a:spLocks/>
              </p:cNvSpPr>
              <p:nvPr/>
            </p:nvSpPr>
            <p:spPr>
              <a:xfrm>
                <a:off x="4141637" y="5724119"/>
                <a:ext cx="1295000" cy="1661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LOREM IPSUM</a:t>
                </a:r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0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PowerPoint Templates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52138-FCC6-44DD-9FFC-1C789392E7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9" name="Freeform 33"/>
          <p:cNvSpPr>
            <a:spLocks/>
          </p:cNvSpPr>
          <p:nvPr/>
        </p:nvSpPr>
        <p:spPr bwMode="auto">
          <a:xfrm>
            <a:off x="3017603" y="2366336"/>
            <a:ext cx="170083" cy="160737"/>
          </a:xfrm>
          <a:custGeom>
            <a:avLst/>
            <a:gdLst>
              <a:gd name="T0" fmla="*/ 0 w 91"/>
              <a:gd name="T1" fmla="*/ 86 h 86"/>
              <a:gd name="T2" fmla="*/ 91 w 91"/>
              <a:gd name="T3" fmla="*/ 0 h 86"/>
              <a:gd name="T4" fmla="*/ 91 w 91"/>
              <a:gd name="T5" fmla="*/ 86 h 86"/>
              <a:gd name="T6" fmla="*/ 0 w 91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6">
                <a:moveTo>
                  <a:pt x="0" y="86"/>
                </a:moveTo>
                <a:lnTo>
                  <a:pt x="91" y="0"/>
                </a:lnTo>
                <a:lnTo>
                  <a:pt x="9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2331668" y="4547492"/>
            <a:ext cx="1786795" cy="22428"/>
          </a:xfrm>
          <a:custGeom>
            <a:avLst/>
            <a:gdLst>
              <a:gd name="T0" fmla="*/ 956 w 956"/>
              <a:gd name="T1" fmla="*/ 0 h 12"/>
              <a:gd name="T2" fmla="*/ 0 w 956"/>
              <a:gd name="T3" fmla="*/ 0 h 12"/>
              <a:gd name="T4" fmla="*/ 0 w 956"/>
              <a:gd name="T5" fmla="*/ 12 h 12"/>
              <a:gd name="T6" fmla="*/ 956 w 956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6" h="12">
                <a:moveTo>
                  <a:pt x="956" y="0"/>
                </a:moveTo>
                <a:lnTo>
                  <a:pt x="0" y="0"/>
                </a:lnTo>
                <a:lnTo>
                  <a:pt x="0" y="12"/>
                </a:lnTo>
                <a:lnTo>
                  <a:pt x="956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2694259" y="4526933"/>
            <a:ext cx="59809" cy="61679"/>
          </a:xfrm>
          <a:prstGeom prst="ellipse">
            <a:avLst/>
          </a:prstGeom>
          <a:solidFill>
            <a:srgbClr val="78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2331668" y="5627793"/>
            <a:ext cx="2334422" cy="22428"/>
          </a:xfrm>
          <a:custGeom>
            <a:avLst/>
            <a:gdLst>
              <a:gd name="T0" fmla="*/ 1249 w 1249"/>
              <a:gd name="T1" fmla="*/ 0 h 12"/>
              <a:gd name="T2" fmla="*/ 0 w 1249"/>
              <a:gd name="T3" fmla="*/ 0 h 12"/>
              <a:gd name="T4" fmla="*/ 0 w 1249"/>
              <a:gd name="T5" fmla="*/ 12 h 12"/>
              <a:gd name="T6" fmla="*/ 1249 w 1249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9" h="12">
                <a:moveTo>
                  <a:pt x="1249" y="0"/>
                </a:moveTo>
                <a:lnTo>
                  <a:pt x="0" y="0"/>
                </a:lnTo>
                <a:lnTo>
                  <a:pt x="0" y="12"/>
                </a:lnTo>
                <a:lnTo>
                  <a:pt x="1249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5" name="Oval 10"/>
          <p:cNvSpPr>
            <a:spLocks noChangeArrowheads="1"/>
          </p:cNvSpPr>
          <p:nvPr/>
        </p:nvSpPr>
        <p:spPr bwMode="auto">
          <a:xfrm>
            <a:off x="2694259" y="5607234"/>
            <a:ext cx="59809" cy="61679"/>
          </a:xfrm>
          <a:prstGeom prst="ellipse">
            <a:avLst/>
          </a:prstGeom>
          <a:solidFill>
            <a:srgbClr val="3B39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331669" y="2403713"/>
            <a:ext cx="955076" cy="22428"/>
          </a:xfrm>
          <a:custGeom>
            <a:avLst/>
            <a:gdLst>
              <a:gd name="T0" fmla="*/ 511 w 511"/>
              <a:gd name="T1" fmla="*/ 0 h 12"/>
              <a:gd name="T2" fmla="*/ 0 w 511"/>
              <a:gd name="T3" fmla="*/ 0 h 12"/>
              <a:gd name="T4" fmla="*/ 0 w 511"/>
              <a:gd name="T5" fmla="*/ 12 h 12"/>
              <a:gd name="T6" fmla="*/ 511 w 511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1" h="12">
                <a:moveTo>
                  <a:pt x="511" y="0"/>
                </a:moveTo>
                <a:lnTo>
                  <a:pt x="0" y="0"/>
                </a:lnTo>
                <a:lnTo>
                  <a:pt x="0" y="12"/>
                </a:lnTo>
                <a:lnTo>
                  <a:pt x="511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7" name="Oval 13"/>
          <p:cNvSpPr>
            <a:spLocks noChangeArrowheads="1"/>
          </p:cNvSpPr>
          <p:nvPr/>
        </p:nvSpPr>
        <p:spPr bwMode="auto">
          <a:xfrm>
            <a:off x="2694259" y="2383153"/>
            <a:ext cx="59809" cy="61679"/>
          </a:xfrm>
          <a:prstGeom prst="ellipse">
            <a:avLst/>
          </a:pr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8" name="Freeform 15"/>
          <p:cNvSpPr>
            <a:spLocks/>
          </p:cNvSpPr>
          <p:nvPr/>
        </p:nvSpPr>
        <p:spPr bwMode="auto">
          <a:xfrm>
            <a:off x="2331668" y="3467192"/>
            <a:ext cx="1293370" cy="22428"/>
          </a:xfrm>
          <a:custGeom>
            <a:avLst/>
            <a:gdLst>
              <a:gd name="T0" fmla="*/ 692 w 692"/>
              <a:gd name="T1" fmla="*/ 0 h 12"/>
              <a:gd name="T2" fmla="*/ 0 w 692"/>
              <a:gd name="T3" fmla="*/ 0 h 12"/>
              <a:gd name="T4" fmla="*/ 0 w 692"/>
              <a:gd name="T5" fmla="*/ 12 h 12"/>
              <a:gd name="T6" fmla="*/ 692 w 692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2" h="12">
                <a:moveTo>
                  <a:pt x="692" y="0"/>
                </a:moveTo>
                <a:lnTo>
                  <a:pt x="0" y="0"/>
                </a:lnTo>
                <a:lnTo>
                  <a:pt x="0" y="12"/>
                </a:lnTo>
                <a:lnTo>
                  <a:pt x="692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2694259" y="3448501"/>
            <a:ext cx="59809" cy="59809"/>
          </a:xfrm>
          <a:prstGeom prst="ellipse">
            <a:avLst/>
          </a:pr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0" name="Freeform 17"/>
          <p:cNvSpPr>
            <a:spLocks/>
          </p:cNvSpPr>
          <p:nvPr/>
        </p:nvSpPr>
        <p:spPr bwMode="auto">
          <a:xfrm>
            <a:off x="4624970" y="5014751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  <a:close/>
              </a:path>
            </a:pathLst>
          </a:custGeom>
          <a:solidFill>
            <a:srgbClr val="25232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8" name="Freeform 18"/>
          <p:cNvSpPr>
            <a:spLocks/>
          </p:cNvSpPr>
          <p:nvPr/>
        </p:nvSpPr>
        <p:spPr bwMode="auto">
          <a:xfrm>
            <a:off x="4624970" y="5014751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9" name="Freeform 19"/>
          <p:cNvSpPr>
            <a:spLocks/>
          </p:cNvSpPr>
          <p:nvPr/>
        </p:nvSpPr>
        <p:spPr bwMode="auto">
          <a:xfrm>
            <a:off x="4624970" y="3949403"/>
            <a:ext cx="5106196" cy="1065348"/>
          </a:xfrm>
          <a:custGeom>
            <a:avLst/>
            <a:gdLst>
              <a:gd name="T0" fmla="*/ 2732 w 2732"/>
              <a:gd name="T1" fmla="*/ 570 h 570"/>
              <a:gd name="T2" fmla="*/ 2732 w 2732"/>
              <a:gd name="T3" fmla="*/ 0 h 570"/>
              <a:gd name="T4" fmla="*/ 330 w 2732"/>
              <a:gd name="T5" fmla="*/ 0 h 570"/>
              <a:gd name="T6" fmla="*/ 0 w 2732"/>
              <a:gd name="T7" fmla="*/ 570 h 570"/>
              <a:gd name="T8" fmla="*/ 2732 w 2732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0">
                <a:moveTo>
                  <a:pt x="2732" y="570"/>
                </a:moveTo>
                <a:lnTo>
                  <a:pt x="2732" y="0"/>
                </a:lnTo>
                <a:lnTo>
                  <a:pt x="330" y="0"/>
                </a:lnTo>
                <a:lnTo>
                  <a:pt x="0" y="570"/>
                </a:lnTo>
                <a:lnTo>
                  <a:pt x="2732" y="570"/>
                </a:lnTo>
                <a:close/>
              </a:path>
            </a:pathLst>
          </a:custGeom>
          <a:solidFill>
            <a:srgbClr val="4CC7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0" name="Freeform 20"/>
          <p:cNvSpPr>
            <a:spLocks/>
          </p:cNvSpPr>
          <p:nvPr/>
        </p:nvSpPr>
        <p:spPr bwMode="auto">
          <a:xfrm>
            <a:off x="4624970" y="3949403"/>
            <a:ext cx="5106196" cy="1065348"/>
          </a:xfrm>
          <a:custGeom>
            <a:avLst/>
            <a:gdLst>
              <a:gd name="T0" fmla="*/ 2732 w 2732"/>
              <a:gd name="T1" fmla="*/ 570 h 570"/>
              <a:gd name="T2" fmla="*/ 2732 w 2732"/>
              <a:gd name="T3" fmla="*/ 0 h 570"/>
              <a:gd name="T4" fmla="*/ 330 w 2732"/>
              <a:gd name="T5" fmla="*/ 0 h 570"/>
              <a:gd name="T6" fmla="*/ 0 w 2732"/>
              <a:gd name="T7" fmla="*/ 570 h 570"/>
              <a:gd name="T8" fmla="*/ 2732 w 2732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0">
                <a:moveTo>
                  <a:pt x="2732" y="570"/>
                </a:moveTo>
                <a:lnTo>
                  <a:pt x="2732" y="0"/>
                </a:lnTo>
                <a:lnTo>
                  <a:pt x="330" y="0"/>
                </a:lnTo>
                <a:lnTo>
                  <a:pt x="0" y="570"/>
                </a:lnTo>
                <a:lnTo>
                  <a:pt x="2732" y="5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1" name="Freeform 21"/>
          <p:cNvSpPr>
            <a:spLocks/>
          </p:cNvSpPr>
          <p:nvPr/>
        </p:nvSpPr>
        <p:spPr bwMode="auto">
          <a:xfrm>
            <a:off x="4624970" y="2885923"/>
            <a:ext cx="5106196" cy="1063480"/>
          </a:xfrm>
          <a:custGeom>
            <a:avLst/>
            <a:gdLst>
              <a:gd name="T0" fmla="*/ 2732 w 2732"/>
              <a:gd name="T1" fmla="*/ 569 h 569"/>
              <a:gd name="T2" fmla="*/ 2732 w 2732"/>
              <a:gd name="T3" fmla="*/ 0 h 569"/>
              <a:gd name="T4" fmla="*/ 330 w 2732"/>
              <a:gd name="T5" fmla="*/ 0 h 569"/>
              <a:gd name="T6" fmla="*/ 0 w 2732"/>
              <a:gd name="T7" fmla="*/ 569 h 569"/>
              <a:gd name="T8" fmla="*/ 2732 w 2732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69">
                <a:moveTo>
                  <a:pt x="2732" y="569"/>
                </a:moveTo>
                <a:lnTo>
                  <a:pt x="2732" y="0"/>
                </a:lnTo>
                <a:lnTo>
                  <a:pt x="330" y="0"/>
                </a:lnTo>
                <a:lnTo>
                  <a:pt x="0" y="569"/>
                </a:lnTo>
                <a:lnTo>
                  <a:pt x="2732" y="56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2" name="Freeform 22"/>
          <p:cNvSpPr>
            <a:spLocks/>
          </p:cNvSpPr>
          <p:nvPr/>
        </p:nvSpPr>
        <p:spPr bwMode="auto">
          <a:xfrm>
            <a:off x="4624970" y="2885923"/>
            <a:ext cx="5106196" cy="1063480"/>
          </a:xfrm>
          <a:custGeom>
            <a:avLst/>
            <a:gdLst>
              <a:gd name="T0" fmla="*/ 2732 w 2732"/>
              <a:gd name="T1" fmla="*/ 569 h 569"/>
              <a:gd name="T2" fmla="*/ 2732 w 2732"/>
              <a:gd name="T3" fmla="*/ 0 h 569"/>
              <a:gd name="T4" fmla="*/ 330 w 2732"/>
              <a:gd name="T5" fmla="*/ 0 h 569"/>
              <a:gd name="T6" fmla="*/ 0 w 2732"/>
              <a:gd name="T7" fmla="*/ 569 h 569"/>
              <a:gd name="T8" fmla="*/ 2732 w 2732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69">
                <a:moveTo>
                  <a:pt x="2732" y="569"/>
                </a:moveTo>
                <a:lnTo>
                  <a:pt x="2732" y="0"/>
                </a:lnTo>
                <a:lnTo>
                  <a:pt x="330" y="0"/>
                </a:lnTo>
                <a:lnTo>
                  <a:pt x="0" y="569"/>
                </a:lnTo>
                <a:lnTo>
                  <a:pt x="2732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3" name="Freeform 23"/>
          <p:cNvSpPr>
            <a:spLocks/>
          </p:cNvSpPr>
          <p:nvPr/>
        </p:nvSpPr>
        <p:spPr bwMode="auto">
          <a:xfrm>
            <a:off x="4624970" y="1818706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  <a:close/>
              </a:path>
            </a:pathLst>
          </a:custGeom>
          <a:solidFill>
            <a:srgbClr val="D63E2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Freeform 24"/>
          <p:cNvSpPr>
            <a:spLocks/>
          </p:cNvSpPr>
          <p:nvPr/>
        </p:nvSpPr>
        <p:spPr bwMode="auto">
          <a:xfrm>
            <a:off x="4624970" y="1818706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Freeform 32"/>
          <p:cNvSpPr>
            <a:spLocks/>
          </p:cNvSpPr>
          <p:nvPr/>
        </p:nvSpPr>
        <p:spPr bwMode="auto">
          <a:xfrm>
            <a:off x="2557821" y="1299114"/>
            <a:ext cx="1919497" cy="994325"/>
          </a:xfrm>
          <a:custGeom>
            <a:avLst/>
            <a:gdLst>
              <a:gd name="T0" fmla="*/ 790 w 1027"/>
              <a:gd name="T1" fmla="*/ 0 h 532"/>
              <a:gd name="T2" fmla="*/ 91 w 1027"/>
              <a:gd name="T3" fmla="*/ 0 h 532"/>
              <a:gd name="T4" fmla="*/ 0 w 1027"/>
              <a:gd name="T5" fmla="*/ 85 h 532"/>
              <a:gd name="T6" fmla="*/ 91 w 1027"/>
              <a:gd name="T7" fmla="*/ 85 h 532"/>
              <a:gd name="T8" fmla="*/ 292 w 1027"/>
              <a:gd name="T9" fmla="*/ 532 h 532"/>
              <a:gd name="T10" fmla="*/ 1027 w 1027"/>
              <a:gd name="T11" fmla="*/ 532 h 532"/>
              <a:gd name="T12" fmla="*/ 790 w 1027"/>
              <a:gd name="T13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7" h="532">
                <a:moveTo>
                  <a:pt x="790" y="0"/>
                </a:moveTo>
                <a:lnTo>
                  <a:pt x="91" y="0"/>
                </a:lnTo>
                <a:lnTo>
                  <a:pt x="0" y="85"/>
                </a:lnTo>
                <a:lnTo>
                  <a:pt x="91" y="85"/>
                </a:lnTo>
                <a:lnTo>
                  <a:pt x="292" y="532"/>
                </a:lnTo>
                <a:lnTo>
                  <a:pt x="1027" y="532"/>
                </a:lnTo>
                <a:lnTo>
                  <a:pt x="790" y="0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6" name="Freeform 33"/>
          <p:cNvSpPr>
            <a:spLocks/>
          </p:cNvSpPr>
          <p:nvPr/>
        </p:nvSpPr>
        <p:spPr bwMode="auto">
          <a:xfrm>
            <a:off x="3488599" y="3427944"/>
            <a:ext cx="170083" cy="160737"/>
          </a:xfrm>
          <a:custGeom>
            <a:avLst/>
            <a:gdLst>
              <a:gd name="T0" fmla="*/ 0 w 91"/>
              <a:gd name="T1" fmla="*/ 86 h 86"/>
              <a:gd name="T2" fmla="*/ 91 w 91"/>
              <a:gd name="T3" fmla="*/ 0 h 86"/>
              <a:gd name="T4" fmla="*/ 91 w 91"/>
              <a:gd name="T5" fmla="*/ 86 h 86"/>
              <a:gd name="T6" fmla="*/ 0 w 91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6">
                <a:moveTo>
                  <a:pt x="0" y="86"/>
                </a:moveTo>
                <a:lnTo>
                  <a:pt x="91" y="0"/>
                </a:lnTo>
                <a:lnTo>
                  <a:pt x="9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Freeform 34"/>
          <p:cNvSpPr>
            <a:spLocks/>
          </p:cNvSpPr>
          <p:nvPr/>
        </p:nvSpPr>
        <p:spPr bwMode="auto">
          <a:xfrm>
            <a:off x="3488599" y="3427944"/>
            <a:ext cx="170083" cy="160737"/>
          </a:xfrm>
          <a:custGeom>
            <a:avLst/>
            <a:gdLst>
              <a:gd name="T0" fmla="*/ 0 w 91"/>
              <a:gd name="T1" fmla="*/ 86 h 86"/>
              <a:gd name="T2" fmla="*/ 91 w 91"/>
              <a:gd name="T3" fmla="*/ 0 h 86"/>
              <a:gd name="T4" fmla="*/ 91 w 91"/>
              <a:gd name="T5" fmla="*/ 86 h 86"/>
              <a:gd name="T6" fmla="*/ 0 w 91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6">
                <a:moveTo>
                  <a:pt x="0" y="86"/>
                </a:moveTo>
                <a:lnTo>
                  <a:pt x="91" y="0"/>
                </a:lnTo>
                <a:lnTo>
                  <a:pt x="91" y="86"/>
                </a:lnTo>
                <a:lnTo>
                  <a:pt x="0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Freeform 35"/>
          <p:cNvSpPr>
            <a:spLocks/>
          </p:cNvSpPr>
          <p:nvPr/>
        </p:nvSpPr>
        <p:spPr bwMode="auto">
          <a:xfrm>
            <a:off x="3948381" y="4495159"/>
            <a:ext cx="170083" cy="158868"/>
          </a:xfrm>
          <a:custGeom>
            <a:avLst/>
            <a:gdLst>
              <a:gd name="T0" fmla="*/ 0 w 91"/>
              <a:gd name="T1" fmla="*/ 85 h 85"/>
              <a:gd name="T2" fmla="*/ 91 w 91"/>
              <a:gd name="T3" fmla="*/ 0 h 85"/>
              <a:gd name="T4" fmla="*/ 91 w 91"/>
              <a:gd name="T5" fmla="*/ 85 h 85"/>
              <a:gd name="T6" fmla="*/ 0 w 9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5">
                <a:moveTo>
                  <a:pt x="0" y="85"/>
                </a:moveTo>
                <a:lnTo>
                  <a:pt x="91" y="0"/>
                </a:lnTo>
                <a:lnTo>
                  <a:pt x="91" y="85"/>
                </a:lnTo>
                <a:lnTo>
                  <a:pt x="0" y="85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Freeform 36"/>
          <p:cNvSpPr>
            <a:spLocks/>
          </p:cNvSpPr>
          <p:nvPr/>
        </p:nvSpPr>
        <p:spPr bwMode="auto">
          <a:xfrm>
            <a:off x="3948381" y="4495159"/>
            <a:ext cx="170083" cy="158868"/>
          </a:xfrm>
          <a:custGeom>
            <a:avLst/>
            <a:gdLst>
              <a:gd name="T0" fmla="*/ 0 w 91"/>
              <a:gd name="T1" fmla="*/ 85 h 85"/>
              <a:gd name="T2" fmla="*/ 91 w 91"/>
              <a:gd name="T3" fmla="*/ 0 h 85"/>
              <a:gd name="T4" fmla="*/ 91 w 91"/>
              <a:gd name="T5" fmla="*/ 85 h 85"/>
              <a:gd name="T6" fmla="*/ 0 w 9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5">
                <a:moveTo>
                  <a:pt x="0" y="85"/>
                </a:moveTo>
                <a:lnTo>
                  <a:pt x="91" y="0"/>
                </a:lnTo>
                <a:lnTo>
                  <a:pt x="91" y="85"/>
                </a:lnTo>
                <a:lnTo>
                  <a:pt x="0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Freeform 37"/>
          <p:cNvSpPr>
            <a:spLocks/>
          </p:cNvSpPr>
          <p:nvPr/>
        </p:nvSpPr>
        <p:spPr bwMode="auto">
          <a:xfrm>
            <a:off x="2557821" y="1457982"/>
            <a:ext cx="4939853" cy="1063480"/>
          </a:xfrm>
          <a:custGeom>
            <a:avLst/>
            <a:gdLst>
              <a:gd name="T0" fmla="*/ 2300 w 2643"/>
              <a:gd name="T1" fmla="*/ 569 h 569"/>
              <a:gd name="T2" fmla="*/ 330 w 2643"/>
              <a:gd name="T3" fmla="*/ 569 h 569"/>
              <a:gd name="T4" fmla="*/ 0 w 2643"/>
              <a:gd name="T5" fmla="*/ 0 h 569"/>
              <a:gd name="T6" fmla="*/ 2643 w 2643"/>
              <a:gd name="T7" fmla="*/ 0 h 569"/>
              <a:gd name="T8" fmla="*/ 2300 w 2643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3" h="569">
                <a:moveTo>
                  <a:pt x="2300" y="569"/>
                </a:moveTo>
                <a:lnTo>
                  <a:pt x="330" y="569"/>
                </a:lnTo>
                <a:lnTo>
                  <a:pt x="0" y="0"/>
                </a:lnTo>
                <a:lnTo>
                  <a:pt x="2643" y="0"/>
                </a:lnTo>
                <a:lnTo>
                  <a:pt x="2300" y="569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Freeform 38"/>
          <p:cNvSpPr>
            <a:spLocks/>
          </p:cNvSpPr>
          <p:nvPr/>
        </p:nvSpPr>
        <p:spPr bwMode="auto">
          <a:xfrm>
            <a:off x="2557821" y="1457982"/>
            <a:ext cx="4939853" cy="1063480"/>
          </a:xfrm>
          <a:custGeom>
            <a:avLst/>
            <a:gdLst>
              <a:gd name="T0" fmla="*/ 2300 w 2643"/>
              <a:gd name="T1" fmla="*/ 569 h 569"/>
              <a:gd name="T2" fmla="*/ 330 w 2643"/>
              <a:gd name="T3" fmla="*/ 569 h 569"/>
              <a:gd name="T4" fmla="*/ 0 w 2643"/>
              <a:gd name="T5" fmla="*/ 0 h 569"/>
              <a:gd name="T6" fmla="*/ 2643 w 2643"/>
              <a:gd name="T7" fmla="*/ 0 h 569"/>
              <a:gd name="T8" fmla="*/ 2300 w 2643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3" h="569">
                <a:moveTo>
                  <a:pt x="2300" y="569"/>
                </a:moveTo>
                <a:lnTo>
                  <a:pt x="330" y="569"/>
                </a:lnTo>
                <a:lnTo>
                  <a:pt x="0" y="0"/>
                </a:lnTo>
                <a:lnTo>
                  <a:pt x="2643" y="0"/>
                </a:lnTo>
                <a:lnTo>
                  <a:pt x="2300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Freeform 42"/>
          <p:cNvSpPr>
            <a:spLocks/>
          </p:cNvSpPr>
          <p:nvPr/>
        </p:nvSpPr>
        <p:spPr bwMode="auto">
          <a:xfrm>
            <a:off x="3017603" y="2521462"/>
            <a:ext cx="3855814" cy="1067218"/>
          </a:xfrm>
          <a:custGeom>
            <a:avLst/>
            <a:gdLst>
              <a:gd name="T0" fmla="*/ 1727 w 2063"/>
              <a:gd name="T1" fmla="*/ 571 h 571"/>
              <a:gd name="T2" fmla="*/ 330 w 2063"/>
              <a:gd name="T3" fmla="*/ 571 h 571"/>
              <a:gd name="T4" fmla="*/ 0 w 2063"/>
              <a:gd name="T5" fmla="*/ 0 h 571"/>
              <a:gd name="T6" fmla="*/ 2063 w 2063"/>
              <a:gd name="T7" fmla="*/ 0 h 571"/>
              <a:gd name="T8" fmla="*/ 1727 w 2063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3" h="571">
                <a:moveTo>
                  <a:pt x="1727" y="571"/>
                </a:moveTo>
                <a:lnTo>
                  <a:pt x="330" y="571"/>
                </a:lnTo>
                <a:lnTo>
                  <a:pt x="0" y="0"/>
                </a:lnTo>
                <a:lnTo>
                  <a:pt x="2063" y="0"/>
                </a:lnTo>
                <a:lnTo>
                  <a:pt x="1727" y="571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Freeform 43"/>
          <p:cNvSpPr>
            <a:spLocks/>
          </p:cNvSpPr>
          <p:nvPr/>
        </p:nvSpPr>
        <p:spPr bwMode="auto">
          <a:xfrm>
            <a:off x="3017603" y="2521462"/>
            <a:ext cx="3855814" cy="1067218"/>
          </a:xfrm>
          <a:custGeom>
            <a:avLst/>
            <a:gdLst>
              <a:gd name="T0" fmla="*/ 1727 w 2063"/>
              <a:gd name="T1" fmla="*/ 571 h 571"/>
              <a:gd name="T2" fmla="*/ 330 w 2063"/>
              <a:gd name="T3" fmla="*/ 571 h 571"/>
              <a:gd name="T4" fmla="*/ 0 w 2063"/>
              <a:gd name="T5" fmla="*/ 0 h 571"/>
              <a:gd name="T6" fmla="*/ 2063 w 2063"/>
              <a:gd name="T7" fmla="*/ 0 h 571"/>
              <a:gd name="T8" fmla="*/ 1727 w 2063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3" h="571">
                <a:moveTo>
                  <a:pt x="1727" y="571"/>
                </a:moveTo>
                <a:lnTo>
                  <a:pt x="330" y="571"/>
                </a:lnTo>
                <a:lnTo>
                  <a:pt x="0" y="0"/>
                </a:lnTo>
                <a:lnTo>
                  <a:pt x="2063" y="0"/>
                </a:lnTo>
                <a:lnTo>
                  <a:pt x="1727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Freeform 44"/>
          <p:cNvSpPr>
            <a:spLocks/>
          </p:cNvSpPr>
          <p:nvPr/>
        </p:nvSpPr>
        <p:spPr bwMode="auto">
          <a:xfrm>
            <a:off x="3488599" y="3588680"/>
            <a:ext cx="2764299" cy="1065348"/>
          </a:xfrm>
          <a:custGeom>
            <a:avLst/>
            <a:gdLst>
              <a:gd name="T0" fmla="*/ 1148 w 1479"/>
              <a:gd name="T1" fmla="*/ 570 h 570"/>
              <a:gd name="T2" fmla="*/ 325 w 1479"/>
              <a:gd name="T3" fmla="*/ 570 h 570"/>
              <a:gd name="T4" fmla="*/ 0 w 1479"/>
              <a:gd name="T5" fmla="*/ 0 h 570"/>
              <a:gd name="T6" fmla="*/ 1479 w 1479"/>
              <a:gd name="T7" fmla="*/ 0 h 570"/>
              <a:gd name="T8" fmla="*/ 1148 w 1479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9" h="570">
                <a:moveTo>
                  <a:pt x="1148" y="570"/>
                </a:moveTo>
                <a:lnTo>
                  <a:pt x="325" y="570"/>
                </a:lnTo>
                <a:lnTo>
                  <a:pt x="0" y="0"/>
                </a:lnTo>
                <a:lnTo>
                  <a:pt x="1479" y="0"/>
                </a:lnTo>
                <a:lnTo>
                  <a:pt x="1148" y="570"/>
                </a:lnTo>
                <a:close/>
              </a:path>
            </a:pathLst>
          </a:custGeom>
          <a:solidFill>
            <a:srgbClr val="78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Freeform 45"/>
          <p:cNvSpPr>
            <a:spLocks/>
          </p:cNvSpPr>
          <p:nvPr/>
        </p:nvSpPr>
        <p:spPr bwMode="auto">
          <a:xfrm>
            <a:off x="3488599" y="3588680"/>
            <a:ext cx="2764299" cy="1065348"/>
          </a:xfrm>
          <a:custGeom>
            <a:avLst/>
            <a:gdLst>
              <a:gd name="T0" fmla="*/ 1148 w 1479"/>
              <a:gd name="T1" fmla="*/ 570 h 570"/>
              <a:gd name="T2" fmla="*/ 325 w 1479"/>
              <a:gd name="T3" fmla="*/ 570 h 570"/>
              <a:gd name="T4" fmla="*/ 0 w 1479"/>
              <a:gd name="T5" fmla="*/ 0 h 570"/>
              <a:gd name="T6" fmla="*/ 1479 w 1479"/>
              <a:gd name="T7" fmla="*/ 0 h 570"/>
              <a:gd name="T8" fmla="*/ 1148 w 1479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9" h="570">
                <a:moveTo>
                  <a:pt x="1148" y="570"/>
                </a:moveTo>
                <a:lnTo>
                  <a:pt x="325" y="570"/>
                </a:lnTo>
                <a:lnTo>
                  <a:pt x="0" y="0"/>
                </a:lnTo>
                <a:lnTo>
                  <a:pt x="1479" y="0"/>
                </a:lnTo>
                <a:lnTo>
                  <a:pt x="1148" y="5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6" name="Freeform 46"/>
          <p:cNvSpPr>
            <a:spLocks/>
          </p:cNvSpPr>
          <p:nvPr/>
        </p:nvSpPr>
        <p:spPr bwMode="auto">
          <a:xfrm>
            <a:off x="3948381" y="4654029"/>
            <a:ext cx="1685867" cy="1067218"/>
          </a:xfrm>
          <a:custGeom>
            <a:avLst/>
            <a:gdLst>
              <a:gd name="T0" fmla="*/ 330 w 902"/>
              <a:gd name="T1" fmla="*/ 571 h 571"/>
              <a:gd name="T2" fmla="*/ 0 w 902"/>
              <a:gd name="T3" fmla="*/ 0 h 571"/>
              <a:gd name="T4" fmla="*/ 902 w 902"/>
              <a:gd name="T5" fmla="*/ 0 h 571"/>
              <a:gd name="T6" fmla="*/ 572 w 902"/>
              <a:gd name="T7" fmla="*/ 571 h 571"/>
              <a:gd name="T8" fmla="*/ 330 w 90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571">
                <a:moveTo>
                  <a:pt x="330" y="571"/>
                </a:moveTo>
                <a:lnTo>
                  <a:pt x="0" y="0"/>
                </a:lnTo>
                <a:lnTo>
                  <a:pt x="902" y="0"/>
                </a:lnTo>
                <a:lnTo>
                  <a:pt x="572" y="571"/>
                </a:lnTo>
                <a:lnTo>
                  <a:pt x="330" y="571"/>
                </a:lnTo>
                <a:close/>
              </a:path>
            </a:pathLst>
          </a:custGeom>
          <a:solidFill>
            <a:srgbClr val="3B39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Freeform 47"/>
          <p:cNvSpPr>
            <a:spLocks/>
          </p:cNvSpPr>
          <p:nvPr/>
        </p:nvSpPr>
        <p:spPr bwMode="auto">
          <a:xfrm>
            <a:off x="3948381" y="4654029"/>
            <a:ext cx="1685867" cy="1067218"/>
          </a:xfrm>
          <a:custGeom>
            <a:avLst/>
            <a:gdLst>
              <a:gd name="T0" fmla="*/ 330 w 902"/>
              <a:gd name="T1" fmla="*/ 571 h 571"/>
              <a:gd name="T2" fmla="*/ 0 w 902"/>
              <a:gd name="T3" fmla="*/ 0 h 571"/>
              <a:gd name="T4" fmla="*/ 902 w 902"/>
              <a:gd name="T5" fmla="*/ 0 h 571"/>
              <a:gd name="T6" fmla="*/ 572 w 902"/>
              <a:gd name="T7" fmla="*/ 571 h 571"/>
              <a:gd name="T8" fmla="*/ 330 w 90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571">
                <a:moveTo>
                  <a:pt x="330" y="571"/>
                </a:moveTo>
                <a:lnTo>
                  <a:pt x="0" y="0"/>
                </a:lnTo>
                <a:lnTo>
                  <a:pt x="902" y="0"/>
                </a:lnTo>
                <a:lnTo>
                  <a:pt x="572" y="571"/>
                </a:lnTo>
                <a:lnTo>
                  <a:pt x="330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8" name="Freeform 48"/>
          <p:cNvSpPr>
            <a:spLocks/>
          </p:cNvSpPr>
          <p:nvPr/>
        </p:nvSpPr>
        <p:spPr bwMode="auto">
          <a:xfrm>
            <a:off x="7280866" y="1672922"/>
            <a:ext cx="87845" cy="145785"/>
          </a:xfrm>
          <a:custGeom>
            <a:avLst/>
            <a:gdLst>
              <a:gd name="T0" fmla="*/ 47 w 47"/>
              <a:gd name="T1" fmla="*/ 0 h 78"/>
              <a:gd name="T2" fmla="*/ 0 w 47"/>
              <a:gd name="T3" fmla="*/ 78 h 78"/>
              <a:gd name="T4" fmla="*/ 1 w 47"/>
              <a:gd name="T5" fmla="*/ 78 h 78"/>
              <a:gd name="T6" fmla="*/ 47 w 47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78">
                <a:moveTo>
                  <a:pt x="47" y="0"/>
                </a:moveTo>
                <a:lnTo>
                  <a:pt x="0" y="78"/>
                </a:lnTo>
                <a:lnTo>
                  <a:pt x="1" y="78"/>
                </a:lnTo>
                <a:lnTo>
                  <a:pt x="47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1" name="Freeform 49"/>
          <p:cNvSpPr>
            <a:spLocks/>
          </p:cNvSpPr>
          <p:nvPr/>
        </p:nvSpPr>
        <p:spPr bwMode="auto">
          <a:xfrm>
            <a:off x="7280866" y="1672922"/>
            <a:ext cx="87845" cy="145785"/>
          </a:xfrm>
          <a:custGeom>
            <a:avLst/>
            <a:gdLst>
              <a:gd name="T0" fmla="*/ 47 w 47"/>
              <a:gd name="T1" fmla="*/ 0 h 78"/>
              <a:gd name="T2" fmla="*/ 0 w 47"/>
              <a:gd name="T3" fmla="*/ 78 h 78"/>
              <a:gd name="T4" fmla="*/ 1 w 47"/>
              <a:gd name="T5" fmla="*/ 78 h 78"/>
              <a:gd name="T6" fmla="*/ 47 w 47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78">
                <a:moveTo>
                  <a:pt x="47" y="0"/>
                </a:moveTo>
                <a:lnTo>
                  <a:pt x="0" y="78"/>
                </a:lnTo>
                <a:lnTo>
                  <a:pt x="1" y="78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2" name="Freeform 50"/>
          <p:cNvSpPr>
            <a:spLocks/>
          </p:cNvSpPr>
          <p:nvPr/>
        </p:nvSpPr>
        <p:spPr bwMode="auto">
          <a:xfrm>
            <a:off x="6856594" y="1958883"/>
            <a:ext cx="338295" cy="562579"/>
          </a:xfrm>
          <a:custGeom>
            <a:avLst/>
            <a:gdLst>
              <a:gd name="T0" fmla="*/ 123 w 123"/>
              <a:gd name="T1" fmla="*/ 0 h 204"/>
              <a:gd name="T2" fmla="*/ 0 w 123"/>
              <a:gd name="T3" fmla="*/ 204 h 204"/>
              <a:gd name="T4" fmla="*/ 2 w 123"/>
              <a:gd name="T5" fmla="*/ 204 h 204"/>
              <a:gd name="T6" fmla="*/ 0 w 123"/>
              <a:gd name="T7" fmla="*/ 204 h 204"/>
              <a:gd name="T8" fmla="*/ 4 w 123"/>
              <a:gd name="T9" fmla="*/ 204 h 204"/>
              <a:gd name="T10" fmla="*/ 5 w 123"/>
              <a:gd name="T11" fmla="*/ 204 h 204"/>
              <a:gd name="T12" fmla="*/ 123 w 123"/>
              <a:gd name="T1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204">
                <a:moveTo>
                  <a:pt x="123" y="0"/>
                </a:moveTo>
                <a:cubicBezTo>
                  <a:pt x="0" y="204"/>
                  <a:pt x="0" y="204"/>
                  <a:pt x="0" y="204"/>
                </a:cubicBezTo>
                <a:cubicBezTo>
                  <a:pt x="1" y="204"/>
                  <a:pt x="1" y="204"/>
                  <a:pt x="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4" y="204"/>
                  <a:pt x="4" y="204"/>
                  <a:pt x="4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123" y="0"/>
                  <a:pt x="123" y="0"/>
                  <a:pt x="123" y="0"/>
                </a:cubicBezTo>
              </a:path>
            </a:pathLst>
          </a:custGeom>
          <a:solidFill>
            <a:srgbClr val="FFCB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3" name="Freeform 51"/>
          <p:cNvSpPr>
            <a:spLocks/>
          </p:cNvSpPr>
          <p:nvPr/>
        </p:nvSpPr>
        <p:spPr bwMode="auto">
          <a:xfrm>
            <a:off x="6245421" y="2915828"/>
            <a:ext cx="396235" cy="672852"/>
          </a:xfrm>
          <a:custGeom>
            <a:avLst/>
            <a:gdLst>
              <a:gd name="T0" fmla="*/ 212 w 212"/>
              <a:gd name="T1" fmla="*/ 0 h 360"/>
              <a:gd name="T2" fmla="*/ 0 w 212"/>
              <a:gd name="T3" fmla="*/ 360 h 360"/>
              <a:gd name="T4" fmla="*/ 3 w 212"/>
              <a:gd name="T5" fmla="*/ 360 h 360"/>
              <a:gd name="T6" fmla="*/ 212 w 212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360">
                <a:moveTo>
                  <a:pt x="212" y="0"/>
                </a:moveTo>
                <a:lnTo>
                  <a:pt x="0" y="360"/>
                </a:lnTo>
                <a:lnTo>
                  <a:pt x="3" y="360"/>
                </a:lnTo>
                <a:lnTo>
                  <a:pt x="212" y="0"/>
                </a:lnTo>
                <a:close/>
              </a:path>
            </a:pathLst>
          </a:custGeom>
          <a:solidFill>
            <a:srgbClr val="DF5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4" name="Freeform 52"/>
          <p:cNvSpPr>
            <a:spLocks/>
          </p:cNvSpPr>
          <p:nvPr/>
        </p:nvSpPr>
        <p:spPr bwMode="auto">
          <a:xfrm>
            <a:off x="6245421" y="2915828"/>
            <a:ext cx="396235" cy="672852"/>
          </a:xfrm>
          <a:custGeom>
            <a:avLst/>
            <a:gdLst>
              <a:gd name="T0" fmla="*/ 212 w 212"/>
              <a:gd name="T1" fmla="*/ 0 h 360"/>
              <a:gd name="T2" fmla="*/ 0 w 212"/>
              <a:gd name="T3" fmla="*/ 360 h 360"/>
              <a:gd name="T4" fmla="*/ 3 w 212"/>
              <a:gd name="T5" fmla="*/ 360 h 360"/>
              <a:gd name="T6" fmla="*/ 212 w 212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360">
                <a:moveTo>
                  <a:pt x="212" y="0"/>
                </a:moveTo>
                <a:lnTo>
                  <a:pt x="0" y="360"/>
                </a:lnTo>
                <a:lnTo>
                  <a:pt x="3" y="360"/>
                </a:lnTo>
                <a:lnTo>
                  <a:pt x="2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5" name="Freeform 73"/>
          <p:cNvSpPr>
            <a:spLocks noEditPoints="1"/>
          </p:cNvSpPr>
          <p:nvPr/>
        </p:nvSpPr>
        <p:spPr bwMode="auto">
          <a:xfrm>
            <a:off x="4623101" y="3949402"/>
            <a:ext cx="1704557" cy="2132567"/>
          </a:xfrm>
          <a:custGeom>
            <a:avLst/>
            <a:gdLst>
              <a:gd name="T0" fmla="*/ 4 w 912"/>
              <a:gd name="T1" fmla="*/ 1138 h 1141"/>
              <a:gd name="T2" fmla="*/ 0 w 912"/>
              <a:gd name="T3" fmla="*/ 1141 h 1141"/>
              <a:gd name="T4" fmla="*/ 1 w 912"/>
              <a:gd name="T5" fmla="*/ 1141 h 1141"/>
              <a:gd name="T6" fmla="*/ 4 w 912"/>
              <a:gd name="T7" fmla="*/ 1138 h 1141"/>
              <a:gd name="T8" fmla="*/ 588 w 912"/>
              <a:gd name="T9" fmla="*/ 570 h 1141"/>
              <a:gd name="T10" fmla="*/ 429 w 912"/>
              <a:gd name="T11" fmla="*/ 570 h 1141"/>
              <a:gd name="T12" fmla="*/ 429 w 912"/>
              <a:gd name="T13" fmla="*/ 570 h 1141"/>
              <a:gd name="T14" fmla="*/ 588 w 912"/>
              <a:gd name="T15" fmla="*/ 570 h 1141"/>
              <a:gd name="T16" fmla="*/ 588 w 912"/>
              <a:gd name="T17" fmla="*/ 570 h 1141"/>
              <a:gd name="T18" fmla="*/ 912 w 912"/>
              <a:gd name="T19" fmla="*/ 0 h 1141"/>
              <a:gd name="T20" fmla="*/ 760 w 912"/>
              <a:gd name="T21" fmla="*/ 0 h 1141"/>
              <a:gd name="T22" fmla="*/ 760 w 912"/>
              <a:gd name="T23" fmla="*/ 0 h 1141"/>
              <a:gd name="T24" fmla="*/ 912 w 912"/>
              <a:gd name="T25" fmla="*/ 0 h 1141"/>
              <a:gd name="T26" fmla="*/ 912 w 912"/>
              <a:gd name="T27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1141">
                <a:moveTo>
                  <a:pt x="4" y="1138"/>
                </a:moveTo>
                <a:lnTo>
                  <a:pt x="0" y="1141"/>
                </a:lnTo>
                <a:lnTo>
                  <a:pt x="1" y="1141"/>
                </a:lnTo>
                <a:lnTo>
                  <a:pt x="4" y="1138"/>
                </a:lnTo>
                <a:close/>
                <a:moveTo>
                  <a:pt x="588" y="570"/>
                </a:moveTo>
                <a:lnTo>
                  <a:pt x="429" y="570"/>
                </a:lnTo>
                <a:lnTo>
                  <a:pt x="429" y="570"/>
                </a:lnTo>
                <a:lnTo>
                  <a:pt x="588" y="570"/>
                </a:lnTo>
                <a:lnTo>
                  <a:pt x="588" y="570"/>
                </a:lnTo>
                <a:close/>
                <a:moveTo>
                  <a:pt x="912" y="0"/>
                </a:moveTo>
                <a:lnTo>
                  <a:pt x="760" y="0"/>
                </a:lnTo>
                <a:lnTo>
                  <a:pt x="760" y="0"/>
                </a:lnTo>
                <a:lnTo>
                  <a:pt x="912" y="0"/>
                </a:lnTo>
                <a:lnTo>
                  <a:pt x="912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6" name="Freeform 74"/>
          <p:cNvSpPr>
            <a:spLocks noEditPoints="1"/>
          </p:cNvSpPr>
          <p:nvPr/>
        </p:nvSpPr>
        <p:spPr bwMode="auto">
          <a:xfrm>
            <a:off x="4623101" y="3949402"/>
            <a:ext cx="1704557" cy="2132567"/>
          </a:xfrm>
          <a:custGeom>
            <a:avLst/>
            <a:gdLst>
              <a:gd name="T0" fmla="*/ 4 w 912"/>
              <a:gd name="T1" fmla="*/ 1138 h 1141"/>
              <a:gd name="T2" fmla="*/ 0 w 912"/>
              <a:gd name="T3" fmla="*/ 1141 h 1141"/>
              <a:gd name="T4" fmla="*/ 1 w 912"/>
              <a:gd name="T5" fmla="*/ 1141 h 1141"/>
              <a:gd name="T6" fmla="*/ 4 w 912"/>
              <a:gd name="T7" fmla="*/ 1138 h 1141"/>
              <a:gd name="T8" fmla="*/ 588 w 912"/>
              <a:gd name="T9" fmla="*/ 570 h 1141"/>
              <a:gd name="T10" fmla="*/ 429 w 912"/>
              <a:gd name="T11" fmla="*/ 570 h 1141"/>
              <a:gd name="T12" fmla="*/ 429 w 912"/>
              <a:gd name="T13" fmla="*/ 570 h 1141"/>
              <a:gd name="T14" fmla="*/ 588 w 912"/>
              <a:gd name="T15" fmla="*/ 570 h 1141"/>
              <a:gd name="T16" fmla="*/ 588 w 912"/>
              <a:gd name="T17" fmla="*/ 570 h 1141"/>
              <a:gd name="T18" fmla="*/ 912 w 912"/>
              <a:gd name="T19" fmla="*/ 0 h 1141"/>
              <a:gd name="T20" fmla="*/ 760 w 912"/>
              <a:gd name="T21" fmla="*/ 0 h 1141"/>
              <a:gd name="T22" fmla="*/ 760 w 912"/>
              <a:gd name="T23" fmla="*/ 0 h 1141"/>
              <a:gd name="T24" fmla="*/ 912 w 912"/>
              <a:gd name="T25" fmla="*/ 0 h 1141"/>
              <a:gd name="T26" fmla="*/ 912 w 912"/>
              <a:gd name="T27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1141">
                <a:moveTo>
                  <a:pt x="4" y="1138"/>
                </a:moveTo>
                <a:lnTo>
                  <a:pt x="0" y="1141"/>
                </a:lnTo>
                <a:lnTo>
                  <a:pt x="1" y="1141"/>
                </a:lnTo>
                <a:lnTo>
                  <a:pt x="4" y="1138"/>
                </a:lnTo>
                <a:moveTo>
                  <a:pt x="588" y="570"/>
                </a:moveTo>
                <a:lnTo>
                  <a:pt x="429" y="570"/>
                </a:lnTo>
                <a:lnTo>
                  <a:pt x="429" y="570"/>
                </a:lnTo>
                <a:lnTo>
                  <a:pt x="588" y="570"/>
                </a:lnTo>
                <a:lnTo>
                  <a:pt x="588" y="570"/>
                </a:lnTo>
                <a:moveTo>
                  <a:pt x="912" y="0"/>
                </a:moveTo>
                <a:lnTo>
                  <a:pt x="760" y="0"/>
                </a:lnTo>
                <a:lnTo>
                  <a:pt x="760" y="0"/>
                </a:lnTo>
                <a:lnTo>
                  <a:pt x="912" y="0"/>
                </a:lnTo>
                <a:lnTo>
                  <a:pt x="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7" name="Freeform 76"/>
          <p:cNvSpPr>
            <a:spLocks/>
          </p:cNvSpPr>
          <p:nvPr/>
        </p:nvSpPr>
        <p:spPr bwMode="auto">
          <a:xfrm>
            <a:off x="4624971" y="5014751"/>
            <a:ext cx="1097122" cy="1067218"/>
          </a:xfrm>
          <a:custGeom>
            <a:avLst/>
            <a:gdLst>
              <a:gd name="T0" fmla="*/ 587 w 587"/>
              <a:gd name="T1" fmla="*/ 0 h 571"/>
              <a:gd name="T2" fmla="*/ 428 w 587"/>
              <a:gd name="T3" fmla="*/ 0 h 571"/>
              <a:gd name="T4" fmla="*/ 210 w 587"/>
              <a:gd name="T5" fmla="*/ 378 h 571"/>
              <a:gd name="T6" fmla="*/ 208 w 587"/>
              <a:gd name="T7" fmla="*/ 378 h 571"/>
              <a:gd name="T8" fmla="*/ 3 w 587"/>
              <a:gd name="T9" fmla="*/ 568 h 571"/>
              <a:gd name="T10" fmla="*/ 0 w 587"/>
              <a:gd name="T11" fmla="*/ 571 h 571"/>
              <a:gd name="T12" fmla="*/ 263 w 587"/>
              <a:gd name="T13" fmla="*/ 571 h 571"/>
              <a:gd name="T14" fmla="*/ 587 w 587"/>
              <a:gd name="T1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7" h="571">
                <a:moveTo>
                  <a:pt x="587" y="0"/>
                </a:moveTo>
                <a:lnTo>
                  <a:pt x="428" y="0"/>
                </a:lnTo>
                <a:lnTo>
                  <a:pt x="210" y="378"/>
                </a:lnTo>
                <a:lnTo>
                  <a:pt x="208" y="378"/>
                </a:lnTo>
                <a:lnTo>
                  <a:pt x="3" y="568"/>
                </a:lnTo>
                <a:lnTo>
                  <a:pt x="0" y="571"/>
                </a:lnTo>
                <a:lnTo>
                  <a:pt x="263" y="571"/>
                </a:lnTo>
                <a:lnTo>
                  <a:pt x="58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8" name="Freeform 78"/>
          <p:cNvSpPr>
            <a:spLocks/>
          </p:cNvSpPr>
          <p:nvPr/>
        </p:nvSpPr>
        <p:spPr bwMode="auto">
          <a:xfrm>
            <a:off x="5424917" y="3949403"/>
            <a:ext cx="902743" cy="1065348"/>
          </a:xfrm>
          <a:custGeom>
            <a:avLst/>
            <a:gdLst>
              <a:gd name="T0" fmla="*/ 483 w 483"/>
              <a:gd name="T1" fmla="*/ 0 h 570"/>
              <a:gd name="T2" fmla="*/ 331 w 483"/>
              <a:gd name="T3" fmla="*/ 0 h 570"/>
              <a:gd name="T4" fmla="*/ 112 w 483"/>
              <a:gd name="T5" fmla="*/ 377 h 570"/>
              <a:gd name="T6" fmla="*/ 112 w 483"/>
              <a:gd name="T7" fmla="*/ 377 h 570"/>
              <a:gd name="T8" fmla="*/ 0 w 483"/>
              <a:gd name="T9" fmla="*/ 570 h 570"/>
              <a:gd name="T10" fmla="*/ 159 w 483"/>
              <a:gd name="T11" fmla="*/ 570 h 570"/>
              <a:gd name="T12" fmla="*/ 483 w 483"/>
              <a:gd name="T13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3" h="570">
                <a:moveTo>
                  <a:pt x="483" y="0"/>
                </a:moveTo>
                <a:lnTo>
                  <a:pt x="331" y="0"/>
                </a:lnTo>
                <a:lnTo>
                  <a:pt x="112" y="377"/>
                </a:lnTo>
                <a:lnTo>
                  <a:pt x="112" y="377"/>
                </a:lnTo>
                <a:lnTo>
                  <a:pt x="0" y="570"/>
                </a:lnTo>
                <a:lnTo>
                  <a:pt x="159" y="570"/>
                </a:lnTo>
                <a:lnTo>
                  <a:pt x="4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9" name="Freeform 85"/>
          <p:cNvSpPr>
            <a:spLocks/>
          </p:cNvSpPr>
          <p:nvPr/>
        </p:nvSpPr>
        <p:spPr bwMode="auto">
          <a:xfrm>
            <a:off x="6641656" y="2521461"/>
            <a:ext cx="231760" cy="390628"/>
          </a:xfrm>
          <a:custGeom>
            <a:avLst/>
            <a:gdLst>
              <a:gd name="T0" fmla="*/ 124 w 124"/>
              <a:gd name="T1" fmla="*/ 0 h 209"/>
              <a:gd name="T2" fmla="*/ 121 w 124"/>
              <a:gd name="T3" fmla="*/ 0 h 209"/>
              <a:gd name="T4" fmla="*/ 0 w 124"/>
              <a:gd name="T5" fmla="*/ 209 h 209"/>
              <a:gd name="T6" fmla="*/ 9 w 124"/>
              <a:gd name="T7" fmla="*/ 195 h 209"/>
              <a:gd name="T8" fmla="*/ 9 w 124"/>
              <a:gd name="T9" fmla="*/ 195 h 209"/>
              <a:gd name="T10" fmla="*/ 9 w 124"/>
              <a:gd name="T11" fmla="*/ 195 h 209"/>
              <a:gd name="T12" fmla="*/ 28 w 124"/>
              <a:gd name="T13" fmla="*/ 161 h 209"/>
              <a:gd name="T14" fmla="*/ 124 w 124"/>
              <a:gd name="T15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209">
                <a:moveTo>
                  <a:pt x="124" y="0"/>
                </a:moveTo>
                <a:lnTo>
                  <a:pt x="121" y="0"/>
                </a:lnTo>
                <a:lnTo>
                  <a:pt x="0" y="209"/>
                </a:lnTo>
                <a:lnTo>
                  <a:pt x="9" y="195"/>
                </a:lnTo>
                <a:lnTo>
                  <a:pt x="9" y="195"/>
                </a:lnTo>
                <a:lnTo>
                  <a:pt x="9" y="195"/>
                </a:lnTo>
                <a:lnTo>
                  <a:pt x="28" y="161"/>
                </a:lnTo>
                <a:lnTo>
                  <a:pt x="124" y="0"/>
                </a:lnTo>
                <a:close/>
              </a:path>
            </a:pathLst>
          </a:custGeom>
          <a:solidFill>
            <a:srgbClr val="AC2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Freeform 86"/>
          <p:cNvSpPr>
            <a:spLocks/>
          </p:cNvSpPr>
          <p:nvPr/>
        </p:nvSpPr>
        <p:spPr bwMode="auto">
          <a:xfrm>
            <a:off x="6641656" y="2521461"/>
            <a:ext cx="231760" cy="390628"/>
          </a:xfrm>
          <a:custGeom>
            <a:avLst/>
            <a:gdLst>
              <a:gd name="T0" fmla="*/ 124 w 124"/>
              <a:gd name="T1" fmla="*/ 0 h 209"/>
              <a:gd name="T2" fmla="*/ 121 w 124"/>
              <a:gd name="T3" fmla="*/ 0 h 209"/>
              <a:gd name="T4" fmla="*/ 0 w 124"/>
              <a:gd name="T5" fmla="*/ 209 h 209"/>
              <a:gd name="T6" fmla="*/ 9 w 124"/>
              <a:gd name="T7" fmla="*/ 195 h 209"/>
              <a:gd name="T8" fmla="*/ 9 w 124"/>
              <a:gd name="T9" fmla="*/ 195 h 209"/>
              <a:gd name="T10" fmla="*/ 9 w 124"/>
              <a:gd name="T11" fmla="*/ 195 h 209"/>
              <a:gd name="T12" fmla="*/ 28 w 124"/>
              <a:gd name="T13" fmla="*/ 161 h 209"/>
              <a:gd name="T14" fmla="*/ 124 w 124"/>
              <a:gd name="T15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209">
                <a:moveTo>
                  <a:pt x="124" y="0"/>
                </a:moveTo>
                <a:lnTo>
                  <a:pt x="121" y="0"/>
                </a:lnTo>
                <a:lnTo>
                  <a:pt x="0" y="209"/>
                </a:lnTo>
                <a:lnTo>
                  <a:pt x="9" y="195"/>
                </a:lnTo>
                <a:lnTo>
                  <a:pt x="9" y="195"/>
                </a:lnTo>
                <a:lnTo>
                  <a:pt x="9" y="195"/>
                </a:lnTo>
                <a:lnTo>
                  <a:pt x="28" y="161"/>
                </a:lnTo>
                <a:lnTo>
                  <a:pt x="1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1" name="Freeform 87"/>
          <p:cNvSpPr>
            <a:spLocks/>
          </p:cNvSpPr>
          <p:nvPr/>
        </p:nvSpPr>
        <p:spPr bwMode="auto">
          <a:xfrm>
            <a:off x="5630509" y="3588680"/>
            <a:ext cx="622388" cy="1065348"/>
          </a:xfrm>
          <a:custGeom>
            <a:avLst/>
            <a:gdLst>
              <a:gd name="T0" fmla="*/ 333 w 333"/>
              <a:gd name="T1" fmla="*/ 0 h 570"/>
              <a:gd name="T2" fmla="*/ 332 w 333"/>
              <a:gd name="T3" fmla="*/ 0 h 570"/>
              <a:gd name="T4" fmla="*/ 0 w 333"/>
              <a:gd name="T5" fmla="*/ 570 h 570"/>
              <a:gd name="T6" fmla="*/ 2 w 333"/>
              <a:gd name="T7" fmla="*/ 570 h 570"/>
              <a:gd name="T8" fmla="*/ 221 w 333"/>
              <a:gd name="T9" fmla="*/ 193 h 570"/>
              <a:gd name="T10" fmla="*/ 221 w 333"/>
              <a:gd name="T11" fmla="*/ 193 h 570"/>
              <a:gd name="T12" fmla="*/ 221 w 333"/>
              <a:gd name="T13" fmla="*/ 193 h 570"/>
              <a:gd name="T14" fmla="*/ 227 w 333"/>
              <a:gd name="T15" fmla="*/ 183 h 570"/>
              <a:gd name="T16" fmla="*/ 333 w 333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570">
                <a:moveTo>
                  <a:pt x="333" y="0"/>
                </a:moveTo>
                <a:lnTo>
                  <a:pt x="332" y="0"/>
                </a:lnTo>
                <a:lnTo>
                  <a:pt x="0" y="570"/>
                </a:lnTo>
                <a:lnTo>
                  <a:pt x="2" y="570"/>
                </a:lnTo>
                <a:lnTo>
                  <a:pt x="221" y="193"/>
                </a:lnTo>
                <a:lnTo>
                  <a:pt x="221" y="193"/>
                </a:lnTo>
                <a:lnTo>
                  <a:pt x="221" y="193"/>
                </a:lnTo>
                <a:lnTo>
                  <a:pt x="227" y="183"/>
                </a:lnTo>
                <a:lnTo>
                  <a:pt x="333" y="0"/>
                </a:lnTo>
                <a:close/>
              </a:path>
            </a:pathLst>
          </a:custGeom>
          <a:solidFill>
            <a:srgbClr val="228C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2" name="Freeform 88"/>
          <p:cNvSpPr>
            <a:spLocks/>
          </p:cNvSpPr>
          <p:nvPr/>
        </p:nvSpPr>
        <p:spPr bwMode="auto">
          <a:xfrm>
            <a:off x="5630509" y="3588680"/>
            <a:ext cx="622388" cy="1065348"/>
          </a:xfrm>
          <a:custGeom>
            <a:avLst/>
            <a:gdLst>
              <a:gd name="T0" fmla="*/ 333 w 333"/>
              <a:gd name="T1" fmla="*/ 0 h 570"/>
              <a:gd name="T2" fmla="*/ 332 w 333"/>
              <a:gd name="T3" fmla="*/ 0 h 570"/>
              <a:gd name="T4" fmla="*/ 0 w 333"/>
              <a:gd name="T5" fmla="*/ 570 h 570"/>
              <a:gd name="T6" fmla="*/ 2 w 333"/>
              <a:gd name="T7" fmla="*/ 570 h 570"/>
              <a:gd name="T8" fmla="*/ 221 w 333"/>
              <a:gd name="T9" fmla="*/ 193 h 570"/>
              <a:gd name="T10" fmla="*/ 221 w 333"/>
              <a:gd name="T11" fmla="*/ 193 h 570"/>
              <a:gd name="T12" fmla="*/ 221 w 333"/>
              <a:gd name="T13" fmla="*/ 193 h 570"/>
              <a:gd name="T14" fmla="*/ 227 w 333"/>
              <a:gd name="T15" fmla="*/ 183 h 570"/>
              <a:gd name="T16" fmla="*/ 333 w 333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570">
                <a:moveTo>
                  <a:pt x="333" y="0"/>
                </a:moveTo>
                <a:lnTo>
                  <a:pt x="332" y="0"/>
                </a:lnTo>
                <a:lnTo>
                  <a:pt x="0" y="570"/>
                </a:lnTo>
                <a:lnTo>
                  <a:pt x="2" y="570"/>
                </a:lnTo>
                <a:lnTo>
                  <a:pt x="221" y="193"/>
                </a:lnTo>
                <a:lnTo>
                  <a:pt x="221" y="193"/>
                </a:lnTo>
                <a:lnTo>
                  <a:pt x="221" y="193"/>
                </a:lnTo>
                <a:lnTo>
                  <a:pt x="227" y="183"/>
                </a:lnTo>
                <a:lnTo>
                  <a:pt x="3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Freeform 89"/>
          <p:cNvSpPr>
            <a:spLocks/>
          </p:cNvSpPr>
          <p:nvPr/>
        </p:nvSpPr>
        <p:spPr bwMode="auto">
          <a:xfrm>
            <a:off x="5013729" y="4654029"/>
            <a:ext cx="620519" cy="1067218"/>
          </a:xfrm>
          <a:custGeom>
            <a:avLst/>
            <a:gdLst>
              <a:gd name="T0" fmla="*/ 332 w 332"/>
              <a:gd name="T1" fmla="*/ 0 h 571"/>
              <a:gd name="T2" fmla="*/ 332 w 332"/>
              <a:gd name="T3" fmla="*/ 0 h 571"/>
              <a:gd name="T4" fmla="*/ 330 w 332"/>
              <a:gd name="T5" fmla="*/ 0 h 571"/>
              <a:gd name="T6" fmla="*/ 0 w 332"/>
              <a:gd name="T7" fmla="*/ 571 h 571"/>
              <a:gd name="T8" fmla="*/ 2 w 332"/>
              <a:gd name="T9" fmla="*/ 571 h 571"/>
              <a:gd name="T10" fmla="*/ 220 w 332"/>
              <a:gd name="T11" fmla="*/ 193 h 571"/>
              <a:gd name="T12" fmla="*/ 220 w 332"/>
              <a:gd name="T13" fmla="*/ 193 h 571"/>
              <a:gd name="T14" fmla="*/ 332 w 332"/>
              <a:gd name="T1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71">
                <a:moveTo>
                  <a:pt x="332" y="0"/>
                </a:moveTo>
                <a:lnTo>
                  <a:pt x="332" y="0"/>
                </a:lnTo>
                <a:lnTo>
                  <a:pt x="330" y="0"/>
                </a:lnTo>
                <a:lnTo>
                  <a:pt x="0" y="571"/>
                </a:lnTo>
                <a:lnTo>
                  <a:pt x="2" y="571"/>
                </a:lnTo>
                <a:lnTo>
                  <a:pt x="220" y="193"/>
                </a:lnTo>
                <a:lnTo>
                  <a:pt x="220" y="193"/>
                </a:lnTo>
                <a:lnTo>
                  <a:pt x="332" y="0"/>
                </a:lnTo>
                <a:close/>
              </a:path>
            </a:pathLst>
          </a:custGeom>
          <a:solidFill>
            <a:srgbClr val="246E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4" name="Freeform 90"/>
          <p:cNvSpPr>
            <a:spLocks/>
          </p:cNvSpPr>
          <p:nvPr/>
        </p:nvSpPr>
        <p:spPr bwMode="auto">
          <a:xfrm>
            <a:off x="5013729" y="4654029"/>
            <a:ext cx="620519" cy="1067218"/>
          </a:xfrm>
          <a:custGeom>
            <a:avLst/>
            <a:gdLst>
              <a:gd name="T0" fmla="*/ 332 w 332"/>
              <a:gd name="T1" fmla="*/ 0 h 571"/>
              <a:gd name="T2" fmla="*/ 332 w 332"/>
              <a:gd name="T3" fmla="*/ 0 h 571"/>
              <a:gd name="T4" fmla="*/ 330 w 332"/>
              <a:gd name="T5" fmla="*/ 0 h 571"/>
              <a:gd name="T6" fmla="*/ 0 w 332"/>
              <a:gd name="T7" fmla="*/ 571 h 571"/>
              <a:gd name="T8" fmla="*/ 2 w 332"/>
              <a:gd name="T9" fmla="*/ 571 h 571"/>
              <a:gd name="T10" fmla="*/ 220 w 332"/>
              <a:gd name="T11" fmla="*/ 193 h 571"/>
              <a:gd name="T12" fmla="*/ 220 w 332"/>
              <a:gd name="T13" fmla="*/ 193 h 571"/>
              <a:gd name="T14" fmla="*/ 332 w 332"/>
              <a:gd name="T1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71">
                <a:moveTo>
                  <a:pt x="332" y="0"/>
                </a:moveTo>
                <a:lnTo>
                  <a:pt x="332" y="0"/>
                </a:lnTo>
                <a:lnTo>
                  <a:pt x="330" y="0"/>
                </a:lnTo>
                <a:lnTo>
                  <a:pt x="0" y="571"/>
                </a:lnTo>
                <a:lnTo>
                  <a:pt x="2" y="571"/>
                </a:lnTo>
                <a:lnTo>
                  <a:pt x="220" y="193"/>
                </a:lnTo>
                <a:lnTo>
                  <a:pt x="220" y="193"/>
                </a:lnTo>
                <a:lnTo>
                  <a:pt x="3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5" name="Freeform 91"/>
          <p:cNvSpPr>
            <a:spLocks/>
          </p:cNvSpPr>
          <p:nvPr/>
        </p:nvSpPr>
        <p:spPr bwMode="auto">
          <a:xfrm>
            <a:off x="6869678" y="1818705"/>
            <a:ext cx="413057" cy="702756"/>
          </a:xfrm>
          <a:custGeom>
            <a:avLst/>
            <a:gdLst>
              <a:gd name="T0" fmla="*/ 221 w 221"/>
              <a:gd name="T1" fmla="*/ 0 h 376"/>
              <a:gd name="T2" fmla="*/ 220 w 221"/>
              <a:gd name="T3" fmla="*/ 0 h 376"/>
              <a:gd name="T4" fmla="*/ 174 w 221"/>
              <a:gd name="T5" fmla="*/ 75 h 376"/>
              <a:gd name="T6" fmla="*/ 0 w 221"/>
              <a:gd name="T7" fmla="*/ 376 h 376"/>
              <a:gd name="T8" fmla="*/ 221 w 221"/>
              <a:gd name="T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376">
                <a:moveTo>
                  <a:pt x="221" y="0"/>
                </a:moveTo>
                <a:lnTo>
                  <a:pt x="220" y="0"/>
                </a:lnTo>
                <a:lnTo>
                  <a:pt x="174" y="75"/>
                </a:lnTo>
                <a:lnTo>
                  <a:pt x="0" y="376"/>
                </a:lnTo>
                <a:lnTo>
                  <a:pt x="221" y="0"/>
                </a:lnTo>
                <a:close/>
              </a:path>
            </a:pathLst>
          </a:custGeom>
          <a:solidFill>
            <a:srgbClr val="D1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6" name="Freeform 92"/>
          <p:cNvSpPr>
            <a:spLocks/>
          </p:cNvSpPr>
          <p:nvPr/>
        </p:nvSpPr>
        <p:spPr bwMode="auto">
          <a:xfrm>
            <a:off x="6869678" y="1818705"/>
            <a:ext cx="413057" cy="702756"/>
          </a:xfrm>
          <a:custGeom>
            <a:avLst/>
            <a:gdLst>
              <a:gd name="T0" fmla="*/ 221 w 221"/>
              <a:gd name="T1" fmla="*/ 0 h 376"/>
              <a:gd name="T2" fmla="*/ 220 w 221"/>
              <a:gd name="T3" fmla="*/ 0 h 376"/>
              <a:gd name="T4" fmla="*/ 174 w 221"/>
              <a:gd name="T5" fmla="*/ 75 h 376"/>
              <a:gd name="T6" fmla="*/ 0 w 221"/>
              <a:gd name="T7" fmla="*/ 376 h 376"/>
              <a:gd name="T8" fmla="*/ 221 w 221"/>
              <a:gd name="T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376">
                <a:moveTo>
                  <a:pt x="221" y="0"/>
                </a:moveTo>
                <a:lnTo>
                  <a:pt x="220" y="0"/>
                </a:lnTo>
                <a:lnTo>
                  <a:pt x="174" y="75"/>
                </a:lnTo>
                <a:lnTo>
                  <a:pt x="0" y="376"/>
                </a:lnTo>
                <a:lnTo>
                  <a:pt x="2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7" name="Freeform 93"/>
          <p:cNvSpPr>
            <a:spLocks/>
          </p:cNvSpPr>
          <p:nvPr/>
        </p:nvSpPr>
        <p:spPr bwMode="auto">
          <a:xfrm>
            <a:off x="7194891" y="1818706"/>
            <a:ext cx="85975" cy="140178"/>
          </a:xfrm>
          <a:custGeom>
            <a:avLst/>
            <a:gdLst>
              <a:gd name="T0" fmla="*/ 46 w 46"/>
              <a:gd name="T1" fmla="*/ 0 h 75"/>
              <a:gd name="T2" fmla="*/ 44 w 46"/>
              <a:gd name="T3" fmla="*/ 0 h 75"/>
              <a:gd name="T4" fmla="*/ 0 w 46"/>
              <a:gd name="T5" fmla="*/ 75 h 75"/>
              <a:gd name="T6" fmla="*/ 46 w 46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75">
                <a:moveTo>
                  <a:pt x="46" y="0"/>
                </a:moveTo>
                <a:lnTo>
                  <a:pt x="44" y="0"/>
                </a:lnTo>
                <a:lnTo>
                  <a:pt x="0" y="75"/>
                </a:lnTo>
                <a:lnTo>
                  <a:pt x="46" y="0"/>
                </a:lnTo>
                <a:close/>
              </a:path>
            </a:pathLst>
          </a:custGeom>
          <a:solidFill>
            <a:srgbClr val="D1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8" name="Freeform 94"/>
          <p:cNvSpPr>
            <a:spLocks/>
          </p:cNvSpPr>
          <p:nvPr/>
        </p:nvSpPr>
        <p:spPr bwMode="auto">
          <a:xfrm>
            <a:off x="7194891" y="1818706"/>
            <a:ext cx="85975" cy="140178"/>
          </a:xfrm>
          <a:custGeom>
            <a:avLst/>
            <a:gdLst>
              <a:gd name="T0" fmla="*/ 46 w 46"/>
              <a:gd name="T1" fmla="*/ 0 h 75"/>
              <a:gd name="T2" fmla="*/ 44 w 46"/>
              <a:gd name="T3" fmla="*/ 0 h 75"/>
              <a:gd name="T4" fmla="*/ 0 w 46"/>
              <a:gd name="T5" fmla="*/ 75 h 75"/>
              <a:gd name="T6" fmla="*/ 46 w 46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75">
                <a:moveTo>
                  <a:pt x="46" y="0"/>
                </a:moveTo>
                <a:lnTo>
                  <a:pt x="44" y="0"/>
                </a:lnTo>
                <a:lnTo>
                  <a:pt x="0" y="75"/>
                </a:lnTo>
                <a:lnTo>
                  <a:pt x="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9" name="Freeform 95"/>
          <p:cNvSpPr>
            <a:spLocks/>
          </p:cNvSpPr>
          <p:nvPr/>
        </p:nvSpPr>
        <p:spPr bwMode="auto">
          <a:xfrm>
            <a:off x="4624971" y="5721245"/>
            <a:ext cx="392497" cy="360724"/>
          </a:xfrm>
          <a:custGeom>
            <a:avLst/>
            <a:gdLst>
              <a:gd name="T0" fmla="*/ 210 w 210"/>
              <a:gd name="T1" fmla="*/ 0 h 193"/>
              <a:gd name="T2" fmla="*/ 0 w 210"/>
              <a:gd name="T3" fmla="*/ 193 h 193"/>
              <a:gd name="T4" fmla="*/ 112 w 210"/>
              <a:gd name="T5" fmla="*/ 0 h 193"/>
              <a:gd name="T6" fmla="*/ 210 w 210"/>
              <a:gd name="T7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" h="193">
                <a:moveTo>
                  <a:pt x="210" y="0"/>
                </a:moveTo>
                <a:lnTo>
                  <a:pt x="0" y="193"/>
                </a:lnTo>
                <a:lnTo>
                  <a:pt x="112" y="0"/>
                </a:lnTo>
                <a:lnTo>
                  <a:pt x="210" y="0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0" name="Rectangle 96"/>
          <p:cNvSpPr>
            <a:spLocks noChangeArrowheads="1"/>
          </p:cNvSpPr>
          <p:nvPr/>
        </p:nvSpPr>
        <p:spPr bwMode="auto">
          <a:xfrm>
            <a:off x="8804126" y="6081968"/>
            <a:ext cx="927040" cy="1870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1" name="Freeform 97"/>
          <p:cNvSpPr>
            <a:spLocks/>
          </p:cNvSpPr>
          <p:nvPr/>
        </p:nvSpPr>
        <p:spPr bwMode="auto">
          <a:xfrm>
            <a:off x="8804126" y="6081968"/>
            <a:ext cx="927040" cy="0"/>
          </a:xfrm>
          <a:custGeom>
            <a:avLst/>
            <a:gdLst>
              <a:gd name="T0" fmla="*/ 496 w 496"/>
              <a:gd name="T1" fmla="*/ 0 w 496"/>
              <a:gd name="T2" fmla="*/ 0 w 496"/>
              <a:gd name="T3" fmla="*/ 496 w 49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96">
                <a:moveTo>
                  <a:pt x="496" y="0"/>
                </a:moveTo>
                <a:lnTo>
                  <a:pt x="0" y="0"/>
                </a:lnTo>
                <a:lnTo>
                  <a:pt x="0" y="0"/>
                </a:lnTo>
                <a:lnTo>
                  <a:pt x="4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2" name="Oval 107"/>
          <p:cNvSpPr>
            <a:spLocks noChangeArrowheads="1"/>
          </p:cNvSpPr>
          <p:nvPr/>
        </p:nvSpPr>
        <p:spPr bwMode="auto">
          <a:xfrm>
            <a:off x="9200362" y="5014751"/>
            <a:ext cx="1065348" cy="106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3" name="Oval 108"/>
          <p:cNvSpPr>
            <a:spLocks noChangeArrowheads="1"/>
          </p:cNvSpPr>
          <p:nvPr/>
        </p:nvSpPr>
        <p:spPr bwMode="auto">
          <a:xfrm>
            <a:off x="9200362" y="1818706"/>
            <a:ext cx="1065348" cy="106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4" name="Oval 109"/>
          <p:cNvSpPr>
            <a:spLocks noChangeArrowheads="1"/>
          </p:cNvSpPr>
          <p:nvPr/>
        </p:nvSpPr>
        <p:spPr bwMode="auto">
          <a:xfrm>
            <a:off x="9200362" y="2885923"/>
            <a:ext cx="1065348" cy="1063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Oval 110"/>
          <p:cNvSpPr>
            <a:spLocks noChangeArrowheads="1"/>
          </p:cNvSpPr>
          <p:nvPr/>
        </p:nvSpPr>
        <p:spPr bwMode="auto">
          <a:xfrm>
            <a:off x="9200362" y="3949403"/>
            <a:ext cx="1065348" cy="106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6" name="Oval 108"/>
          <p:cNvSpPr>
            <a:spLocks noChangeArrowheads="1"/>
          </p:cNvSpPr>
          <p:nvPr/>
        </p:nvSpPr>
        <p:spPr bwMode="auto">
          <a:xfrm>
            <a:off x="9288054" y="1906551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7" name="Oval 108"/>
          <p:cNvSpPr>
            <a:spLocks noChangeArrowheads="1"/>
          </p:cNvSpPr>
          <p:nvPr/>
        </p:nvSpPr>
        <p:spPr bwMode="auto">
          <a:xfrm>
            <a:off x="9288054" y="2973769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8" name="Oval 108"/>
          <p:cNvSpPr>
            <a:spLocks noChangeArrowheads="1"/>
          </p:cNvSpPr>
          <p:nvPr/>
        </p:nvSpPr>
        <p:spPr bwMode="auto">
          <a:xfrm>
            <a:off x="9288054" y="4030708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9" name="Oval 108"/>
          <p:cNvSpPr>
            <a:spLocks noChangeArrowheads="1"/>
          </p:cNvSpPr>
          <p:nvPr/>
        </p:nvSpPr>
        <p:spPr bwMode="auto">
          <a:xfrm>
            <a:off x="9288054" y="5096055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442648" y="2253850"/>
            <a:ext cx="116376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442648" y="3318075"/>
            <a:ext cx="116376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442648" y="4397442"/>
            <a:ext cx="116376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442648" y="5476809"/>
            <a:ext cx="116376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9591925" y="2183167"/>
            <a:ext cx="282224" cy="338295"/>
            <a:chOff x="5510213" y="777875"/>
            <a:chExt cx="239713" cy="287338"/>
          </a:xfrm>
          <a:solidFill>
            <a:srgbClr val="E2583D"/>
          </a:solidFill>
        </p:grpSpPr>
        <p:sp>
          <p:nvSpPr>
            <p:cNvPr id="155" name="Freeform 9"/>
            <p:cNvSpPr>
              <a:spLocks noEditPoints="1"/>
            </p:cNvSpPr>
            <p:nvPr/>
          </p:nvSpPr>
          <p:spPr bwMode="auto">
            <a:xfrm>
              <a:off x="5510213" y="777875"/>
              <a:ext cx="239713" cy="287338"/>
            </a:xfrm>
            <a:custGeom>
              <a:avLst/>
              <a:gdLst>
                <a:gd name="T0" fmla="*/ 31 w 754"/>
                <a:gd name="T1" fmla="*/ 443 h 904"/>
                <a:gd name="T2" fmla="*/ 63 w 754"/>
                <a:gd name="T3" fmla="*/ 396 h 904"/>
                <a:gd name="T4" fmla="*/ 284 w 754"/>
                <a:gd name="T5" fmla="*/ 390 h 904"/>
                <a:gd name="T6" fmla="*/ 314 w 754"/>
                <a:gd name="T7" fmla="*/ 370 h 904"/>
                <a:gd name="T8" fmla="*/ 319 w 754"/>
                <a:gd name="T9" fmla="*/ 324 h 904"/>
                <a:gd name="T10" fmla="*/ 301 w 754"/>
                <a:gd name="T11" fmla="*/ 241 h 904"/>
                <a:gd name="T12" fmla="*/ 310 w 754"/>
                <a:gd name="T13" fmla="*/ 69 h 904"/>
                <a:gd name="T14" fmla="*/ 340 w 754"/>
                <a:gd name="T15" fmla="*/ 39 h 904"/>
                <a:gd name="T16" fmla="*/ 386 w 754"/>
                <a:gd name="T17" fmla="*/ 30 h 904"/>
                <a:gd name="T18" fmla="*/ 428 w 754"/>
                <a:gd name="T19" fmla="*/ 48 h 904"/>
                <a:gd name="T20" fmla="*/ 454 w 754"/>
                <a:gd name="T21" fmla="*/ 86 h 904"/>
                <a:gd name="T22" fmla="*/ 449 w 754"/>
                <a:gd name="T23" fmla="*/ 276 h 904"/>
                <a:gd name="T24" fmla="*/ 432 w 754"/>
                <a:gd name="T25" fmla="*/ 340 h 904"/>
                <a:gd name="T26" fmla="*/ 447 w 754"/>
                <a:gd name="T27" fmla="*/ 379 h 904"/>
                <a:gd name="T28" fmla="*/ 483 w 754"/>
                <a:gd name="T29" fmla="*/ 391 h 904"/>
                <a:gd name="T30" fmla="*/ 702 w 754"/>
                <a:gd name="T31" fmla="*/ 404 h 904"/>
                <a:gd name="T32" fmla="*/ 724 w 754"/>
                <a:gd name="T33" fmla="*/ 573 h 904"/>
                <a:gd name="T34" fmla="*/ 630 w 754"/>
                <a:gd name="T35" fmla="*/ 685 h 904"/>
                <a:gd name="T36" fmla="*/ 615 w 754"/>
                <a:gd name="T37" fmla="*/ 678 h 904"/>
                <a:gd name="T38" fmla="*/ 603 w 754"/>
                <a:gd name="T39" fmla="*/ 690 h 904"/>
                <a:gd name="T40" fmla="*/ 542 w 754"/>
                <a:gd name="T41" fmla="*/ 732 h 904"/>
                <a:gd name="T42" fmla="*/ 528 w 754"/>
                <a:gd name="T43" fmla="*/ 724 h 904"/>
                <a:gd name="T44" fmla="*/ 514 w 754"/>
                <a:gd name="T45" fmla="*/ 732 h 904"/>
                <a:gd name="T46" fmla="*/ 452 w 754"/>
                <a:gd name="T47" fmla="*/ 796 h 904"/>
                <a:gd name="T48" fmla="*/ 440 w 754"/>
                <a:gd name="T49" fmla="*/ 784 h 904"/>
                <a:gd name="T50" fmla="*/ 425 w 754"/>
                <a:gd name="T51" fmla="*/ 790 h 904"/>
                <a:gd name="T52" fmla="*/ 241 w 754"/>
                <a:gd name="T53" fmla="*/ 739 h 904"/>
                <a:gd name="T54" fmla="*/ 219 w 754"/>
                <a:gd name="T55" fmla="*/ 725 h 904"/>
                <a:gd name="T56" fmla="*/ 694 w 754"/>
                <a:gd name="T57" fmla="*/ 603 h 904"/>
                <a:gd name="T58" fmla="*/ 467 w 754"/>
                <a:gd name="T59" fmla="*/ 356 h 904"/>
                <a:gd name="T60" fmla="*/ 474 w 754"/>
                <a:gd name="T61" fmla="*/ 301 h 904"/>
                <a:gd name="T62" fmla="*/ 485 w 754"/>
                <a:gd name="T63" fmla="*/ 88 h 904"/>
                <a:gd name="T64" fmla="*/ 455 w 754"/>
                <a:gd name="T65" fmla="*/ 32 h 904"/>
                <a:gd name="T66" fmla="*/ 400 w 754"/>
                <a:gd name="T67" fmla="*/ 2 h 904"/>
                <a:gd name="T68" fmla="*/ 335 w 754"/>
                <a:gd name="T69" fmla="*/ 7 h 904"/>
                <a:gd name="T70" fmla="*/ 289 w 754"/>
                <a:gd name="T71" fmla="*/ 45 h 904"/>
                <a:gd name="T72" fmla="*/ 271 w 754"/>
                <a:gd name="T73" fmla="*/ 105 h 904"/>
                <a:gd name="T74" fmla="*/ 289 w 754"/>
                <a:gd name="T75" fmla="*/ 330 h 904"/>
                <a:gd name="T76" fmla="*/ 278 w 754"/>
                <a:gd name="T77" fmla="*/ 361 h 904"/>
                <a:gd name="T78" fmla="*/ 46 w 754"/>
                <a:gd name="T79" fmla="*/ 370 h 904"/>
                <a:gd name="T80" fmla="*/ 13 w 754"/>
                <a:gd name="T81" fmla="*/ 406 h 904"/>
                <a:gd name="T82" fmla="*/ 0 w 754"/>
                <a:gd name="T83" fmla="*/ 453 h 904"/>
                <a:gd name="T84" fmla="*/ 6 w 754"/>
                <a:gd name="T85" fmla="*/ 600 h 904"/>
                <a:gd name="T86" fmla="*/ 30 w 754"/>
                <a:gd name="T87" fmla="*/ 892 h 904"/>
                <a:gd name="T88" fmla="*/ 42 w 754"/>
                <a:gd name="T89" fmla="*/ 904 h 904"/>
                <a:gd name="T90" fmla="*/ 164 w 754"/>
                <a:gd name="T91" fmla="*/ 896 h 904"/>
                <a:gd name="T92" fmla="*/ 215 w 754"/>
                <a:gd name="T93" fmla="*/ 900 h 904"/>
                <a:gd name="T94" fmla="*/ 712 w 754"/>
                <a:gd name="T95" fmla="*/ 904 h 904"/>
                <a:gd name="T96" fmla="*/ 724 w 754"/>
                <a:gd name="T97" fmla="*/ 892 h 904"/>
                <a:gd name="T98" fmla="*/ 747 w 754"/>
                <a:gd name="T99" fmla="*/ 600 h 904"/>
                <a:gd name="T100" fmla="*/ 754 w 754"/>
                <a:gd name="T101" fmla="*/ 451 h 904"/>
                <a:gd name="T102" fmla="*/ 741 w 754"/>
                <a:gd name="T103" fmla="*/ 406 h 904"/>
                <a:gd name="T104" fmla="*/ 706 w 754"/>
                <a:gd name="T105" fmla="*/ 37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4" h="904">
                  <a:moveTo>
                    <a:pt x="724" y="573"/>
                  </a:moveTo>
                  <a:lnTo>
                    <a:pt x="709" y="573"/>
                  </a:lnTo>
                  <a:lnTo>
                    <a:pt x="45" y="573"/>
                  </a:lnTo>
                  <a:lnTo>
                    <a:pt x="30" y="573"/>
                  </a:lnTo>
                  <a:lnTo>
                    <a:pt x="30" y="451"/>
                  </a:lnTo>
                  <a:lnTo>
                    <a:pt x="31" y="443"/>
                  </a:lnTo>
                  <a:lnTo>
                    <a:pt x="34" y="432"/>
                  </a:lnTo>
                  <a:lnTo>
                    <a:pt x="38" y="422"/>
                  </a:lnTo>
                  <a:lnTo>
                    <a:pt x="45" y="413"/>
                  </a:lnTo>
                  <a:lnTo>
                    <a:pt x="51" y="404"/>
                  </a:lnTo>
                  <a:lnTo>
                    <a:pt x="59" y="398"/>
                  </a:lnTo>
                  <a:lnTo>
                    <a:pt x="63" y="396"/>
                  </a:lnTo>
                  <a:lnTo>
                    <a:pt x="66" y="393"/>
                  </a:lnTo>
                  <a:lnTo>
                    <a:pt x="71" y="392"/>
                  </a:lnTo>
                  <a:lnTo>
                    <a:pt x="75" y="391"/>
                  </a:lnTo>
                  <a:lnTo>
                    <a:pt x="271" y="391"/>
                  </a:lnTo>
                  <a:lnTo>
                    <a:pt x="277" y="391"/>
                  </a:lnTo>
                  <a:lnTo>
                    <a:pt x="284" y="390"/>
                  </a:lnTo>
                  <a:lnTo>
                    <a:pt x="290" y="389"/>
                  </a:lnTo>
                  <a:lnTo>
                    <a:pt x="296" y="386"/>
                  </a:lnTo>
                  <a:lnTo>
                    <a:pt x="301" y="383"/>
                  </a:lnTo>
                  <a:lnTo>
                    <a:pt x="305" y="379"/>
                  </a:lnTo>
                  <a:lnTo>
                    <a:pt x="310" y="375"/>
                  </a:lnTo>
                  <a:lnTo>
                    <a:pt x="314" y="370"/>
                  </a:lnTo>
                  <a:lnTo>
                    <a:pt x="317" y="363"/>
                  </a:lnTo>
                  <a:lnTo>
                    <a:pt x="319" y="356"/>
                  </a:lnTo>
                  <a:lnTo>
                    <a:pt x="320" y="348"/>
                  </a:lnTo>
                  <a:lnTo>
                    <a:pt x="320" y="340"/>
                  </a:lnTo>
                  <a:lnTo>
                    <a:pt x="320" y="332"/>
                  </a:lnTo>
                  <a:lnTo>
                    <a:pt x="319" y="324"/>
                  </a:lnTo>
                  <a:lnTo>
                    <a:pt x="317" y="317"/>
                  </a:lnTo>
                  <a:lnTo>
                    <a:pt x="315" y="311"/>
                  </a:lnTo>
                  <a:lnTo>
                    <a:pt x="308" y="292"/>
                  </a:lnTo>
                  <a:lnTo>
                    <a:pt x="304" y="276"/>
                  </a:lnTo>
                  <a:lnTo>
                    <a:pt x="302" y="260"/>
                  </a:lnTo>
                  <a:lnTo>
                    <a:pt x="301" y="241"/>
                  </a:lnTo>
                  <a:lnTo>
                    <a:pt x="301" y="105"/>
                  </a:lnTo>
                  <a:lnTo>
                    <a:pt x="302" y="98"/>
                  </a:lnTo>
                  <a:lnTo>
                    <a:pt x="303" y="89"/>
                  </a:lnTo>
                  <a:lnTo>
                    <a:pt x="304" y="82"/>
                  </a:lnTo>
                  <a:lnTo>
                    <a:pt x="307" y="75"/>
                  </a:lnTo>
                  <a:lnTo>
                    <a:pt x="310" y="69"/>
                  </a:lnTo>
                  <a:lnTo>
                    <a:pt x="314" y="62"/>
                  </a:lnTo>
                  <a:lnTo>
                    <a:pt x="318" y="57"/>
                  </a:lnTo>
                  <a:lnTo>
                    <a:pt x="322" y="51"/>
                  </a:lnTo>
                  <a:lnTo>
                    <a:pt x="328" y="46"/>
                  </a:lnTo>
                  <a:lnTo>
                    <a:pt x="334" y="42"/>
                  </a:lnTo>
                  <a:lnTo>
                    <a:pt x="340" y="39"/>
                  </a:lnTo>
                  <a:lnTo>
                    <a:pt x="347" y="35"/>
                  </a:lnTo>
                  <a:lnTo>
                    <a:pt x="354" y="33"/>
                  </a:lnTo>
                  <a:lnTo>
                    <a:pt x="361" y="31"/>
                  </a:lnTo>
                  <a:lnTo>
                    <a:pt x="369" y="30"/>
                  </a:lnTo>
                  <a:lnTo>
                    <a:pt x="377" y="30"/>
                  </a:lnTo>
                  <a:lnTo>
                    <a:pt x="386" y="30"/>
                  </a:lnTo>
                  <a:lnTo>
                    <a:pt x="393" y="31"/>
                  </a:lnTo>
                  <a:lnTo>
                    <a:pt x="401" y="33"/>
                  </a:lnTo>
                  <a:lnTo>
                    <a:pt x="408" y="36"/>
                  </a:lnTo>
                  <a:lnTo>
                    <a:pt x="415" y="40"/>
                  </a:lnTo>
                  <a:lnTo>
                    <a:pt x="422" y="44"/>
                  </a:lnTo>
                  <a:lnTo>
                    <a:pt x="428" y="48"/>
                  </a:lnTo>
                  <a:lnTo>
                    <a:pt x="434" y="54"/>
                  </a:lnTo>
                  <a:lnTo>
                    <a:pt x="439" y="59"/>
                  </a:lnTo>
                  <a:lnTo>
                    <a:pt x="444" y="65"/>
                  </a:lnTo>
                  <a:lnTo>
                    <a:pt x="447" y="72"/>
                  </a:lnTo>
                  <a:lnTo>
                    <a:pt x="452" y="78"/>
                  </a:lnTo>
                  <a:lnTo>
                    <a:pt x="454" y="86"/>
                  </a:lnTo>
                  <a:lnTo>
                    <a:pt x="456" y="93"/>
                  </a:lnTo>
                  <a:lnTo>
                    <a:pt x="457" y="101"/>
                  </a:lnTo>
                  <a:lnTo>
                    <a:pt x="457" y="110"/>
                  </a:lnTo>
                  <a:lnTo>
                    <a:pt x="453" y="241"/>
                  </a:lnTo>
                  <a:lnTo>
                    <a:pt x="452" y="260"/>
                  </a:lnTo>
                  <a:lnTo>
                    <a:pt x="449" y="276"/>
                  </a:lnTo>
                  <a:lnTo>
                    <a:pt x="445" y="292"/>
                  </a:lnTo>
                  <a:lnTo>
                    <a:pt x="438" y="311"/>
                  </a:lnTo>
                  <a:lnTo>
                    <a:pt x="436" y="317"/>
                  </a:lnTo>
                  <a:lnTo>
                    <a:pt x="434" y="324"/>
                  </a:lnTo>
                  <a:lnTo>
                    <a:pt x="433" y="332"/>
                  </a:lnTo>
                  <a:lnTo>
                    <a:pt x="432" y="340"/>
                  </a:lnTo>
                  <a:lnTo>
                    <a:pt x="433" y="348"/>
                  </a:lnTo>
                  <a:lnTo>
                    <a:pt x="434" y="356"/>
                  </a:lnTo>
                  <a:lnTo>
                    <a:pt x="436" y="363"/>
                  </a:lnTo>
                  <a:lnTo>
                    <a:pt x="440" y="370"/>
                  </a:lnTo>
                  <a:lnTo>
                    <a:pt x="443" y="375"/>
                  </a:lnTo>
                  <a:lnTo>
                    <a:pt x="447" y="379"/>
                  </a:lnTo>
                  <a:lnTo>
                    <a:pt x="453" y="383"/>
                  </a:lnTo>
                  <a:lnTo>
                    <a:pt x="458" y="386"/>
                  </a:lnTo>
                  <a:lnTo>
                    <a:pt x="463" y="389"/>
                  </a:lnTo>
                  <a:lnTo>
                    <a:pt x="469" y="390"/>
                  </a:lnTo>
                  <a:lnTo>
                    <a:pt x="475" y="391"/>
                  </a:lnTo>
                  <a:lnTo>
                    <a:pt x="483" y="391"/>
                  </a:lnTo>
                  <a:lnTo>
                    <a:pt x="678" y="391"/>
                  </a:lnTo>
                  <a:lnTo>
                    <a:pt x="683" y="392"/>
                  </a:lnTo>
                  <a:lnTo>
                    <a:pt x="686" y="393"/>
                  </a:lnTo>
                  <a:lnTo>
                    <a:pt x="690" y="396"/>
                  </a:lnTo>
                  <a:lnTo>
                    <a:pt x="695" y="398"/>
                  </a:lnTo>
                  <a:lnTo>
                    <a:pt x="702" y="404"/>
                  </a:lnTo>
                  <a:lnTo>
                    <a:pt x="709" y="413"/>
                  </a:lnTo>
                  <a:lnTo>
                    <a:pt x="715" y="422"/>
                  </a:lnTo>
                  <a:lnTo>
                    <a:pt x="719" y="432"/>
                  </a:lnTo>
                  <a:lnTo>
                    <a:pt x="723" y="443"/>
                  </a:lnTo>
                  <a:lnTo>
                    <a:pt x="724" y="453"/>
                  </a:lnTo>
                  <a:lnTo>
                    <a:pt x="724" y="573"/>
                  </a:lnTo>
                  <a:close/>
                  <a:moveTo>
                    <a:pt x="694" y="874"/>
                  </a:moveTo>
                  <a:lnTo>
                    <a:pt x="633" y="874"/>
                  </a:lnTo>
                  <a:lnTo>
                    <a:pt x="633" y="693"/>
                  </a:lnTo>
                  <a:lnTo>
                    <a:pt x="632" y="690"/>
                  </a:lnTo>
                  <a:lnTo>
                    <a:pt x="632" y="687"/>
                  </a:lnTo>
                  <a:lnTo>
                    <a:pt x="630" y="685"/>
                  </a:lnTo>
                  <a:lnTo>
                    <a:pt x="629" y="683"/>
                  </a:lnTo>
                  <a:lnTo>
                    <a:pt x="627" y="681"/>
                  </a:lnTo>
                  <a:lnTo>
                    <a:pt x="624" y="679"/>
                  </a:lnTo>
                  <a:lnTo>
                    <a:pt x="621" y="678"/>
                  </a:lnTo>
                  <a:lnTo>
                    <a:pt x="618" y="678"/>
                  </a:lnTo>
                  <a:lnTo>
                    <a:pt x="615" y="678"/>
                  </a:lnTo>
                  <a:lnTo>
                    <a:pt x="612" y="679"/>
                  </a:lnTo>
                  <a:lnTo>
                    <a:pt x="610" y="681"/>
                  </a:lnTo>
                  <a:lnTo>
                    <a:pt x="607" y="683"/>
                  </a:lnTo>
                  <a:lnTo>
                    <a:pt x="605" y="685"/>
                  </a:lnTo>
                  <a:lnTo>
                    <a:pt x="604" y="687"/>
                  </a:lnTo>
                  <a:lnTo>
                    <a:pt x="603" y="690"/>
                  </a:lnTo>
                  <a:lnTo>
                    <a:pt x="603" y="693"/>
                  </a:lnTo>
                  <a:lnTo>
                    <a:pt x="603" y="874"/>
                  </a:lnTo>
                  <a:lnTo>
                    <a:pt x="543" y="874"/>
                  </a:lnTo>
                  <a:lnTo>
                    <a:pt x="543" y="739"/>
                  </a:lnTo>
                  <a:lnTo>
                    <a:pt x="542" y="735"/>
                  </a:lnTo>
                  <a:lnTo>
                    <a:pt x="542" y="732"/>
                  </a:lnTo>
                  <a:lnTo>
                    <a:pt x="540" y="730"/>
                  </a:lnTo>
                  <a:lnTo>
                    <a:pt x="539" y="728"/>
                  </a:lnTo>
                  <a:lnTo>
                    <a:pt x="535" y="726"/>
                  </a:lnTo>
                  <a:lnTo>
                    <a:pt x="533" y="725"/>
                  </a:lnTo>
                  <a:lnTo>
                    <a:pt x="530" y="724"/>
                  </a:lnTo>
                  <a:lnTo>
                    <a:pt x="528" y="724"/>
                  </a:lnTo>
                  <a:lnTo>
                    <a:pt x="525" y="724"/>
                  </a:lnTo>
                  <a:lnTo>
                    <a:pt x="521" y="725"/>
                  </a:lnTo>
                  <a:lnTo>
                    <a:pt x="519" y="726"/>
                  </a:lnTo>
                  <a:lnTo>
                    <a:pt x="517" y="728"/>
                  </a:lnTo>
                  <a:lnTo>
                    <a:pt x="515" y="730"/>
                  </a:lnTo>
                  <a:lnTo>
                    <a:pt x="514" y="732"/>
                  </a:lnTo>
                  <a:lnTo>
                    <a:pt x="513" y="735"/>
                  </a:lnTo>
                  <a:lnTo>
                    <a:pt x="513" y="739"/>
                  </a:lnTo>
                  <a:lnTo>
                    <a:pt x="513" y="874"/>
                  </a:lnTo>
                  <a:lnTo>
                    <a:pt x="453" y="874"/>
                  </a:lnTo>
                  <a:lnTo>
                    <a:pt x="453" y="799"/>
                  </a:lnTo>
                  <a:lnTo>
                    <a:pt x="452" y="796"/>
                  </a:lnTo>
                  <a:lnTo>
                    <a:pt x="450" y="793"/>
                  </a:lnTo>
                  <a:lnTo>
                    <a:pt x="449" y="790"/>
                  </a:lnTo>
                  <a:lnTo>
                    <a:pt x="447" y="788"/>
                  </a:lnTo>
                  <a:lnTo>
                    <a:pt x="445" y="786"/>
                  </a:lnTo>
                  <a:lnTo>
                    <a:pt x="443" y="785"/>
                  </a:lnTo>
                  <a:lnTo>
                    <a:pt x="440" y="784"/>
                  </a:lnTo>
                  <a:lnTo>
                    <a:pt x="436" y="784"/>
                  </a:lnTo>
                  <a:lnTo>
                    <a:pt x="434" y="784"/>
                  </a:lnTo>
                  <a:lnTo>
                    <a:pt x="431" y="785"/>
                  </a:lnTo>
                  <a:lnTo>
                    <a:pt x="429" y="786"/>
                  </a:lnTo>
                  <a:lnTo>
                    <a:pt x="427" y="788"/>
                  </a:lnTo>
                  <a:lnTo>
                    <a:pt x="425" y="790"/>
                  </a:lnTo>
                  <a:lnTo>
                    <a:pt x="424" y="793"/>
                  </a:lnTo>
                  <a:lnTo>
                    <a:pt x="422" y="796"/>
                  </a:lnTo>
                  <a:lnTo>
                    <a:pt x="421" y="799"/>
                  </a:lnTo>
                  <a:lnTo>
                    <a:pt x="421" y="874"/>
                  </a:lnTo>
                  <a:lnTo>
                    <a:pt x="241" y="874"/>
                  </a:lnTo>
                  <a:lnTo>
                    <a:pt x="241" y="739"/>
                  </a:lnTo>
                  <a:lnTo>
                    <a:pt x="240" y="733"/>
                  </a:lnTo>
                  <a:lnTo>
                    <a:pt x="237" y="729"/>
                  </a:lnTo>
                  <a:lnTo>
                    <a:pt x="234" y="726"/>
                  </a:lnTo>
                  <a:lnTo>
                    <a:pt x="229" y="724"/>
                  </a:lnTo>
                  <a:lnTo>
                    <a:pt x="225" y="724"/>
                  </a:lnTo>
                  <a:lnTo>
                    <a:pt x="219" y="725"/>
                  </a:lnTo>
                  <a:lnTo>
                    <a:pt x="215" y="728"/>
                  </a:lnTo>
                  <a:lnTo>
                    <a:pt x="213" y="732"/>
                  </a:lnTo>
                  <a:lnTo>
                    <a:pt x="141" y="874"/>
                  </a:lnTo>
                  <a:lnTo>
                    <a:pt x="60" y="874"/>
                  </a:lnTo>
                  <a:lnTo>
                    <a:pt x="60" y="603"/>
                  </a:lnTo>
                  <a:lnTo>
                    <a:pt x="694" y="603"/>
                  </a:lnTo>
                  <a:lnTo>
                    <a:pt x="694" y="874"/>
                  </a:lnTo>
                  <a:close/>
                  <a:moveTo>
                    <a:pt x="678" y="361"/>
                  </a:moveTo>
                  <a:lnTo>
                    <a:pt x="483" y="361"/>
                  </a:lnTo>
                  <a:lnTo>
                    <a:pt x="475" y="361"/>
                  </a:lnTo>
                  <a:lnTo>
                    <a:pt x="471" y="359"/>
                  </a:lnTo>
                  <a:lnTo>
                    <a:pt x="467" y="356"/>
                  </a:lnTo>
                  <a:lnTo>
                    <a:pt x="464" y="354"/>
                  </a:lnTo>
                  <a:lnTo>
                    <a:pt x="463" y="348"/>
                  </a:lnTo>
                  <a:lnTo>
                    <a:pt x="462" y="340"/>
                  </a:lnTo>
                  <a:lnTo>
                    <a:pt x="463" y="330"/>
                  </a:lnTo>
                  <a:lnTo>
                    <a:pt x="467" y="322"/>
                  </a:lnTo>
                  <a:lnTo>
                    <a:pt x="474" y="301"/>
                  </a:lnTo>
                  <a:lnTo>
                    <a:pt x="478" y="282"/>
                  </a:lnTo>
                  <a:lnTo>
                    <a:pt x="482" y="263"/>
                  </a:lnTo>
                  <a:lnTo>
                    <a:pt x="483" y="242"/>
                  </a:lnTo>
                  <a:lnTo>
                    <a:pt x="487" y="110"/>
                  </a:lnTo>
                  <a:lnTo>
                    <a:pt x="487" y="99"/>
                  </a:lnTo>
                  <a:lnTo>
                    <a:pt x="485" y="88"/>
                  </a:lnTo>
                  <a:lnTo>
                    <a:pt x="483" y="77"/>
                  </a:lnTo>
                  <a:lnTo>
                    <a:pt x="478" y="67"/>
                  </a:lnTo>
                  <a:lnTo>
                    <a:pt x="474" y="58"/>
                  </a:lnTo>
                  <a:lnTo>
                    <a:pt x="469" y="48"/>
                  </a:lnTo>
                  <a:lnTo>
                    <a:pt x="462" y="40"/>
                  </a:lnTo>
                  <a:lnTo>
                    <a:pt x="455" y="32"/>
                  </a:lnTo>
                  <a:lnTo>
                    <a:pt x="447" y="25"/>
                  </a:lnTo>
                  <a:lnTo>
                    <a:pt x="439" y="18"/>
                  </a:lnTo>
                  <a:lnTo>
                    <a:pt x="430" y="13"/>
                  </a:lnTo>
                  <a:lnTo>
                    <a:pt x="420" y="8"/>
                  </a:lnTo>
                  <a:lnTo>
                    <a:pt x="410" y="5"/>
                  </a:lnTo>
                  <a:lnTo>
                    <a:pt x="400" y="2"/>
                  </a:lnTo>
                  <a:lnTo>
                    <a:pt x="388" y="0"/>
                  </a:lnTo>
                  <a:lnTo>
                    <a:pt x="377" y="0"/>
                  </a:lnTo>
                  <a:lnTo>
                    <a:pt x="367" y="0"/>
                  </a:lnTo>
                  <a:lnTo>
                    <a:pt x="356" y="2"/>
                  </a:lnTo>
                  <a:lnTo>
                    <a:pt x="345" y="4"/>
                  </a:lnTo>
                  <a:lnTo>
                    <a:pt x="335" y="7"/>
                  </a:lnTo>
                  <a:lnTo>
                    <a:pt x="326" y="12"/>
                  </a:lnTo>
                  <a:lnTo>
                    <a:pt x="317" y="17"/>
                  </a:lnTo>
                  <a:lnTo>
                    <a:pt x="308" y="24"/>
                  </a:lnTo>
                  <a:lnTo>
                    <a:pt x="302" y="30"/>
                  </a:lnTo>
                  <a:lnTo>
                    <a:pt x="294" y="37"/>
                  </a:lnTo>
                  <a:lnTo>
                    <a:pt x="289" y="45"/>
                  </a:lnTo>
                  <a:lnTo>
                    <a:pt x="284" y="55"/>
                  </a:lnTo>
                  <a:lnTo>
                    <a:pt x="279" y="63"/>
                  </a:lnTo>
                  <a:lnTo>
                    <a:pt x="276" y="73"/>
                  </a:lnTo>
                  <a:lnTo>
                    <a:pt x="273" y="84"/>
                  </a:lnTo>
                  <a:lnTo>
                    <a:pt x="272" y="94"/>
                  </a:lnTo>
                  <a:lnTo>
                    <a:pt x="271" y="105"/>
                  </a:lnTo>
                  <a:lnTo>
                    <a:pt x="271" y="241"/>
                  </a:lnTo>
                  <a:lnTo>
                    <a:pt x="272" y="262"/>
                  </a:lnTo>
                  <a:lnTo>
                    <a:pt x="274" y="282"/>
                  </a:lnTo>
                  <a:lnTo>
                    <a:pt x="279" y="301"/>
                  </a:lnTo>
                  <a:lnTo>
                    <a:pt x="287" y="322"/>
                  </a:lnTo>
                  <a:lnTo>
                    <a:pt x="289" y="330"/>
                  </a:lnTo>
                  <a:lnTo>
                    <a:pt x="290" y="340"/>
                  </a:lnTo>
                  <a:lnTo>
                    <a:pt x="290" y="348"/>
                  </a:lnTo>
                  <a:lnTo>
                    <a:pt x="289" y="354"/>
                  </a:lnTo>
                  <a:lnTo>
                    <a:pt x="286" y="356"/>
                  </a:lnTo>
                  <a:lnTo>
                    <a:pt x="283" y="359"/>
                  </a:lnTo>
                  <a:lnTo>
                    <a:pt x="278" y="361"/>
                  </a:lnTo>
                  <a:lnTo>
                    <a:pt x="271" y="361"/>
                  </a:lnTo>
                  <a:lnTo>
                    <a:pt x="75" y="361"/>
                  </a:lnTo>
                  <a:lnTo>
                    <a:pt x="68" y="362"/>
                  </a:lnTo>
                  <a:lnTo>
                    <a:pt x="60" y="363"/>
                  </a:lnTo>
                  <a:lnTo>
                    <a:pt x="54" y="367"/>
                  </a:lnTo>
                  <a:lnTo>
                    <a:pt x="46" y="370"/>
                  </a:lnTo>
                  <a:lnTo>
                    <a:pt x="40" y="374"/>
                  </a:lnTo>
                  <a:lnTo>
                    <a:pt x="34" y="379"/>
                  </a:lnTo>
                  <a:lnTo>
                    <a:pt x="28" y="386"/>
                  </a:lnTo>
                  <a:lnTo>
                    <a:pt x="22" y="392"/>
                  </a:lnTo>
                  <a:lnTo>
                    <a:pt x="17" y="399"/>
                  </a:lnTo>
                  <a:lnTo>
                    <a:pt x="13" y="406"/>
                  </a:lnTo>
                  <a:lnTo>
                    <a:pt x="9" y="414"/>
                  </a:lnTo>
                  <a:lnTo>
                    <a:pt x="6" y="421"/>
                  </a:lnTo>
                  <a:lnTo>
                    <a:pt x="3" y="429"/>
                  </a:lnTo>
                  <a:lnTo>
                    <a:pt x="1" y="436"/>
                  </a:lnTo>
                  <a:lnTo>
                    <a:pt x="0" y="444"/>
                  </a:lnTo>
                  <a:lnTo>
                    <a:pt x="0" y="453"/>
                  </a:lnTo>
                  <a:lnTo>
                    <a:pt x="0" y="588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7"/>
                  </a:lnTo>
                  <a:lnTo>
                    <a:pt x="4" y="599"/>
                  </a:lnTo>
                  <a:lnTo>
                    <a:pt x="6" y="600"/>
                  </a:lnTo>
                  <a:lnTo>
                    <a:pt x="8" y="602"/>
                  </a:lnTo>
                  <a:lnTo>
                    <a:pt x="12" y="602"/>
                  </a:lnTo>
                  <a:lnTo>
                    <a:pt x="15" y="603"/>
                  </a:lnTo>
                  <a:lnTo>
                    <a:pt x="30" y="603"/>
                  </a:lnTo>
                  <a:lnTo>
                    <a:pt x="30" y="889"/>
                  </a:lnTo>
                  <a:lnTo>
                    <a:pt x="30" y="892"/>
                  </a:lnTo>
                  <a:lnTo>
                    <a:pt x="31" y="896"/>
                  </a:lnTo>
                  <a:lnTo>
                    <a:pt x="32" y="898"/>
                  </a:lnTo>
                  <a:lnTo>
                    <a:pt x="34" y="900"/>
                  </a:lnTo>
                  <a:lnTo>
                    <a:pt x="36" y="902"/>
                  </a:lnTo>
                  <a:lnTo>
                    <a:pt x="40" y="903"/>
                  </a:lnTo>
                  <a:lnTo>
                    <a:pt x="42" y="904"/>
                  </a:lnTo>
                  <a:lnTo>
                    <a:pt x="45" y="904"/>
                  </a:lnTo>
                  <a:lnTo>
                    <a:pt x="150" y="904"/>
                  </a:lnTo>
                  <a:lnTo>
                    <a:pt x="155" y="904"/>
                  </a:lnTo>
                  <a:lnTo>
                    <a:pt x="158" y="902"/>
                  </a:lnTo>
                  <a:lnTo>
                    <a:pt x="161" y="900"/>
                  </a:lnTo>
                  <a:lnTo>
                    <a:pt x="164" y="896"/>
                  </a:lnTo>
                  <a:lnTo>
                    <a:pt x="211" y="802"/>
                  </a:lnTo>
                  <a:lnTo>
                    <a:pt x="211" y="889"/>
                  </a:lnTo>
                  <a:lnTo>
                    <a:pt x="211" y="892"/>
                  </a:lnTo>
                  <a:lnTo>
                    <a:pt x="212" y="896"/>
                  </a:lnTo>
                  <a:lnTo>
                    <a:pt x="214" y="898"/>
                  </a:lnTo>
                  <a:lnTo>
                    <a:pt x="215" y="900"/>
                  </a:lnTo>
                  <a:lnTo>
                    <a:pt x="217" y="902"/>
                  </a:lnTo>
                  <a:lnTo>
                    <a:pt x="220" y="903"/>
                  </a:lnTo>
                  <a:lnTo>
                    <a:pt x="222" y="904"/>
                  </a:lnTo>
                  <a:lnTo>
                    <a:pt x="226" y="904"/>
                  </a:lnTo>
                  <a:lnTo>
                    <a:pt x="709" y="904"/>
                  </a:lnTo>
                  <a:lnTo>
                    <a:pt x="712" y="904"/>
                  </a:lnTo>
                  <a:lnTo>
                    <a:pt x="714" y="903"/>
                  </a:lnTo>
                  <a:lnTo>
                    <a:pt x="717" y="902"/>
                  </a:lnTo>
                  <a:lnTo>
                    <a:pt x="719" y="900"/>
                  </a:lnTo>
                  <a:lnTo>
                    <a:pt x="720" y="898"/>
                  </a:lnTo>
                  <a:lnTo>
                    <a:pt x="723" y="896"/>
                  </a:lnTo>
                  <a:lnTo>
                    <a:pt x="724" y="892"/>
                  </a:lnTo>
                  <a:lnTo>
                    <a:pt x="724" y="889"/>
                  </a:lnTo>
                  <a:lnTo>
                    <a:pt x="724" y="603"/>
                  </a:lnTo>
                  <a:lnTo>
                    <a:pt x="739" y="603"/>
                  </a:lnTo>
                  <a:lnTo>
                    <a:pt x="742" y="602"/>
                  </a:lnTo>
                  <a:lnTo>
                    <a:pt x="744" y="602"/>
                  </a:lnTo>
                  <a:lnTo>
                    <a:pt x="747" y="600"/>
                  </a:lnTo>
                  <a:lnTo>
                    <a:pt x="749" y="599"/>
                  </a:lnTo>
                  <a:lnTo>
                    <a:pt x="752" y="597"/>
                  </a:lnTo>
                  <a:lnTo>
                    <a:pt x="753" y="593"/>
                  </a:lnTo>
                  <a:lnTo>
                    <a:pt x="754" y="591"/>
                  </a:lnTo>
                  <a:lnTo>
                    <a:pt x="754" y="588"/>
                  </a:lnTo>
                  <a:lnTo>
                    <a:pt x="754" y="451"/>
                  </a:lnTo>
                  <a:lnTo>
                    <a:pt x="754" y="444"/>
                  </a:lnTo>
                  <a:lnTo>
                    <a:pt x="752" y="436"/>
                  </a:lnTo>
                  <a:lnTo>
                    <a:pt x="751" y="429"/>
                  </a:lnTo>
                  <a:lnTo>
                    <a:pt x="747" y="421"/>
                  </a:lnTo>
                  <a:lnTo>
                    <a:pt x="744" y="414"/>
                  </a:lnTo>
                  <a:lnTo>
                    <a:pt x="741" y="406"/>
                  </a:lnTo>
                  <a:lnTo>
                    <a:pt x="735" y="399"/>
                  </a:lnTo>
                  <a:lnTo>
                    <a:pt x="731" y="392"/>
                  </a:lnTo>
                  <a:lnTo>
                    <a:pt x="726" y="386"/>
                  </a:lnTo>
                  <a:lnTo>
                    <a:pt x="719" y="379"/>
                  </a:lnTo>
                  <a:lnTo>
                    <a:pt x="714" y="374"/>
                  </a:lnTo>
                  <a:lnTo>
                    <a:pt x="706" y="370"/>
                  </a:lnTo>
                  <a:lnTo>
                    <a:pt x="700" y="367"/>
                  </a:lnTo>
                  <a:lnTo>
                    <a:pt x="692" y="364"/>
                  </a:lnTo>
                  <a:lnTo>
                    <a:pt x="686" y="362"/>
                  </a:lnTo>
                  <a:lnTo>
                    <a:pt x="678" y="361"/>
                  </a:lnTo>
                  <a:lnTo>
                    <a:pt x="678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5619750" y="801688"/>
              <a:ext cx="22225" cy="22225"/>
            </a:xfrm>
            <a:custGeom>
              <a:avLst/>
              <a:gdLst>
                <a:gd name="T0" fmla="*/ 30 w 69"/>
                <a:gd name="T1" fmla="*/ 34 h 68"/>
                <a:gd name="T2" fmla="*/ 31 w 69"/>
                <a:gd name="T3" fmla="*/ 32 h 68"/>
                <a:gd name="T4" fmla="*/ 31 w 69"/>
                <a:gd name="T5" fmla="*/ 31 h 68"/>
                <a:gd name="T6" fmla="*/ 33 w 69"/>
                <a:gd name="T7" fmla="*/ 30 h 68"/>
                <a:gd name="T8" fmla="*/ 34 w 69"/>
                <a:gd name="T9" fmla="*/ 30 h 68"/>
                <a:gd name="T10" fmla="*/ 35 w 69"/>
                <a:gd name="T11" fmla="*/ 30 h 68"/>
                <a:gd name="T12" fmla="*/ 38 w 69"/>
                <a:gd name="T13" fmla="*/ 31 h 68"/>
                <a:gd name="T14" fmla="*/ 38 w 69"/>
                <a:gd name="T15" fmla="*/ 32 h 68"/>
                <a:gd name="T16" fmla="*/ 39 w 69"/>
                <a:gd name="T17" fmla="*/ 34 h 68"/>
                <a:gd name="T18" fmla="*/ 38 w 69"/>
                <a:gd name="T19" fmla="*/ 36 h 68"/>
                <a:gd name="T20" fmla="*/ 36 w 69"/>
                <a:gd name="T21" fmla="*/ 37 h 68"/>
                <a:gd name="T22" fmla="*/ 35 w 69"/>
                <a:gd name="T23" fmla="*/ 37 h 68"/>
                <a:gd name="T24" fmla="*/ 34 w 69"/>
                <a:gd name="T25" fmla="*/ 37 h 68"/>
                <a:gd name="T26" fmla="*/ 33 w 69"/>
                <a:gd name="T27" fmla="*/ 37 h 68"/>
                <a:gd name="T28" fmla="*/ 31 w 69"/>
                <a:gd name="T29" fmla="*/ 37 h 68"/>
                <a:gd name="T30" fmla="*/ 31 w 69"/>
                <a:gd name="T31" fmla="*/ 36 h 68"/>
                <a:gd name="T32" fmla="*/ 30 w 69"/>
                <a:gd name="T33" fmla="*/ 34 h 68"/>
                <a:gd name="T34" fmla="*/ 34 w 69"/>
                <a:gd name="T35" fmla="*/ 0 h 68"/>
                <a:gd name="T36" fmla="*/ 28 w 69"/>
                <a:gd name="T37" fmla="*/ 0 h 68"/>
                <a:gd name="T38" fmla="*/ 21 w 69"/>
                <a:gd name="T39" fmla="*/ 2 h 68"/>
                <a:gd name="T40" fmla="*/ 15 w 69"/>
                <a:gd name="T41" fmla="*/ 6 h 68"/>
                <a:gd name="T42" fmla="*/ 11 w 69"/>
                <a:gd name="T43" fmla="*/ 10 h 68"/>
                <a:gd name="T44" fmla="*/ 6 w 69"/>
                <a:gd name="T45" fmla="*/ 15 h 68"/>
                <a:gd name="T46" fmla="*/ 3 w 69"/>
                <a:gd name="T47" fmla="*/ 21 h 68"/>
                <a:gd name="T48" fmla="*/ 1 w 69"/>
                <a:gd name="T49" fmla="*/ 27 h 68"/>
                <a:gd name="T50" fmla="*/ 0 w 69"/>
                <a:gd name="T51" fmla="*/ 34 h 68"/>
                <a:gd name="T52" fmla="*/ 1 w 69"/>
                <a:gd name="T53" fmla="*/ 41 h 68"/>
                <a:gd name="T54" fmla="*/ 3 w 69"/>
                <a:gd name="T55" fmla="*/ 48 h 68"/>
                <a:gd name="T56" fmla="*/ 6 w 69"/>
                <a:gd name="T57" fmla="*/ 53 h 68"/>
                <a:gd name="T58" fmla="*/ 11 w 69"/>
                <a:gd name="T59" fmla="*/ 58 h 68"/>
                <a:gd name="T60" fmla="*/ 15 w 69"/>
                <a:gd name="T61" fmla="*/ 63 h 68"/>
                <a:gd name="T62" fmla="*/ 21 w 69"/>
                <a:gd name="T63" fmla="*/ 65 h 68"/>
                <a:gd name="T64" fmla="*/ 28 w 69"/>
                <a:gd name="T65" fmla="*/ 67 h 68"/>
                <a:gd name="T66" fmla="*/ 34 w 69"/>
                <a:gd name="T67" fmla="*/ 68 h 68"/>
                <a:gd name="T68" fmla="*/ 41 w 69"/>
                <a:gd name="T69" fmla="*/ 67 h 68"/>
                <a:gd name="T70" fmla="*/ 47 w 69"/>
                <a:gd name="T71" fmla="*/ 65 h 68"/>
                <a:gd name="T72" fmla="*/ 54 w 69"/>
                <a:gd name="T73" fmla="*/ 63 h 68"/>
                <a:gd name="T74" fmla="*/ 58 w 69"/>
                <a:gd name="T75" fmla="*/ 58 h 68"/>
                <a:gd name="T76" fmla="*/ 62 w 69"/>
                <a:gd name="T77" fmla="*/ 53 h 68"/>
                <a:gd name="T78" fmla="*/ 65 w 69"/>
                <a:gd name="T79" fmla="*/ 48 h 68"/>
                <a:gd name="T80" fmla="*/ 68 w 69"/>
                <a:gd name="T81" fmla="*/ 41 h 68"/>
                <a:gd name="T82" fmla="*/ 69 w 69"/>
                <a:gd name="T83" fmla="*/ 34 h 68"/>
                <a:gd name="T84" fmla="*/ 68 w 69"/>
                <a:gd name="T85" fmla="*/ 27 h 68"/>
                <a:gd name="T86" fmla="*/ 65 w 69"/>
                <a:gd name="T87" fmla="*/ 21 h 68"/>
                <a:gd name="T88" fmla="*/ 62 w 69"/>
                <a:gd name="T89" fmla="*/ 15 h 68"/>
                <a:gd name="T90" fmla="*/ 58 w 69"/>
                <a:gd name="T91" fmla="*/ 10 h 68"/>
                <a:gd name="T92" fmla="*/ 54 w 69"/>
                <a:gd name="T93" fmla="*/ 6 h 68"/>
                <a:gd name="T94" fmla="*/ 47 w 69"/>
                <a:gd name="T95" fmla="*/ 2 h 68"/>
                <a:gd name="T96" fmla="*/ 41 w 69"/>
                <a:gd name="T97" fmla="*/ 0 h 68"/>
                <a:gd name="T98" fmla="*/ 34 w 69"/>
                <a:gd name="T9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68">
                  <a:moveTo>
                    <a:pt x="30" y="34"/>
                  </a:moveTo>
                  <a:lnTo>
                    <a:pt x="31" y="32"/>
                  </a:lnTo>
                  <a:lnTo>
                    <a:pt x="31" y="31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0" y="34"/>
                  </a:lnTo>
                  <a:close/>
                  <a:moveTo>
                    <a:pt x="34" y="0"/>
                  </a:moveTo>
                  <a:lnTo>
                    <a:pt x="28" y="0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11" y="58"/>
                  </a:lnTo>
                  <a:lnTo>
                    <a:pt x="15" y="63"/>
                  </a:lnTo>
                  <a:lnTo>
                    <a:pt x="21" y="65"/>
                  </a:lnTo>
                  <a:lnTo>
                    <a:pt x="28" y="67"/>
                  </a:lnTo>
                  <a:lnTo>
                    <a:pt x="34" y="68"/>
                  </a:lnTo>
                  <a:lnTo>
                    <a:pt x="41" y="67"/>
                  </a:lnTo>
                  <a:lnTo>
                    <a:pt x="47" y="65"/>
                  </a:lnTo>
                  <a:lnTo>
                    <a:pt x="54" y="63"/>
                  </a:lnTo>
                  <a:lnTo>
                    <a:pt x="58" y="58"/>
                  </a:lnTo>
                  <a:lnTo>
                    <a:pt x="62" y="53"/>
                  </a:lnTo>
                  <a:lnTo>
                    <a:pt x="65" y="48"/>
                  </a:lnTo>
                  <a:lnTo>
                    <a:pt x="68" y="41"/>
                  </a:lnTo>
                  <a:lnTo>
                    <a:pt x="69" y="34"/>
                  </a:lnTo>
                  <a:lnTo>
                    <a:pt x="68" y="27"/>
                  </a:lnTo>
                  <a:lnTo>
                    <a:pt x="65" y="21"/>
                  </a:lnTo>
                  <a:lnTo>
                    <a:pt x="62" y="15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604074" y="4348442"/>
            <a:ext cx="257926" cy="256058"/>
            <a:chOff x="7045325" y="2544763"/>
            <a:chExt cx="219075" cy="217488"/>
          </a:xfrm>
          <a:solidFill>
            <a:srgbClr val="78D2D2"/>
          </a:solidFill>
        </p:grpSpPr>
        <p:sp>
          <p:nvSpPr>
            <p:cNvPr id="158" name="Freeform 174"/>
            <p:cNvSpPr>
              <a:spLocks/>
            </p:cNvSpPr>
            <p:nvPr/>
          </p:nvSpPr>
          <p:spPr bwMode="auto">
            <a:xfrm>
              <a:off x="7045325" y="2614613"/>
              <a:ext cx="133350" cy="147638"/>
            </a:xfrm>
            <a:custGeom>
              <a:avLst/>
              <a:gdLst>
                <a:gd name="T0" fmla="*/ 237 w 422"/>
                <a:gd name="T1" fmla="*/ 402 h 465"/>
                <a:gd name="T2" fmla="*/ 206 w 422"/>
                <a:gd name="T3" fmla="*/ 422 h 465"/>
                <a:gd name="T4" fmla="*/ 172 w 422"/>
                <a:gd name="T5" fmla="*/ 433 h 465"/>
                <a:gd name="T6" fmla="*/ 141 w 422"/>
                <a:gd name="T7" fmla="*/ 434 h 465"/>
                <a:gd name="T8" fmla="*/ 113 w 422"/>
                <a:gd name="T9" fmla="*/ 424 h 465"/>
                <a:gd name="T10" fmla="*/ 88 w 422"/>
                <a:gd name="T11" fmla="*/ 407 h 465"/>
                <a:gd name="T12" fmla="*/ 47 w 422"/>
                <a:gd name="T13" fmla="*/ 362 h 465"/>
                <a:gd name="T14" fmla="*/ 34 w 422"/>
                <a:gd name="T15" fmla="*/ 334 h 465"/>
                <a:gd name="T16" fmla="*/ 30 w 422"/>
                <a:gd name="T17" fmla="*/ 306 h 465"/>
                <a:gd name="T18" fmla="*/ 34 w 422"/>
                <a:gd name="T19" fmla="*/ 277 h 465"/>
                <a:gd name="T20" fmla="*/ 47 w 422"/>
                <a:gd name="T21" fmla="*/ 250 h 465"/>
                <a:gd name="T22" fmla="*/ 223 w 422"/>
                <a:gd name="T23" fmla="*/ 69 h 465"/>
                <a:gd name="T24" fmla="*/ 255 w 422"/>
                <a:gd name="T25" fmla="*/ 44 h 465"/>
                <a:gd name="T26" fmla="*/ 288 w 422"/>
                <a:gd name="T27" fmla="*/ 32 h 465"/>
                <a:gd name="T28" fmla="*/ 322 w 422"/>
                <a:gd name="T29" fmla="*/ 32 h 465"/>
                <a:gd name="T30" fmla="*/ 355 w 422"/>
                <a:gd name="T31" fmla="*/ 46 h 465"/>
                <a:gd name="T32" fmla="*/ 386 w 422"/>
                <a:gd name="T33" fmla="*/ 71 h 465"/>
                <a:gd name="T34" fmla="*/ 400 w 422"/>
                <a:gd name="T35" fmla="*/ 87 h 465"/>
                <a:gd name="T36" fmla="*/ 407 w 422"/>
                <a:gd name="T37" fmla="*/ 90 h 465"/>
                <a:gd name="T38" fmla="*/ 416 w 422"/>
                <a:gd name="T39" fmla="*/ 86 h 465"/>
                <a:gd name="T40" fmla="*/ 421 w 422"/>
                <a:gd name="T41" fmla="*/ 79 h 465"/>
                <a:gd name="T42" fmla="*/ 421 w 422"/>
                <a:gd name="T43" fmla="*/ 70 h 465"/>
                <a:gd name="T44" fmla="*/ 407 w 422"/>
                <a:gd name="T45" fmla="*/ 51 h 465"/>
                <a:gd name="T46" fmla="*/ 370 w 422"/>
                <a:gd name="T47" fmla="*/ 19 h 465"/>
                <a:gd name="T48" fmla="*/ 327 w 422"/>
                <a:gd name="T49" fmla="*/ 2 h 465"/>
                <a:gd name="T50" fmla="*/ 284 w 422"/>
                <a:gd name="T51" fmla="*/ 2 h 465"/>
                <a:gd name="T52" fmla="*/ 242 w 422"/>
                <a:gd name="T53" fmla="*/ 18 h 465"/>
                <a:gd name="T54" fmla="*/ 202 w 422"/>
                <a:gd name="T55" fmla="*/ 49 h 465"/>
                <a:gd name="T56" fmla="*/ 21 w 422"/>
                <a:gd name="T57" fmla="*/ 233 h 465"/>
                <a:gd name="T58" fmla="*/ 5 w 422"/>
                <a:gd name="T59" fmla="*/ 268 h 465"/>
                <a:gd name="T60" fmla="*/ 0 w 422"/>
                <a:gd name="T61" fmla="*/ 306 h 465"/>
                <a:gd name="T62" fmla="*/ 5 w 422"/>
                <a:gd name="T63" fmla="*/ 343 h 465"/>
                <a:gd name="T64" fmla="*/ 21 w 422"/>
                <a:gd name="T65" fmla="*/ 378 h 465"/>
                <a:gd name="T66" fmla="*/ 67 w 422"/>
                <a:gd name="T67" fmla="*/ 429 h 465"/>
                <a:gd name="T68" fmla="*/ 97 w 422"/>
                <a:gd name="T69" fmla="*/ 450 h 465"/>
                <a:gd name="T70" fmla="*/ 131 w 422"/>
                <a:gd name="T71" fmla="*/ 462 h 465"/>
                <a:gd name="T72" fmla="*/ 159 w 422"/>
                <a:gd name="T73" fmla="*/ 464 h 465"/>
                <a:gd name="T74" fmla="*/ 191 w 422"/>
                <a:gd name="T75" fmla="*/ 460 h 465"/>
                <a:gd name="T76" fmla="*/ 231 w 422"/>
                <a:gd name="T77" fmla="*/ 442 h 465"/>
                <a:gd name="T78" fmla="*/ 268 w 422"/>
                <a:gd name="T79" fmla="*/ 414 h 465"/>
                <a:gd name="T80" fmla="*/ 391 w 422"/>
                <a:gd name="T81" fmla="*/ 288 h 465"/>
                <a:gd name="T82" fmla="*/ 391 w 422"/>
                <a:gd name="T83" fmla="*/ 281 h 465"/>
                <a:gd name="T84" fmla="*/ 388 w 422"/>
                <a:gd name="T85" fmla="*/ 272 h 465"/>
                <a:gd name="T86" fmla="*/ 379 w 422"/>
                <a:gd name="T87" fmla="*/ 268 h 465"/>
                <a:gd name="T88" fmla="*/ 371 w 422"/>
                <a:gd name="T89" fmla="*/ 26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2" h="465">
                  <a:moveTo>
                    <a:pt x="367" y="272"/>
                  </a:moveTo>
                  <a:lnTo>
                    <a:pt x="247" y="392"/>
                  </a:lnTo>
                  <a:lnTo>
                    <a:pt x="237" y="402"/>
                  </a:lnTo>
                  <a:lnTo>
                    <a:pt x="226" y="409"/>
                  </a:lnTo>
                  <a:lnTo>
                    <a:pt x="217" y="417"/>
                  </a:lnTo>
                  <a:lnTo>
                    <a:pt x="206" y="422"/>
                  </a:lnTo>
                  <a:lnTo>
                    <a:pt x="194" y="427"/>
                  </a:lnTo>
                  <a:lnTo>
                    <a:pt x="184" y="431"/>
                  </a:lnTo>
                  <a:lnTo>
                    <a:pt x="172" y="433"/>
                  </a:lnTo>
                  <a:lnTo>
                    <a:pt x="161" y="434"/>
                  </a:lnTo>
                  <a:lnTo>
                    <a:pt x="150" y="434"/>
                  </a:lnTo>
                  <a:lnTo>
                    <a:pt x="141" y="434"/>
                  </a:lnTo>
                  <a:lnTo>
                    <a:pt x="131" y="432"/>
                  </a:lnTo>
                  <a:lnTo>
                    <a:pt x="122" y="429"/>
                  </a:lnTo>
                  <a:lnTo>
                    <a:pt x="113" y="424"/>
                  </a:lnTo>
                  <a:lnTo>
                    <a:pt x="104" y="420"/>
                  </a:lnTo>
                  <a:lnTo>
                    <a:pt x="96" y="414"/>
                  </a:lnTo>
                  <a:lnTo>
                    <a:pt x="88" y="407"/>
                  </a:lnTo>
                  <a:lnTo>
                    <a:pt x="58" y="377"/>
                  </a:lnTo>
                  <a:lnTo>
                    <a:pt x="52" y="370"/>
                  </a:lnTo>
                  <a:lnTo>
                    <a:pt x="47" y="362"/>
                  </a:lnTo>
                  <a:lnTo>
                    <a:pt x="41" y="354"/>
                  </a:lnTo>
                  <a:lnTo>
                    <a:pt x="37" y="344"/>
                  </a:lnTo>
                  <a:lnTo>
                    <a:pt x="34" y="334"/>
                  </a:lnTo>
                  <a:lnTo>
                    <a:pt x="32" y="325"/>
                  </a:lnTo>
                  <a:lnTo>
                    <a:pt x="31" y="315"/>
                  </a:lnTo>
                  <a:lnTo>
                    <a:pt x="30" y="306"/>
                  </a:lnTo>
                  <a:lnTo>
                    <a:pt x="31" y="296"/>
                  </a:lnTo>
                  <a:lnTo>
                    <a:pt x="32" y="286"/>
                  </a:lnTo>
                  <a:lnTo>
                    <a:pt x="34" y="277"/>
                  </a:lnTo>
                  <a:lnTo>
                    <a:pt x="37" y="267"/>
                  </a:lnTo>
                  <a:lnTo>
                    <a:pt x="41" y="258"/>
                  </a:lnTo>
                  <a:lnTo>
                    <a:pt x="47" y="250"/>
                  </a:lnTo>
                  <a:lnTo>
                    <a:pt x="52" y="241"/>
                  </a:lnTo>
                  <a:lnTo>
                    <a:pt x="58" y="234"/>
                  </a:lnTo>
                  <a:lnTo>
                    <a:pt x="223" y="69"/>
                  </a:lnTo>
                  <a:lnTo>
                    <a:pt x="234" y="60"/>
                  </a:lnTo>
                  <a:lnTo>
                    <a:pt x="245" y="51"/>
                  </a:lnTo>
                  <a:lnTo>
                    <a:pt x="255" y="44"/>
                  </a:lnTo>
                  <a:lnTo>
                    <a:pt x="266" y="38"/>
                  </a:lnTo>
                  <a:lnTo>
                    <a:pt x="278" y="34"/>
                  </a:lnTo>
                  <a:lnTo>
                    <a:pt x="288" y="32"/>
                  </a:lnTo>
                  <a:lnTo>
                    <a:pt x="299" y="30"/>
                  </a:lnTo>
                  <a:lnTo>
                    <a:pt x="311" y="30"/>
                  </a:lnTo>
                  <a:lnTo>
                    <a:pt x="322" y="32"/>
                  </a:lnTo>
                  <a:lnTo>
                    <a:pt x="333" y="35"/>
                  </a:lnTo>
                  <a:lnTo>
                    <a:pt x="344" y="39"/>
                  </a:lnTo>
                  <a:lnTo>
                    <a:pt x="355" y="46"/>
                  </a:lnTo>
                  <a:lnTo>
                    <a:pt x="365" y="53"/>
                  </a:lnTo>
                  <a:lnTo>
                    <a:pt x="376" y="62"/>
                  </a:lnTo>
                  <a:lnTo>
                    <a:pt x="386" y="71"/>
                  </a:lnTo>
                  <a:lnTo>
                    <a:pt x="394" y="83"/>
                  </a:lnTo>
                  <a:lnTo>
                    <a:pt x="397" y="85"/>
                  </a:lnTo>
                  <a:lnTo>
                    <a:pt x="400" y="87"/>
                  </a:lnTo>
                  <a:lnTo>
                    <a:pt x="402" y="88"/>
                  </a:lnTo>
                  <a:lnTo>
                    <a:pt x="405" y="88"/>
                  </a:lnTo>
                  <a:lnTo>
                    <a:pt x="407" y="90"/>
                  </a:lnTo>
                  <a:lnTo>
                    <a:pt x="410" y="88"/>
                  </a:lnTo>
                  <a:lnTo>
                    <a:pt x="414" y="87"/>
                  </a:lnTo>
                  <a:lnTo>
                    <a:pt x="416" y="86"/>
                  </a:lnTo>
                  <a:lnTo>
                    <a:pt x="418" y="84"/>
                  </a:lnTo>
                  <a:lnTo>
                    <a:pt x="420" y="82"/>
                  </a:lnTo>
                  <a:lnTo>
                    <a:pt x="421" y="79"/>
                  </a:lnTo>
                  <a:lnTo>
                    <a:pt x="422" y="77"/>
                  </a:lnTo>
                  <a:lnTo>
                    <a:pt x="422" y="74"/>
                  </a:lnTo>
                  <a:lnTo>
                    <a:pt x="421" y="70"/>
                  </a:lnTo>
                  <a:lnTo>
                    <a:pt x="420" y="68"/>
                  </a:lnTo>
                  <a:lnTo>
                    <a:pt x="419" y="65"/>
                  </a:lnTo>
                  <a:lnTo>
                    <a:pt x="407" y="51"/>
                  </a:lnTo>
                  <a:lnTo>
                    <a:pt x="395" y="39"/>
                  </a:lnTo>
                  <a:lnTo>
                    <a:pt x="383" y="29"/>
                  </a:lnTo>
                  <a:lnTo>
                    <a:pt x="370" y="19"/>
                  </a:lnTo>
                  <a:lnTo>
                    <a:pt x="356" y="11"/>
                  </a:lnTo>
                  <a:lnTo>
                    <a:pt x="342" y="6"/>
                  </a:lnTo>
                  <a:lnTo>
                    <a:pt x="327" y="2"/>
                  </a:lnTo>
                  <a:lnTo>
                    <a:pt x="313" y="0"/>
                  </a:lnTo>
                  <a:lnTo>
                    <a:pt x="298" y="0"/>
                  </a:lnTo>
                  <a:lnTo>
                    <a:pt x="284" y="2"/>
                  </a:lnTo>
                  <a:lnTo>
                    <a:pt x="270" y="5"/>
                  </a:lnTo>
                  <a:lnTo>
                    <a:pt x="256" y="10"/>
                  </a:lnTo>
                  <a:lnTo>
                    <a:pt x="242" y="18"/>
                  </a:lnTo>
                  <a:lnTo>
                    <a:pt x="229" y="26"/>
                  </a:lnTo>
                  <a:lnTo>
                    <a:pt x="215" y="36"/>
                  </a:lnTo>
                  <a:lnTo>
                    <a:pt x="202" y="49"/>
                  </a:lnTo>
                  <a:lnTo>
                    <a:pt x="37" y="213"/>
                  </a:lnTo>
                  <a:lnTo>
                    <a:pt x="29" y="223"/>
                  </a:lnTo>
                  <a:lnTo>
                    <a:pt x="21" y="233"/>
                  </a:lnTo>
                  <a:lnTo>
                    <a:pt x="15" y="245"/>
                  </a:lnTo>
                  <a:lnTo>
                    <a:pt x="9" y="256"/>
                  </a:lnTo>
                  <a:lnTo>
                    <a:pt x="5" y="268"/>
                  </a:lnTo>
                  <a:lnTo>
                    <a:pt x="2" y="281"/>
                  </a:lnTo>
                  <a:lnTo>
                    <a:pt x="1" y="293"/>
                  </a:lnTo>
                  <a:lnTo>
                    <a:pt x="0" y="306"/>
                  </a:lnTo>
                  <a:lnTo>
                    <a:pt x="1" y="318"/>
                  </a:lnTo>
                  <a:lnTo>
                    <a:pt x="2" y="331"/>
                  </a:lnTo>
                  <a:lnTo>
                    <a:pt x="5" y="343"/>
                  </a:lnTo>
                  <a:lnTo>
                    <a:pt x="9" y="356"/>
                  </a:lnTo>
                  <a:lnTo>
                    <a:pt x="15" y="366"/>
                  </a:lnTo>
                  <a:lnTo>
                    <a:pt x="21" y="378"/>
                  </a:lnTo>
                  <a:lnTo>
                    <a:pt x="29" y="389"/>
                  </a:lnTo>
                  <a:lnTo>
                    <a:pt x="37" y="399"/>
                  </a:lnTo>
                  <a:lnTo>
                    <a:pt x="67" y="429"/>
                  </a:lnTo>
                  <a:lnTo>
                    <a:pt x="77" y="436"/>
                  </a:lnTo>
                  <a:lnTo>
                    <a:pt x="86" y="443"/>
                  </a:lnTo>
                  <a:lnTo>
                    <a:pt x="97" y="450"/>
                  </a:lnTo>
                  <a:lnTo>
                    <a:pt x="108" y="455"/>
                  </a:lnTo>
                  <a:lnTo>
                    <a:pt x="119" y="460"/>
                  </a:lnTo>
                  <a:lnTo>
                    <a:pt x="131" y="462"/>
                  </a:lnTo>
                  <a:lnTo>
                    <a:pt x="143" y="464"/>
                  </a:lnTo>
                  <a:lnTo>
                    <a:pt x="155" y="465"/>
                  </a:lnTo>
                  <a:lnTo>
                    <a:pt x="159" y="464"/>
                  </a:lnTo>
                  <a:lnTo>
                    <a:pt x="162" y="464"/>
                  </a:lnTo>
                  <a:lnTo>
                    <a:pt x="177" y="463"/>
                  </a:lnTo>
                  <a:lnTo>
                    <a:pt x="191" y="460"/>
                  </a:lnTo>
                  <a:lnTo>
                    <a:pt x="204" y="455"/>
                  </a:lnTo>
                  <a:lnTo>
                    <a:pt x="218" y="450"/>
                  </a:lnTo>
                  <a:lnTo>
                    <a:pt x="231" y="442"/>
                  </a:lnTo>
                  <a:lnTo>
                    <a:pt x="244" y="434"/>
                  </a:lnTo>
                  <a:lnTo>
                    <a:pt x="256" y="424"/>
                  </a:lnTo>
                  <a:lnTo>
                    <a:pt x="268" y="414"/>
                  </a:lnTo>
                  <a:lnTo>
                    <a:pt x="388" y="294"/>
                  </a:lnTo>
                  <a:lnTo>
                    <a:pt x="389" y="292"/>
                  </a:lnTo>
                  <a:lnTo>
                    <a:pt x="391" y="288"/>
                  </a:lnTo>
                  <a:lnTo>
                    <a:pt x="391" y="286"/>
                  </a:lnTo>
                  <a:lnTo>
                    <a:pt x="392" y="283"/>
                  </a:lnTo>
                  <a:lnTo>
                    <a:pt x="391" y="281"/>
                  </a:lnTo>
                  <a:lnTo>
                    <a:pt x="391" y="278"/>
                  </a:lnTo>
                  <a:lnTo>
                    <a:pt x="389" y="275"/>
                  </a:lnTo>
                  <a:lnTo>
                    <a:pt x="388" y="272"/>
                  </a:lnTo>
                  <a:lnTo>
                    <a:pt x="385" y="270"/>
                  </a:lnTo>
                  <a:lnTo>
                    <a:pt x="383" y="269"/>
                  </a:lnTo>
                  <a:lnTo>
                    <a:pt x="379" y="268"/>
                  </a:lnTo>
                  <a:lnTo>
                    <a:pt x="377" y="268"/>
                  </a:lnTo>
                  <a:lnTo>
                    <a:pt x="374" y="268"/>
                  </a:lnTo>
                  <a:lnTo>
                    <a:pt x="371" y="269"/>
                  </a:lnTo>
                  <a:lnTo>
                    <a:pt x="369" y="270"/>
                  </a:lnTo>
                  <a:lnTo>
                    <a:pt x="36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9" name="Freeform 175"/>
            <p:cNvSpPr>
              <a:spLocks/>
            </p:cNvSpPr>
            <p:nvPr/>
          </p:nvSpPr>
          <p:spPr bwMode="auto">
            <a:xfrm>
              <a:off x="7140575" y="2544763"/>
              <a:ext cx="123825" cy="146050"/>
            </a:xfrm>
            <a:custGeom>
              <a:avLst/>
              <a:gdLst>
                <a:gd name="T0" fmla="*/ 315 w 392"/>
                <a:gd name="T1" fmla="*/ 38 h 458"/>
                <a:gd name="T2" fmla="*/ 283 w 392"/>
                <a:gd name="T3" fmla="*/ 16 h 458"/>
                <a:gd name="T4" fmla="*/ 245 w 392"/>
                <a:gd name="T5" fmla="*/ 4 h 458"/>
                <a:gd name="T6" fmla="*/ 208 w 392"/>
                <a:gd name="T7" fmla="*/ 1 h 458"/>
                <a:gd name="T8" fmla="*/ 172 w 392"/>
                <a:gd name="T9" fmla="*/ 10 h 458"/>
                <a:gd name="T10" fmla="*/ 139 w 392"/>
                <a:gd name="T11" fmla="*/ 31 h 458"/>
                <a:gd name="T12" fmla="*/ 1 w 392"/>
                <a:gd name="T13" fmla="*/ 171 h 458"/>
                <a:gd name="T14" fmla="*/ 0 w 392"/>
                <a:gd name="T15" fmla="*/ 179 h 458"/>
                <a:gd name="T16" fmla="*/ 5 w 392"/>
                <a:gd name="T17" fmla="*/ 188 h 458"/>
                <a:gd name="T18" fmla="*/ 12 w 392"/>
                <a:gd name="T19" fmla="*/ 192 h 458"/>
                <a:gd name="T20" fmla="*/ 21 w 392"/>
                <a:gd name="T21" fmla="*/ 191 h 458"/>
                <a:gd name="T22" fmla="*/ 160 w 392"/>
                <a:gd name="T23" fmla="*/ 53 h 458"/>
                <a:gd name="T24" fmla="*/ 184 w 392"/>
                <a:gd name="T25" fmla="*/ 37 h 458"/>
                <a:gd name="T26" fmla="*/ 212 w 392"/>
                <a:gd name="T27" fmla="*/ 30 h 458"/>
                <a:gd name="T28" fmla="*/ 242 w 392"/>
                <a:gd name="T29" fmla="*/ 34 h 458"/>
                <a:gd name="T30" fmla="*/ 270 w 392"/>
                <a:gd name="T31" fmla="*/ 44 h 458"/>
                <a:gd name="T32" fmla="*/ 296 w 392"/>
                <a:gd name="T33" fmla="*/ 60 h 458"/>
                <a:gd name="T34" fmla="*/ 341 w 392"/>
                <a:gd name="T35" fmla="*/ 105 h 458"/>
                <a:gd name="T36" fmla="*/ 354 w 392"/>
                <a:gd name="T37" fmla="*/ 128 h 458"/>
                <a:gd name="T38" fmla="*/ 362 w 392"/>
                <a:gd name="T39" fmla="*/ 153 h 458"/>
                <a:gd name="T40" fmla="*/ 360 w 392"/>
                <a:gd name="T41" fmla="*/ 179 h 458"/>
                <a:gd name="T42" fmla="*/ 351 w 392"/>
                <a:gd name="T43" fmla="*/ 204 h 458"/>
                <a:gd name="T44" fmla="*/ 333 w 392"/>
                <a:gd name="T45" fmla="*/ 226 h 458"/>
                <a:gd name="T46" fmla="*/ 141 w 392"/>
                <a:gd name="T47" fmla="*/ 416 h 458"/>
                <a:gd name="T48" fmla="*/ 116 w 392"/>
                <a:gd name="T49" fmla="*/ 426 h 458"/>
                <a:gd name="T50" fmla="*/ 89 w 392"/>
                <a:gd name="T51" fmla="*/ 427 h 458"/>
                <a:gd name="T52" fmla="*/ 62 w 392"/>
                <a:gd name="T53" fmla="*/ 421 h 458"/>
                <a:gd name="T54" fmla="*/ 39 w 392"/>
                <a:gd name="T55" fmla="*/ 406 h 458"/>
                <a:gd name="T56" fmla="*/ 26 w 392"/>
                <a:gd name="T57" fmla="*/ 390 h 458"/>
                <a:gd name="T58" fmla="*/ 19 w 392"/>
                <a:gd name="T59" fmla="*/ 386 h 458"/>
                <a:gd name="T60" fmla="*/ 10 w 392"/>
                <a:gd name="T61" fmla="*/ 386 h 458"/>
                <a:gd name="T62" fmla="*/ 3 w 392"/>
                <a:gd name="T63" fmla="*/ 393 h 458"/>
                <a:gd name="T64" fmla="*/ 0 w 392"/>
                <a:gd name="T65" fmla="*/ 400 h 458"/>
                <a:gd name="T66" fmla="*/ 3 w 392"/>
                <a:gd name="T67" fmla="*/ 409 h 458"/>
                <a:gd name="T68" fmla="*/ 28 w 392"/>
                <a:gd name="T69" fmla="*/ 435 h 458"/>
                <a:gd name="T70" fmla="*/ 61 w 392"/>
                <a:gd name="T71" fmla="*/ 452 h 458"/>
                <a:gd name="T72" fmla="*/ 92 w 392"/>
                <a:gd name="T73" fmla="*/ 457 h 458"/>
                <a:gd name="T74" fmla="*/ 120 w 392"/>
                <a:gd name="T75" fmla="*/ 456 h 458"/>
                <a:gd name="T76" fmla="*/ 150 w 392"/>
                <a:gd name="T77" fmla="*/ 445 h 458"/>
                <a:gd name="T78" fmla="*/ 175 w 392"/>
                <a:gd name="T79" fmla="*/ 426 h 458"/>
                <a:gd name="T80" fmla="*/ 370 w 392"/>
                <a:gd name="T81" fmla="*/ 228 h 458"/>
                <a:gd name="T82" fmla="*/ 387 w 392"/>
                <a:gd name="T83" fmla="*/ 196 h 458"/>
                <a:gd name="T84" fmla="*/ 392 w 392"/>
                <a:gd name="T85" fmla="*/ 162 h 458"/>
                <a:gd name="T86" fmla="*/ 387 w 392"/>
                <a:gd name="T87" fmla="*/ 128 h 458"/>
                <a:gd name="T88" fmla="*/ 370 w 392"/>
                <a:gd name="T89" fmla="*/ 9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2" h="458">
                  <a:moveTo>
                    <a:pt x="354" y="76"/>
                  </a:moveTo>
                  <a:lnTo>
                    <a:pt x="324" y="46"/>
                  </a:lnTo>
                  <a:lnTo>
                    <a:pt x="315" y="38"/>
                  </a:lnTo>
                  <a:lnTo>
                    <a:pt x="305" y="30"/>
                  </a:lnTo>
                  <a:lnTo>
                    <a:pt x="293" y="23"/>
                  </a:lnTo>
                  <a:lnTo>
                    <a:pt x="283" y="16"/>
                  </a:lnTo>
                  <a:lnTo>
                    <a:pt x="270" y="11"/>
                  </a:lnTo>
                  <a:lnTo>
                    <a:pt x="258" y="7"/>
                  </a:lnTo>
                  <a:lnTo>
                    <a:pt x="245" y="4"/>
                  </a:lnTo>
                  <a:lnTo>
                    <a:pt x="232" y="1"/>
                  </a:lnTo>
                  <a:lnTo>
                    <a:pt x="220" y="0"/>
                  </a:lnTo>
                  <a:lnTo>
                    <a:pt x="208" y="1"/>
                  </a:lnTo>
                  <a:lnTo>
                    <a:pt x="195" y="3"/>
                  </a:lnTo>
                  <a:lnTo>
                    <a:pt x="183" y="6"/>
                  </a:lnTo>
                  <a:lnTo>
                    <a:pt x="172" y="10"/>
                  </a:lnTo>
                  <a:lnTo>
                    <a:pt x="160" y="15"/>
                  </a:lnTo>
                  <a:lnTo>
                    <a:pt x="149" y="23"/>
                  </a:lnTo>
                  <a:lnTo>
                    <a:pt x="139" y="31"/>
                  </a:lnTo>
                  <a:lnTo>
                    <a:pt x="5" y="166"/>
                  </a:lnTo>
                  <a:lnTo>
                    <a:pt x="3" y="168"/>
                  </a:lnTo>
                  <a:lnTo>
                    <a:pt x="1" y="171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1" y="182"/>
                  </a:lnTo>
                  <a:lnTo>
                    <a:pt x="3" y="184"/>
                  </a:lnTo>
                  <a:lnTo>
                    <a:pt x="5" y="188"/>
                  </a:lnTo>
                  <a:lnTo>
                    <a:pt x="7" y="189"/>
                  </a:lnTo>
                  <a:lnTo>
                    <a:pt x="10" y="191"/>
                  </a:lnTo>
                  <a:lnTo>
                    <a:pt x="12" y="192"/>
                  </a:lnTo>
                  <a:lnTo>
                    <a:pt x="15" y="192"/>
                  </a:lnTo>
                  <a:lnTo>
                    <a:pt x="19" y="192"/>
                  </a:lnTo>
                  <a:lnTo>
                    <a:pt x="21" y="191"/>
                  </a:lnTo>
                  <a:lnTo>
                    <a:pt x="24" y="189"/>
                  </a:lnTo>
                  <a:lnTo>
                    <a:pt x="26" y="188"/>
                  </a:lnTo>
                  <a:lnTo>
                    <a:pt x="160" y="53"/>
                  </a:lnTo>
                  <a:lnTo>
                    <a:pt x="167" y="46"/>
                  </a:lnTo>
                  <a:lnTo>
                    <a:pt x="176" y="41"/>
                  </a:lnTo>
                  <a:lnTo>
                    <a:pt x="184" y="37"/>
                  </a:lnTo>
                  <a:lnTo>
                    <a:pt x="193" y="34"/>
                  </a:lnTo>
                  <a:lnTo>
                    <a:pt x="203" y="31"/>
                  </a:lnTo>
                  <a:lnTo>
                    <a:pt x="212" y="30"/>
                  </a:lnTo>
                  <a:lnTo>
                    <a:pt x="222" y="30"/>
                  </a:lnTo>
                  <a:lnTo>
                    <a:pt x="231" y="31"/>
                  </a:lnTo>
                  <a:lnTo>
                    <a:pt x="242" y="34"/>
                  </a:lnTo>
                  <a:lnTo>
                    <a:pt x="252" y="36"/>
                  </a:lnTo>
                  <a:lnTo>
                    <a:pt x="261" y="40"/>
                  </a:lnTo>
                  <a:lnTo>
                    <a:pt x="270" y="44"/>
                  </a:lnTo>
                  <a:lnTo>
                    <a:pt x="280" y="48"/>
                  </a:lnTo>
                  <a:lnTo>
                    <a:pt x="288" y="55"/>
                  </a:lnTo>
                  <a:lnTo>
                    <a:pt x="296" y="60"/>
                  </a:lnTo>
                  <a:lnTo>
                    <a:pt x="303" y="68"/>
                  </a:lnTo>
                  <a:lnTo>
                    <a:pt x="333" y="98"/>
                  </a:lnTo>
                  <a:lnTo>
                    <a:pt x="341" y="105"/>
                  </a:lnTo>
                  <a:lnTo>
                    <a:pt x="346" y="113"/>
                  </a:lnTo>
                  <a:lnTo>
                    <a:pt x="351" y="120"/>
                  </a:lnTo>
                  <a:lnTo>
                    <a:pt x="354" y="128"/>
                  </a:lnTo>
                  <a:lnTo>
                    <a:pt x="358" y="136"/>
                  </a:lnTo>
                  <a:lnTo>
                    <a:pt x="360" y="145"/>
                  </a:lnTo>
                  <a:lnTo>
                    <a:pt x="362" y="153"/>
                  </a:lnTo>
                  <a:lnTo>
                    <a:pt x="362" y="162"/>
                  </a:lnTo>
                  <a:lnTo>
                    <a:pt x="362" y="170"/>
                  </a:lnTo>
                  <a:lnTo>
                    <a:pt x="360" y="179"/>
                  </a:lnTo>
                  <a:lnTo>
                    <a:pt x="358" y="188"/>
                  </a:lnTo>
                  <a:lnTo>
                    <a:pt x="354" y="195"/>
                  </a:lnTo>
                  <a:lnTo>
                    <a:pt x="351" y="204"/>
                  </a:lnTo>
                  <a:lnTo>
                    <a:pt x="346" y="211"/>
                  </a:lnTo>
                  <a:lnTo>
                    <a:pt x="341" y="219"/>
                  </a:lnTo>
                  <a:lnTo>
                    <a:pt x="333" y="226"/>
                  </a:lnTo>
                  <a:lnTo>
                    <a:pt x="154" y="405"/>
                  </a:lnTo>
                  <a:lnTo>
                    <a:pt x="148" y="411"/>
                  </a:lnTo>
                  <a:lnTo>
                    <a:pt x="141" y="416"/>
                  </a:lnTo>
                  <a:lnTo>
                    <a:pt x="133" y="421"/>
                  </a:lnTo>
                  <a:lnTo>
                    <a:pt x="124" y="424"/>
                  </a:lnTo>
                  <a:lnTo>
                    <a:pt x="116" y="426"/>
                  </a:lnTo>
                  <a:lnTo>
                    <a:pt x="107" y="427"/>
                  </a:lnTo>
                  <a:lnTo>
                    <a:pt x="99" y="428"/>
                  </a:lnTo>
                  <a:lnTo>
                    <a:pt x="89" y="427"/>
                  </a:lnTo>
                  <a:lnTo>
                    <a:pt x="80" y="426"/>
                  </a:lnTo>
                  <a:lnTo>
                    <a:pt x="71" y="424"/>
                  </a:lnTo>
                  <a:lnTo>
                    <a:pt x="62" y="421"/>
                  </a:lnTo>
                  <a:lnTo>
                    <a:pt x="54" y="416"/>
                  </a:lnTo>
                  <a:lnTo>
                    <a:pt x="46" y="411"/>
                  </a:lnTo>
                  <a:lnTo>
                    <a:pt x="39" y="406"/>
                  </a:lnTo>
                  <a:lnTo>
                    <a:pt x="32" y="399"/>
                  </a:lnTo>
                  <a:lnTo>
                    <a:pt x="27" y="393"/>
                  </a:lnTo>
                  <a:lnTo>
                    <a:pt x="26" y="390"/>
                  </a:lnTo>
                  <a:lnTo>
                    <a:pt x="24" y="389"/>
                  </a:lnTo>
                  <a:lnTo>
                    <a:pt x="21" y="386"/>
                  </a:lnTo>
                  <a:lnTo>
                    <a:pt x="19" y="386"/>
                  </a:lnTo>
                  <a:lnTo>
                    <a:pt x="15" y="385"/>
                  </a:lnTo>
                  <a:lnTo>
                    <a:pt x="12" y="386"/>
                  </a:lnTo>
                  <a:lnTo>
                    <a:pt x="10" y="386"/>
                  </a:lnTo>
                  <a:lnTo>
                    <a:pt x="7" y="389"/>
                  </a:lnTo>
                  <a:lnTo>
                    <a:pt x="5" y="391"/>
                  </a:lnTo>
                  <a:lnTo>
                    <a:pt x="3" y="393"/>
                  </a:lnTo>
                  <a:lnTo>
                    <a:pt x="1" y="395"/>
                  </a:lnTo>
                  <a:lnTo>
                    <a:pt x="0" y="398"/>
                  </a:lnTo>
                  <a:lnTo>
                    <a:pt x="0" y="400"/>
                  </a:lnTo>
                  <a:lnTo>
                    <a:pt x="0" y="403"/>
                  </a:lnTo>
                  <a:lnTo>
                    <a:pt x="1" y="407"/>
                  </a:lnTo>
                  <a:lnTo>
                    <a:pt x="3" y="409"/>
                  </a:lnTo>
                  <a:lnTo>
                    <a:pt x="10" y="418"/>
                  </a:lnTo>
                  <a:lnTo>
                    <a:pt x="19" y="427"/>
                  </a:lnTo>
                  <a:lnTo>
                    <a:pt x="28" y="435"/>
                  </a:lnTo>
                  <a:lnTo>
                    <a:pt x="38" y="442"/>
                  </a:lnTo>
                  <a:lnTo>
                    <a:pt x="50" y="447"/>
                  </a:lnTo>
                  <a:lnTo>
                    <a:pt x="61" y="452"/>
                  </a:lnTo>
                  <a:lnTo>
                    <a:pt x="73" y="455"/>
                  </a:lnTo>
                  <a:lnTo>
                    <a:pt x="86" y="457"/>
                  </a:lnTo>
                  <a:lnTo>
                    <a:pt x="92" y="457"/>
                  </a:lnTo>
                  <a:lnTo>
                    <a:pt x="99" y="458"/>
                  </a:lnTo>
                  <a:lnTo>
                    <a:pt x="109" y="457"/>
                  </a:lnTo>
                  <a:lnTo>
                    <a:pt x="120" y="456"/>
                  </a:lnTo>
                  <a:lnTo>
                    <a:pt x="130" y="453"/>
                  </a:lnTo>
                  <a:lnTo>
                    <a:pt x="141" y="449"/>
                  </a:lnTo>
                  <a:lnTo>
                    <a:pt x="150" y="445"/>
                  </a:lnTo>
                  <a:lnTo>
                    <a:pt x="159" y="440"/>
                  </a:lnTo>
                  <a:lnTo>
                    <a:pt x="167" y="433"/>
                  </a:lnTo>
                  <a:lnTo>
                    <a:pt x="175" y="426"/>
                  </a:lnTo>
                  <a:lnTo>
                    <a:pt x="354" y="247"/>
                  </a:lnTo>
                  <a:lnTo>
                    <a:pt x="363" y="238"/>
                  </a:lnTo>
                  <a:lnTo>
                    <a:pt x="370" y="228"/>
                  </a:lnTo>
                  <a:lnTo>
                    <a:pt x="377" y="217"/>
                  </a:lnTo>
                  <a:lnTo>
                    <a:pt x="382" y="207"/>
                  </a:lnTo>
                  <a:lnTo>
                    <a:pt x="387" y="196"/>
                  </a:lnTo>
                  <a:lnTo>
                    <a:pt x="390" y="184"/>
                  </a:lnTo>
                  <a:lnTo>
                    <a:pt x="392" y="174"/>
                  </a:lnTo>
                  <a:lnTo>
                    <a:pt x="392" y="162"/>
                  </a:lnTo>
                  <a:lnTo>
                    <a:pt x="392" y="150"/>
                  </a:lnTo>
                  <a:lnTo>
                    <a:pt x="390" y="138"/>
                  </a:lnTo>
                  <a:lnTo>
                    <a:pt x="387" y="128"/>
                  </a:lnTo>
                  <a:lnTo>
                    <a:pt x="382" y="117"/>
                  </a:lnTo>
                  <a:lnTo>
                    <a:pt x="377" y="106"/>
                  </a:lnTo>
                  <a:lnTo>
                    <a:pt x="370" y="96"/>
                  </a:lnTo>
                  <a:lnTo>
                    <a:pt x="363" y="86"/>
                  </a:lnTo>
                  <a:lnTo>
                    <a:pt x="35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9563888" y="3272813"/>
            <a:ext cx="338295" cy="293439"/>
            <a:chOff x="3171825" y="1955800"/>
            <a:chExt cx="287338" cy="249238"/>
          </a:xfrm>
          <a:solidFill>
            <a:srgbClr val="AFABAB"/>
          </a:solidFill>
        </p:grpSpPr>
        <p:sp>
          <p:nvSpPr>
            <p:cNvPr id="161" name="Freeform 75"/>
            <p:cNvSpPr>
              <a:spLocks noEditPoints="1"/>
            </p:cNvSpPr>
            <p:nvPr/>
          </p:nvSpPr>
          <p:spPr bwMode="auto">
            <a:xfrm>
              <a:off x="3171825" y="1955800"/>
              <a:ext cx="258763" cy="173038"/>
            </a:xfrm>
            <a:custGeom>
              <a:avLst/>
              <a:gdLst>
                <a:gd name="T0" fmla="*/ 54 w 813"/>
                <a:gd name="T1" fmla="*/ 30 h 542"/>
                <a:gd name="T2" fmla="*/ 60 w 813"/>
                <a:gd name="T3" fmla="*/ 30 h 542"/>
                <a:gd name="T4" fmla="*/ 756 w 813"/>
                <a:gd name="T5" fmla="*/ 30 h 542"/>
                <a:gd name="T6" fmla="*/ 413 w 813"/>
                <a:gd name="T7" fmla="*/ 311 h 542"/>
                <a:gd name="T8" fmla="*/ 782 w 813"/>
                <a:gd name="T9" fmla="*/ 240 h 542"/>
                <a:gd name="T10" fmla="*/ 784 w 813"/>
                <a:gd name="T11" fmla="*/ 246 h 542"/>
                <a:gd name="T12" fmla="*/ 787 w 813"/>
                <a:gd name="T13" fmla="*/ 251 h 542"/>
                <a:gd name="T14" fmla="*/ 791 w 813"/>
                <a:gd name="T15" fmla="*/ 254 h 542"/>
                <a:gd name="T16" fmla="*/ 798 w 813"/>
                <a:gd name="T17" fmla="*/ 255 h 542"/>
                <a:gd name="T18" fmla="*/ 803 w 813"/>
                <a:gd name="T19" fmla="*/ 254 h 542"/>
                <a:gd name="T20" fmla="*/ 807 w 813"/>
                <a:gd name="T21" fmla="*/ 251 h 542"/>
                <a:gd name="T22" fmla="*/ 811 w 813"/>
                <a:gd name="T23" fmla="*/ 247 h 542"/>
                <a:gd name="T24" fmla="*/ 813 w 813"/>
                <a:gd name="T25" fmla="*/ 240 h 542"/>
                <a:gd name="T26" fmla="*/ 812 w 813"/>
                <a:gd name="T27" fmla="*/ 67 h 542"/>
                <a:gd name="T28" fmla="*/ 810 w 813"/>
                <a:gd name="T29" fmla="*/ 52 h 542"/>
                <a:gd name="T30" fmla="*/ 805 w 813"/>
                <a:gd name="T31" fmla="*/ 38 h 542"/>
                <a:gd name="T32" fmla="*/ 800 w 813"/>
                <a:gd name="T33" fmla="*/ 26 h 542"/>
                <a:gd name="T34" fmla="*/ 791 w 813"/>
                <a:gd name="T35" fmla="*/ 16 h 542"/>
                <a:gd name="T36" fmla="*/ 782 w 813"/>
                <a:gd name="T37" fmla="*/ 8 h 542"/>
                <a:gd name="T38" fmla="*/ 771 w 813"/>
                <a:gd name="T39" fmla="*/ 2 h 542"/>
                <a:gd name="T40" fmla="*/ 759 w 813"/>
                <a:gd name="T41" fmla="*/ 0 h 542"/>
                <a:gd name="T42" fmla="*/ 60 w 813"/>
                <a:gd name="T43" fmla="*/ 0 h 542"/>
                <a:gd name="T44" fmla="*/ 47 w 813"/>
                <a:gd name="T45" fmla="*/ 1 h 542"/>
                <a:gd name="T46" fmla="*/ 35 w 813"/>
                <a:gd name="T47" fmla="*/ 6 h 542"/>
                <a:gd name="T48" fmla="*/ 25 w 813"/>
                <a:gd name="T49" fmla="*/ 12 h 542"/>
                <a:gd name="T50" fmla="*/ 16 w 813"/>
                <a:gd name="T51" fmla="*/ 21 h 542"/>
                <a:gd name="T52" fmla="*/ 10 w 813"/>
                <a:gd name="T53" fmla="*/ 31 h 542"/>
                <a:gd name="T54" fmla="*/ 4 w 813"/>
                <a:gd name="T55" fmla="*/ 44 h 542"/>
                <a:gd name="T56" fmla="*/ 1 w 813"/>
                <a:gd name="T57" fmla="*/ 59 h 542"/>
                <a:gd name="T58" fmla="*/ 0 w 813"/>
                <a:gd name="T59" fmla="*/ 75 h 542"/>
                <a:gd name="T60" fmla="*/ 0 w 813"/>
                <a:gd name="T61" fmla="*/ 474 h 542"/>
                <a:gd name="T62" fmla="*/ 2 w 813"/>
                <a:gd name="T63" fmla="*/ 490 h 542"/>
                <a:gd name="T64" fmla="*/ 6 w 813"/>
                <a:gd name="T65" fmla="*/ 503 h 542"/>
                <a:gd name="T66" fmla="*/ 13 w 813"/>
                <a:gd name="T67" fmla="*/ 516 h 542"/>
                <a:gd name="T68" fmla="*/ 20 w 813"/>
                <a:gd name="T69" fmla="*/ 526 h 542"/>
                <a:gd name="T70" fmla="*/ 30 w 813"/>
                <a:gd name="T71" fmla="*/ 533 h 542"/>
                <a:gd name="T72" fmla="*/ 41 w 813"/>
                <a:gd name="T73" fmla="*/ 538 h 542"/>
                <a:gd name="T74" fmla="*/ 54 w 813"/>
                <a:gd name="T75" fmla="*/ 541 h 542"/>
                <a:gd name="T76" fmla="*/ 376 w 813"/>
                <a:gd name="T77" fmla="*/ 542 h 542"/>
                <a:gd name="T78" fmla="*/ 382 w 813"/>
                <a:gd name="T79" fmla="*/ 541 h 542"/>
                <a:gd name="T80" fmla="*/ 387 w 813"/>
                <a:gd name="T81" fmla="*/ 537 h 542"/>
                <a:gd name="T82" fmla="*/ 390 w 813"/>
                <a:gd name="T83" fmla="*/ 532 h 542"/>
                <a:gd name="T84" fmla="*/ 391 w 813"/>
                <a:gd name="T85" fmla="*/ 527 h 542"/>
                <a:gd name="T86" fmla="*/ 390 w 813"/>
                <a:gd name="T87" fmla="*/ 520 h 542"/>
                <a:gd name="T88" fmla="*/ 387 w 813"/>
                <a:gd name="T89" fmla="*/ 516 h 542"/>
                <a:gd name="T90" fmla="*/ 382 w 813"/>
                <a:gd name="T91" fmla="*/ 513 h 542"/>
                <a:gd name="T92" fmla="*/ 376 w 813"/>
                <a:gd name="T93" fmla="*/ 512 h 542"/>
                <a:gd name="T94" fmla="*/ 55 w 813"/>
                <a:gd name="T95" fmla="*/ 511 h 542"/>
                <a:gd name="T96" fmla="*/ 47 w 813"/>
                <a:gd name="T97" fmla="*/ 508 h 542"/>
                <a:gd name="T98" fmla="*/ 39 w 813"/>
                <a:gd name="T99" fmla="*/ 500 h 542"/>
                <a:gd name="T100" fmla="*/ 32 w 813"/>
                <a:gd name="T101" fmla="*/ 485 h 542"/>
                <a:gd name="T102" fmla="*/ 30 w 813"/>
                <a:gd name="T103" fmla="*/ 471 h 542"/>
                <a:gd name="T104" fmla="*/ 30 w 813"/>
                <a:gd name="T105" fmla="*/ 75 h 542"/>
                <a:gd name="T106" fmla="*/ 33 w 813"/>
                <a:gd name="T107" fmla="*/ 53 h 542"/>
                <a:gd name="T108" fmla="*/ 409 w 813"/>
                <a:gd name="T109" fmla="*/ 345 h 542"/>
                <a:gd name="T110" fmla="*/ 418 w 813"/>
                <a:gd name="T111" fmla="*/ 344 h 542"/>
                <a:gd name="T112" fmla="*/ 780 w 813"/>
                <a:gd name="T113" fmla="*/ 53 h 542"/>
                <a:gd name="T114" fmla="*/ 782 w 813"/>
                <a:gd name="T115" fmla="*/ 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542">
                  <a:moveTo>
                    <a:pt x="413" y="311"/>
                  </a:moveTo>
                  <a:lnTo>
                    <a:pt x="54" y="30"/>
                  </a:lnTo>
                  <a:lnTo>
                    <a:pt x="57" y="30"/>
                  </a:lnTo>
                  <a:lnTo>
                    <a:pt x="60" y="30"/>
                  </a:lnTo>
                  <a:lnTo>
                    <a:pt x="752" y="30"/>
                  </a:lnTo>
                  <a:lnTo>
                    <a:pt x="756" y="30"/>
                  </a:lnTo>
                  <a:lnTo>
                    <a:pt x="759" y="31"/>
                  </a:lnTo>
                  <a:lnTo>
                    <a:pt x="413" y="311"/>
                  </a:lnTo>
                  <a:close/>
                  <a:moveTo>
                    <a:pt x="782" y="75"/>
                  </a:moveTo>
                  <a:lnTo>
                    <a:pt x="782" y="240"/>
                  </a:lnTo>
                  <a:lnTo>
                    <a:pt x="783" y="244"/>
                  </a:lnTo>
                  <a:lnTo>
                    <a:pt x="784" y="246"/>
                  </a:lnTo>
                  <a:lnTo>
                    <a:pt x="785" y="249"/>
                  </a:lnTo>
                  <a:lnTo>
                    <a:pt x="787" y="251"/>
                  </a:lnTo>
                  <a:lnTo>
                    <a:pt x="789" y="253"/>
                  </a:lnTo>
                  <a:lnTo>
                    <a:pt x="791" y="254"/>
                  </a:lnTo>
                  <a:lnTo>
                    <a:pt x="795" y="255"/>
                  </a:lnTo>
                  <a:lnTo>
                    <a:pt x="798" y="255"/>
                  </a:lnTo>
                  <a:lnTo>
                    <a:pt x="800" y="255"/>
                  </a:lnTo>
                  <a:lnTo>
                    <a:pt x="803" y="254"/>
                  </a:lnTo>
                  <a:lnTo>
                    <a:pt x="805" y="253"/>
                  </a:lnTo>
                  <a:lnTo>
                    <a:pt x="807" y="251"/>
                  </a:lnTo>
                  <a:lnTo>
                    <a:pt x="810" y="249"/>
                  </a:lnTo>
                  <a:lnTo>
                    <a:pt x="811" y="247"/>
                  </a:lnTo>
                  <a:lnTo>
                    <a:pt x="812" y="244"/>
                  </a:lnTo>
                  <a:lnTo>
                    <a:pt x="813" y="240"/>
                  </a:lnTo>
                  <a:lnTo>
                    <a:pt x="813" y="75"/>
                  </a:lnTo>
                  <a:lnTo>
                    <a:pt x="812" y="67"/>
                  </a:lnTo>
                  <a:lnTo>
                    <a:pt x="812" y="59"/>
                  </a:lnTo>
                  <a:lnTo>
                    <a:pt x="810" y="52"/>
                  </a:lnTo>
                  <a:lnTo>
                    <a:pt x="808" y="44"/>
                  </a:lnTo>
                  <a:lnTo>
                    <a:pt x="805" y="38"/>
                  </a:lnTo>
                  <a:lnTo>
                    <a:pt x="803" y="31"/>
                  </a:lnTo>
                  <a:lnTo>
                    <a:pt x="800" y="26"/>
                  </a:lnTo>
                  <a:lnTo>
                    <a:pt x="796" y="21"/>
                  </a:lnTo>
                  <a:lnTo>
                    <a:pt x="791" y="16"/>
                  </a:lnTo>
                  <a:lnTo>
                    <a:pt x="787" y="12"/>
                  </a:lnTo>
                  <a:lnTo>
                    <a:pt x="782" y="8"/>
                  </a:lnTo>
                  <a:lnTo>
                    <a:pt x="776" y="6"/>
                  </a:lnTo>
                  <a:lnTo>
                    <a:pt x="771" y="2"/>
                  </a:lnTo>
                  <a:lnTo>
                    <a:pt x="765" y="1"/>
                  </a:lnTo>
                  <a:lnTo>
                    <a:pt x="759" y="0"/>
                  </a:lnTo>
                  <a:lnTo>
                    <a:pt x="752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41" y="2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5" y="12"/>
                  </a:lnTo>
                  <a:lnTo>
                    <a:pt x="20" y="16"/>
                  </a:lnTo>
                  <a:lnTo>
                    <a:pt x="16" y="21"/>
                  </a:lnTo>
                  <a:lnTo>
                    <a:pt x="13" y="26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467"/>
                  </a:lnTo>
                  <a:lnTo>
                    <a:pt x="0" y="474"/>
                  </a:lnTo>
                  <a:lnTo>
                    <a:pt x="1" y="483"/>
                  </a:lnTo>
                  <a:lnTo>
                    <a:pt x="2" y="490"/>
                  </a:lnTo>
                  <a:lnTo>
                    <a:pt x="4" y="497"/>
                  </a:lnTo>
                  <a:lnTo>
                    <a:pt x="6" y="503"/>
                  </a:lnTo>
                  <a:lnTo>
                    <a:pt x="10" y="510"/>
                  </a:lnTo>
                  <a:lnTo>
                    <a:pt x="13" y="516"/>
                  </a:lnTo>
                  <a:lnTo>
                    <a:pt x="16" y="520"/>
                  </a:lnTo>
                  <a:lnTo>
                    <a:pt x="20" y="526"/>
                  </a:lnTo>
                  <a:lnTo>
                    <a:pt x="25" y="530"/>
                  </a:lnTo>
                  <a:lnTo>
                    <a:pt x="30" y="533"/>
                  </a:lnTo>
                  <a:lnTo>
                    <a:pt x="35" y="536"/>
                  </a:lnTo>
                  <a:lnTo>
                    <a:pt x="41" y="538"/>
                  </a:lnTo>
                  <a:lnTo>
                    <a:pt x="47" y="540"/>
                  </a:lnTo>
                  <a:lnTo>
                    <a:pt x="54" y="541"/>
                  </a:lnTo>
                  <a:lnTo>
                    <a:pt x="60" y="542"/>
                  </a:lnTo>
                  <a:lnTo>
                    <a:pt x="376" y="542"/>
                  </a:lnTo>
                  <a:lnTo>
                    <a:pt x="379" y="541"/>
                  </a:lnTo>
                  <a:lnTo>
                    <a:pt x="382" y="541"/>
                  </a:lnTo>
                  <a:lnTo>
                    <a:pt x="384" y="538"/>
                  </a:lnTo>
                  <a:lnTo>
                    <a:pt x="387" y="537"/>
                  </a:lnTo>
                  <a:lnTo>
                    <a:pt x="388" y="535"/>
                  </a:lnTo>
                  <a:lnTo>
                    <a:pt x="390" y="532"/>
                  </a:lnTo>
                  <a:lnTo>
                    <a:pt x="390" y="530"/>
                  </a:lnTo>
                  <a:lnTo>
                    <a:pt x="391" y="527"/>
                  </a:lnTo>
                  <a:lnTo>
                    <a:pt x="390" y="523"/>
                  </a:lnTo>
                  <a:lnTo>
                    <a:pt x="390" y="520"/>
                  </a:lnTo>
                  <a:lnTo>
                    <a:pt x="388" y="518"/>
                  </a:lnTo>
                  <a:lnTo>
                    <a:pt x="387" y="516"/>
                  </a:lnTo>
                  <a:lnTo>
                    <a:pt x="384" y="514"/>
                  </a:lnTo>
                  <a:lnTo>
                    <a:pt x="382" y="513"/>
                  </a:lnTo>
                  <a:lnTo>
                    <a:pt x="379" y="512"/>
                  </a:lnTo>
                  <a:lnTo>
                    <a:pt x="376" y="512"/>
                  </a:lnTo>
                  <a:lnTo>
                    <a:pt x="60" y="512"/>
                  </a:lnTo>
                  <a:lnTo>
                    <a:pt x="55" y="511"/>
                  </a:lnTo>
                  <a:lnTo>
                    <a:pt x="50" y="510"/>
                  </a:lnTo>
                  <a:lnTo>
                    <a:pt x="47" y="508"/>
                  </a:lnTo>
                  <a:lnTo>
                    <a:pt x="44" y="505"/>
                  </a:lnTo>
                  <a:lnTo>
                    <a:pt x="39" y="500"/>
                  </a:lnTo>
                  <a:lnTo>
                    <a:pt x="34" y="492"/>
                  </a:lnTo>
                  <a:lnTo>
                    <a:pt x="32" y="485"/>
                  </a:lnTo>
                  <a:lnTo>
                    <a:pt x="31" y="477"/>
                  </a:lnTo>
                  <a:lnTo>
                    <a:pt x="30" y="471"/>
                  </a:lnTo>
                  <a:lnTo>
                    <a:pt x="30" y="467"/>
                  </a:lnTo>
                  <a:lnTo>
                    <a:pt x="30" y="75"/>
                  </a:lnTo>
                  <a:lnTo>
                    <a:pt x="30" y="66"/>
                  </a:lnTo>
                  <a:lnTo>
                    <a:pt x="33" y="53"/>
                  </a:lnTo>
                  <a:lnTo>
                    <a:pt x="404" y="342"/>
                  </a:lnTo>
                  <a:lnTo>
                    <a:pt x="409" y="345"/>
                  </a:lnTo>
                  <a:lnTo>
                    <a:pt x="413" y="345"/>
                  </a:lnTo>
                  <a:lnTo>
                    <a:pt x="418" y="344"/>
                  </a:lnTo>
                  <a:lnTo>
                    <a:pt x="422" y="342"/>
                  </a:lnTo>
                  <a:lnTo>
                    <a:pt x="780" y="53"/>
                  </a:lnTo>
                  <a:lnTo>
                    <a:pt x="782" y="66"/>
                  </a:lnTo>
                  <a:lnTo>
                    <a:pt x="782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2" name="Freeform 76"/>
            <p:cNvSpPr>
              <a:spLocks noEditPoints="1"/>
            </p:cNvSpPr>
            <p:nvPr/>
          </p:nvSpPr>
          <p:spPr bwMode="auto">
            <a:xfrm>
              <a:off x="3314700" y="2062163"/>
              <a:ext cx="144463" cy="142875"/>
            </a:xfrm>
            <a:custGeom>
              <a:avLst/>
              <a:gdLst>
                <a:gd name="T0" fmla="*/ 310 w 452"/>
                <a:gd name="T1" fmla="*/ 253 h 448"/>
                <a:gd name="T2" fmla="*/ 308 w 452"/>
                <a:gd name="T3" fmla="*/ 261 h 448"/>
                <a:gd name="T4" fmla="*/ 349 w 452"/>
                <a:gd name="T5" fmla="*/ 395 h 448"/>
                <a:gd name="T6" fmla="*/ 232 w 452"/>
                <a:gd name="T7" fmla="*/ 313 h 448"/>
                <a:gd name="T8" fmla="*/ 223 w 452"/>
                <a:gd name="T9" fmla="*/ 313 h 448"/>
                <a:gd name="T10" fmla="*/ 104 w 452"/>
                <a:gd name="T11" fmla="*/ 395 h 448"/>
                <a:gd name="T12" fmla="*/ 148 w 452"/>
                <a:gd name="T13" fmla="*/ 261 h 448"/>
                <a:gd name="T14" fmla="*/ 145 w 452"/>
                <a:gd name="T15" fmla="*/ 253 h 448"/>
                <a:gd name="T16" fmla="*/ 56 w 452"/>
                <a:gd name="T17" fmla="*/ 178 h 448"/>
                <a:gd name="T18" fmla="*/ 155 w 452"/>
                <a:gd name="T19" fmla="*/ 177 h 448"/>
                <a:gd name="T20" fmla="*/ 161 w 452"/>
                <a:gd name="T21" fmla="*/ 172 h 448"/>
                <a:gd name="T22" fmla="*/ 228 w 452"/>
                <a:gd name="T23" fmla="*/ 48 h 448"/>
                <a:gd name="T24" fmla="*/ 290 w 452"/>
                <a:gd name="T25" fmla="*/ 172 h 448"/>
                <a:gd name="T26" fmla="*/ 297 w 452"/>
                <a:gd name="T27" fmla="*/ 177 h 448"/>
                <a:gd name="T28" fmla="*/ 396 w 452"/>
                <a:gd name="T29" fmla="*/ 178 h 448"/>
                <a:gd name="T30" fmla="*/ 451 w 452"/>
                <a:gd name="T31" fmla="*/ 157 h 448"/>
                <a:gd name="T32" fmla="*/ 445 w 452"/>
                <a:gd name="T33" fmla="*/ 150 h 448"/>
                <a:gd name="T34" fmla="*/ 437 w 452"/>
                <a:gd name="T35" fmla="*/ 148 h 448"/>
                <a:gd name="T36" fmla="*/ 242 w 452"/>
                <a:gd name="T37" fmla="*/ 8 h 448"/>
                <a:gd name="T38" fmla="*/ 236 w 452"/>
                <a:gd name="T39" fmla="*/ 2 h 448"/>
                <a:gd name="T40" fmla="*/ 229 w 452"/>
                <a:gd name="T41" fmla="*/ 0 h 448"/>
                <a:gd name="T42" fmla="*/ 228 w 452"/>
                <a:gd name="T43" fmla="*/ 0 h 448"/>
                <a:gd name="T44" fmla="*/ 220 w 452"/>
                <a:gd name="T45" fmla="*/ 2 h 448"/>
                <a:gd name="T46" fmla="*/ 215 w 452"/>
                <a:gd name="T47" fmla="*/ 7 h 448"/>
                <a:gd name="T48" fmla="*/ 15 w 452"/>
                <a:gd name="T49" fmla="*/ 148 h 448"/>
                <a:gd name="T50" fmla="*/ 7 w 452"/>
                <a:gd name="T51" fmla="*/ 150 h 448"/>
                <a:gd name="T52" fmla="*/ 1 w 452"/>
                <a:gd name="T53" fmla="*/ 157 h 448"/>
                <a:gd name="T54" fmla="*/ 0 w 452"/>
                <a:gd name="T55" fmla="*/ 166 h 448"/>
                <a:gd name="T56" fmla="*/ 6 w 452"/>
                <a:gd name="T57" fmla="*/ 173 h 448"/>
                <a:gd name="T58" fmla="*/ 62 w 452"/>
                <a:gd name="T59" fmla="*/ 429 h 448"/>
                <a:gd name="T60" fmla="*/ 62 w 452"/>
                <a:gd name="T61" fmla="*/ 437 h 448"/>
                <a:gd name="T62" fmla="*/ 67 w 452"/>
                <a:gd name="T63" fmla="*/ 445 h 448"/>
                <a:gd name="T64" fmla="*/ 75 w 452"/>
                <a:gd name="T65" fmla="*/ 448 h 448"/>
                <a:gd name="T66" fmla="*/ 84 w 452"/>
                <a:gd name="T67" fmla="*/ 446 h 448"/>
                <a:gd name="T68" fmla="*/ 367 w 452"/>
                <a:gd name="T69" fmla="*/ 446 h 448"/>
                <a:gd name="T70" fmla="*/ 377 w 452"/>
                <a:gd name="T71" fmla="*/ 448 h 448"/>
                <a:gd name="T72" fmla="*/ 385 w 452"/>
                <a:gd name="T73" fmla="*/ 446 h 448"/>
                <a:gd name="T74" fmla="*/ 391 w 452"/>
                <a:gd name="T75" fmla="*/ 438 h 448"/>
                <a:gd name="T76" fmla="*/ 391 w 452"/>
                <a:gd name="T77" fmla="*/ 429 h 448"/>
                <a:gd name="T78" fmla="*/ 446 w 452"/>
                <a:gd name="T79" fmla="*/ 173 h 448"/>
                <a:gd name="T80" fmla="*/ 451 w 452"/>
                <a:gd name="T81" fmla="*/ 166 h 448"/>
                <a:gd name="T82" fmla="*/ 451 w 452"/>
                <a:gd name="T83" fmla="*/ 15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448">
                  <a:moveTo>
                    <a:pt x="312" y="249"/>
                  </a:moveTo>
                  <a:lnTo>
                    <a:pt x="310" y="253"/>
                  </a:lnTo>
                  <a:lnTo>
                    <a:pt x="308" y="257"/>
                  </a:lnTo>
                  <a:lnTo>
                    <a:pt x="308" y="261"/>
                  </a:lnTo>
                  <a:lnTo>
                    <a:pt x="308" y="266"/>
                  </a:lnTo>
                  <a:lnTo>
                    <a:pt x="349" y="395"/>
                  </a:lnTo>
                  <a:lnTo>
                    <a:pt x="236" y="315"/>
                  </a:lnTo>
                  <a:lnTo>
                    <a:pt x="232" y="313"/>
                  </a:lnTo>
                  <a:lnTo>
                    <a:pt x="228" y="313"/>
                  </a:lnTo>
                  <a:lnTo>
                    <a:pt x="223" y="313"/>
                  </a:lnTo>
                  <a:lnTo>
                    <a:pt x="219" y="315"/>
                  </a:lnTo>
                  <a:lnTo>
                    <a:pt x="104" y="395"/>
                  </a:lnTo>
                  <a:lnTo>
                    <a:pt x="147" y="266"/>
                  </a:lnTo>
                  <a:lnTo>
                    <a:pt x="148" y="261"/>
                  </a:lnTo>
                  <a:lnTo>
                    <a:pt x="147" y="257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56" y="178"/>
                  </a:lnTo>
                  <a:lnTo>
                    <a:pt x="151" y="178"/>
                  </a:lnTo>
                  <a:lnTo>
                    <a:pt x="155" y="177"/>
                  </a:lnTo>
                  <a:lnTo>
                    <a:pt x="158" y="176"/>
                  </a:lnTo>
                  <a:lnTo>
                    <a:pt x="161" y="172"/>
                  </a:lnTo>
                  <a:lnTo>
                    <a:pt x="164" y="169"/>
                  </a:lnTo>
                  <a:lnTo>
                    <a:pt x="228" y="48"/>
                  </a:lnTo>
                  <a:lnTo>
                    <a:pt x="288" y="169"/>
                  </a:lnTo>
                  <a:lnTo>
                    <a:pt x="290" y="172"/>
                  </a:lnTo>
                  <a:lnTo>
                    <a:pt x="293" y="176"/>
                  </a:lnTo>
                  <a:lnTo>
                    <a:pt x="297" y="177"/>
                  </a:lnTo>
                  <a:lnTo>
                    <a:pt x="301" y="178"/>
                  </a:lnTo>
                  <a:lnTo>
                    <a:pt x="396" y="178"/>
                  </a:lnTo>
                  <a:lnTo>
                    <a:pt x="312" y="249"/>
                  </a:lnTo>
                  <a:close/>
                  <a:moveTo>
                    <a:pt x="451" y="157"/>
                  </a:moveTo>
                  <a:lnTo>
                    <a:pt x="449" y="153"/>
                  </a:lnTo>
                  <a:lnTo>
                    <a:pt x="445" y="150"/>
                  </a:lnTo>
                  <a:lnTo>
                    <a:pt x="441" y="148"/>
                  </a:lnTo>
                  <a:lnTo>
                    <a:pt x="437" y="148"/>
                  </a:lnTo>
                  <a:lnTo>
                    <a:pt x="310" y="148"/>
                  </a:lnTo>
                  <a:lnTo>
                    <a:pt x="242" y="8"/>
                  </a:lnTo>
                  <a:lnTo>
                    <a:pt x="240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0" y="2"/>
                  </a:lnTo>
                  <a:lnTo>
                    <a:pt x="217" y="4"/>
                  </a:lnTo>
                  <a:lnTo>
                    <a:pt x="215" y="7"/>
                  </a:lnTo>
                  <a:lnTo>
                    <a:pt x="142" y="148"/>
                  </a:lnTo>
                  <a:lnTo>
                    <a:pt x="15" y="148"/>
                  </a:lnTo>
                  <a:lnTo>
                    <a:pt x="11" y="148"/>
                  </a:lnTo>
                  <a:lnTo>
                    <a:pt x="7" y="150"/>
                  </a:lnTo>
                  <a:lnTo>
                    <a:pt x="4" y="153"/>
                  </a:lnTo>
                  <a:lnTo>
                    <a:pt x="1" y="157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3" y="170"/>
                  </a:lnTo>
                  <a:lnTo>
                    <a:pt x="6" y="173"/>
                  </a:lnTo>
                  <a:lnTo>
                    <a:pt x="115" y="266"/>
                  </a:lnTo>
                  <a:lnTo>
                    <a:pt x="62" y="429"/>
                  </a:lnTo>
                  <a:lnTo>
                    <a:pt x="60" y="433"/>
                  </a:lnTo>
                  <a:lnTo>
                    <a:pt x="62" y="437"/>
                  </a:lnTo>
                  <a:lnTo>
                    <a:pt x="63" y="441"/>
                  </a:lnTo>
                  <a:lnTo>
                    <a:pt x="67" y="445"/>
                  </a:lnTo>
                  <a:lnTo>
                    <a:pt x="71" y="448"/>
                  </a:lnTo>
                  <a:lnTo>
                    <a:pt x="75" y="448"/>
                  </a:lnTo>
                  <a:lnTo>
                    <a:pt x="80" y="448"/>
                  </a:lnTo>
                  <a:lnTo>
                    <a:pt x="84" y="446"/>
                  </a:lnTo>
                  <a:lnTo>
                    <a:pt x="228" y="346"/>
                  </a:lnTo>
                  <a:lnTo>
                    <a:pt x="367" y="446"/>
                  </a:lnTo>
                  <a:lnTo>
                    <a:pt x="371" y="448"/>
                  </a:lnTo>
                  <a:lnTo>
                    <a:pt x="377" y="448"/>
                  </a:lnTo>
                  <a:lnTo>
                    <a:pt x="381" y="448"/>
                  </a:lnTo>
                  <a:lnTo>
                    <a:pt x="385" y="446"/>
                  </a:lnTo>
                  <a:lnTo>
                    <a:pt x="389" y="441"/>
                  </a:lnTo>
                  <a:lnTo>
                    <a:pt x="391" y="438"/>
                  </a:lnTo>
                  <a:lnTo>
                    <a:pt x="392" y="433"/>
                  </a:lnTo>
                  <a:lnTo>
                    <a:pt x="391" y="429"/>
                  </a:lnTo>
                  <a:lnTo>
                    <a:pt x="340" y="266"/>
                  </a:lnTo>
                  <a:lnTo>
                    <a:pt x="446" y="173"/>
                  </a:lnTo>
                  <a:lnTo>
                    <a:pt x="450" y="170"/>
                  </a:lnTo>
                  <a:lnTo>
                    <a:pt x="451" y="166"/>
                  </a:lnTo>
                  <a:lnTo>
                    <a:pt x="452" y="162"/>
                  </a:lnTo>
                  <a:lnTo>
                    <a:pt x="451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9563888" y="5372671"/>
            <a:ext cx="338295" cy="338295"/>
            <a:chOff x="2598738" y="1933575"/>
            <a:chExt cx="287338" cy="287338"/>
          </a:xfrm>
          <a:solidFill>
            <a:srgbClr val="3B3939"/>
          </a:solidFill>
        </p:grpSpPr>
        <p:sp>
          <p:nvSpPr>
            <p:cNvPr id="164" name="Freeform 10"/>
            <p:cNvSpPr>
              <a:spLocks/>
            </p:cNvSpPr>
            <p:nvPr/>
          </p:nvSpPr>
          <p:spPr bwMode="auto">
            <a:xfrm>
              <a:off x="2813050" y="1933575"/>
              <a:ext cx="63500" cy="106363"/>
            </a:xfrm>
            <a:custGeom>
              <a:avLst/>
              <a:gdLst>
                <a:gd name="T0" fmla="*/ 3 w 196"/>
                <a:gd name="T1" fmla="*/ 99 h 331"/>
                <a:gd name="T2" fmla="*/ 81 w 196"/>
                <a:gd name="T3" fmla="*/ 176 h 331"/>
                <a:gd name="T4" fmla="*/ 85 w 196"/>
                <a:gd name="T5" fmla="*/ 179 h 331"/>
                <a:gd name="T6" fmla="*/ 91 w 196"/>
                <a:gd name="T7" fmla="*/ 180 h 331"/>
                <a:gd name="T8" fmla="*/ 97 w 196"/>
                <a:gd name="T9" fmla="*/ 179 h 331"/>
                <a:gd name="T10" fmla="*/ 102 w 196"/>
                <a:gd name="T11" fmla="*/ 176 h 331"/>
                <a:gd name="T12" fmla="*/ 105 w 196"/>
                <a:gd name="T13" fmla="*/ 172 h 331"/>
                <a:gd name="T14" fmla="*/ 106 w 196"/>
                <a:gd name="T15" fmla="*/ 166 h 331"/>
                <a:gd name="T16" fmla="*/ 105 w 196"/>
                <a:gd name="T17" fmla="*/ 160 h 331"/>
                <a:gd name="T18" fmla="*/ 102 w 196"/>
                <a:gd name="T19" fmla="*/ 155 h 331"/>
                <a:gd name="T20" fmla="*/ 121 w 196"/>
                <a:gd name="T21" fmla="*/ 105 h 331"/>
                <a:gd name="T22" fmla="*/ 137 w 196"/>
                <a:gd name="T23" fmla="*/ 109 h 331"/>
                <a:gd name="T24" fmla="*/ 152 w 196"/>
                <a:gd name="T25" fmla="*/ 120 h 331"/>
                <a:gd name="T26" fmla="*/ 162 w 196"/>
                <a:gd name="T27" fmla="*/ 134 h 331"/>
                <a:gd name="T28" fmla="*/ 166 w 196"/>
                <a:gd name="T29" fmla="*/ 150 h 331"/>
                <a:gd name="T30" fmla="*/ 166 w 196"/>
                <a:gd name="T31" fmla="*/ 320 h 331"/>
                <a:gd name="T32" fmla="*/ 169 w 196"/>
                <a:gd name="T33" fmla="*/ 325 h 331"/>
                <a:gd name="T34" fmla="*/ 173 w 196"/>
                <a:gd name="T35" fmla="*/ 328 h 331"/>
                <a:gd name="T36" fmla="*/ 178 w 196"/>
                <a:gd name="T37" fmla="*/ 330 h 331"/>
                <a:gd name="T38" fmla="*/ 185 w 196"/>
                <a:gd name="T39" fmla="*/ 330 h 331"/>
                <a:gd name="T40" fmla="*/ 190 w 196"/>
                <a:gd name="T41" fmla="*/ 328 h 331"/>
                <a:gd name="T42" fmla="*/ 193 w 196"/>
                <a:gd name="T43" fmla="*/ 325 h 331"/>
                <a:gd name="T44" fmla="*/ 196 w 196"/>
                <a:gd name="T45" fmla="*/ 320 h 331"/>
                <a:gd name="T46" fmla="*/ 196 w 196"/>
                <a:gd name="T47" fmla="*/ 150 h 331"/>
                <a:gd name="T48" fmla="*/ 194 w 196"/>
                <a:gd name="T49" fmla="*/ 136 h 331"/>
                <a:gd name="T50" fmla="*/ 190 w 196"/>
                <a:gd name="T51" fmla="*/ 122 h 331"/>
                <a:gd name="T52" fmla="*/ 183 w 196"/>
                <a:gd name="T53" fmla="*/ 109 h 331"/>
                <a:gd name="T54" fmla="*/ 174 w 196"/>
                <a:gd name="T55" fmla="*/ 98 h 331"/>
                <a:gd name="T56" fmla="*/ 162 w 196"/>
                <a:gd name="T57" fmla="*/ 89 h 331"/>
                <a:gd name="T58" fmla="*/ 149 w 196"/>
                <a:gd name="T59" fmla="*/ 82 h 331"/>
                <a:gd name="T60" fmla="*/ 135 w 196"/>
                <a:gd name="T61" fmla="*/ 77 h 331"/>
                <a:gd name="T62" fmla="*/ 121 w 196"/>
                <a:gd name="T63" fmla="*/ 75 h 331"/>
                <a:gd name="T64" fmla="*/ 102 w 196"/>
                <a:gd name="T65" fmla="*/ 26 h 331"/>
                <a:gd name="T66" fmla="*/ 105 w 196"/>
                <a:gd name="T67" fmla="*/ 22 h 331"/>
                <a:gd name="T68" fmla="*/ 106 w 196"/>
                <a:gd name="T69" fmla="*/ 15 h 331"/>
                <a:gd name="T70" fmla="*/ 105 w 196"/>
                <a:gd name="T71" fmla="*/ 10 h 331"/>
                <a:gd name="T72" fmla="*/ 102 w 196"/>
                <a:gd name="T73" fmla="*/ 4 h 331"/>
                <a:gd name="T74" fmla="*/ 97 w 196"/>
                <a:gd name="T75" fmla="*/ 1 h 331"/>
                <a:gd name="T76" fmla="*/ 91 w 196"/>
                <a:gd name="T77" fmla="*/ 0 h 331"/>
                <a:gd name="T78" fmla="*/ 85 w 196"/>
                <a:gd name="T79" fmla="*/ 1 h 331"/>
                <a:gd name="T80" fmla="*/ 81 w 196"/>
                <a:gd name="T81" fmla="*/ 4 h 331"/>
                <a:gd name="T82" fmla="*/ 3 w 196"/>
                <a:gd name="T83" fmla="*/ 83 h 331"/>
                <a:gd name="T84" fmla="*/ 1 w 196"/>
                <a:gd name="T85" fmla="*/ 88 h 331"/>
                <a:gd name="T86" fmla="*/ 1 w 196"/>
                <a:gd name="T87" fmla="*/ 9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31">
                  <a:moveTo>
                    <a:pt x="1" y="97"/>
                  </a:moveTo>
                  <a:lnTo>
                    <a:pt x="3" y="99"/>
                  </a:lnTo>
                  <a:lnTo>
                    <a:pt x="6" y="101"/>
                  </a:lnTo>
                  <a:lnTo>
                    <a:pt x="81" y="176"/>
                  </a:lnTo>
                  <a:lnTo>
                    <a:pt x="83" y="178"/>
                  </a:lnTo>
                  <a:lnTo>
                    <a:pt x="85" y="179"/>
                  </a:lnTo>
                  <a:lnTo>
                    <a:pt x="88" y="180"/>
                  </a:lnTo>
                  <a:lnTo>
                    <a:pt x="91" y="180"/>
                  </a:lnTo>
                  <a:lnTo>
                    <a:pt x="93" y="180"/>
                  </a:lnTo>
                  <a:lnTo>
                    <a:pt x="97" y="179"/>
                  </a:lnTo>
                  <a:lnTo>
                    <a:pt x="99" y="178"/>
                  </a:lnTo>
                  <a:lnTo>
                    <a:pt x="102" y="176"/>
                  </a:lnTo>
                  <a:lnTo>
                    <a:pt x="103" y="174"/>
                  </a:lnTo>
                  <a:lnTo>
                    <a:pt x="105" y="172"/>
                  </a:lnTo>
                  <a:lnTo>
                    <a:pt x="105" y="168"/>
                  </a:lnTo>
                  <a:lnTo>
                    <a:pt x="106" y="166"/>
                  </a:lnTo>
                  <a:lnTo>
                    <a:pt x="105" y="163"/>
                  </a:lnTo>
                  <a:lnTo>
                    <a:pt x="105" y="160"/>
                  </a:lnTo>
                  <a:lnTo>
                    <a:pt x="103" y="158"/>
                  </a:lnTo>
                  <a:lnTo>
                    <a:pt x="102" y="155"/>
                  </a:lnTo>
                  <a:lnTo>
                    <a:pt x="52" y="105"/>
                  </a:lnTo>
                  <a:lnTo>
                    <a:pt x="121" y="105"/>
                  </a:lnTo>
                  <a:lnTo>
                    <a:pt x="129" y="106"/>
                  </a:lnTo>
                  <a:lnTo>
                    <a:pt x="137" y="109"/>
                  </a:lnTo>
                  <a:lnTo>
                    <a:pt x="145" y="114"/>
                  </a:lnTo>
                  <a:lnTo>
                    <a:pt x="152" y="120"/>
                  </a:lnTo>
                  <a:lnTo>
                    <a:pt x="158" y="127"/>
                  </a:lnTo>
                  <a:lnTo>
                    <a:pt x="162" y="134"/>
                  </a:lnTo>
                  <a:lnTo>
                    <a:pt x="165" y="143"/>
                  </a:lnTo>
                  <a:lnTo>
                    <a:pt x="166" y="150"/>
                  </a:lnTo>
                  <a:lnTo>
                    <a:pt x="166" y="316"/>
                  </a:lnTo>
                  <a:lnTo>
                    <a:pt x="166" y="320"/>
                  </a:lnTo>
                  <a:lnTo>
                    <a:pt x="167" y="322"/>
                  </a:lnTo>
                  <a:lnTo>
                    <a:pt x="169" y="325"/>
                  </a:lnTo>
                  <a:lnTo>
                    <a:pt x="171" y="327"/>
                  </a:lnTo>
                  <a:lnTo>
                    <a:pt x="173" y="328"/>
                  </a:lnTo>
                  <a:lnTo>
                    <a:pt x="175" y="330"/>
                  </a:lnTo>
                  <a:lnTo>
                    <a:pt x="178" y="330"/>
                  </a:lnTo>
                  <a:lnTo>
                    <a:pt x="181" y="331"/>
                  </a:lnTo>
                  <a:lnTo>
                    <a:pt x="185" y="330"/>
                  </a:lnTo>
                  <a:lnTo>
                    <a:pt x="187" y="330"/>
                  </a:lnTo>
                  <a:lnTo>
                    <a:pt x="190" y="328"/>
                  </a:lnTo>
                  <a:lnTo>
                    <a:pt x="192" y="327"/>
                  </a:lnTo>
                  <a:lnTo>
                    <a:pt x="193" y="325"/>
                  </a:lnTo>
                  <a:lnTo>
                    <a:pt x="195" y="322"/>
                  </a:lnTo>
                  <a:lnTo>
                    <a:pt x="196" y="320"/>
                  </a:lnTo>
                  <a:lnTo>
                    <a:pt x="196" y="316"/>
                  </a:lnTo>
                  <a:lnTo>
                    <a:pt x="196" y="150"/>
                  </a:lnTo>
                  <a:lnTo>
                    <a:pt x="195" y="143"/>
                  </a:lnTo>
                  <a:lnTo>
                    <a:pt x="194" y="136"/>
                  </a:lnTo>
                  <a:lnTo>
                    <a:pt x="193" y="129"/>
                  </a:lnTo>
                  <a:lnTo>
                    <a:pt x="190" y="122"/>
                  </a:lnTo>
                  <a:lnTo>
                    <a:pt x="187" y="116"/>
                  </a:lnTo>
                  <a:lnTo>
                    <a:pt x="183" y="109"/>
                  </a:lnTo>
                  <a:lnTo>
                    <a:pt x="178" y="104"/>
                  </a:lnTo>
                  <a:lnTo>
                    <a:pt x="174" y="98"/>
                  </a:lnTo>
                  <a:lnTo>
                    <a:pt x="167" y="93"/>
                  </a:lnTo>
                  <a:lnTo>
                    <a:pt x="162" y="89"/>
                  </a:lnTo>
                  <a:lnTo>
                    <a:pt x="156" y="85"/>
                  </a:lnTo>
                  <a:lnTo>
                    <a:pt x="149" y="82"/>
                  </a:lnTo>
                  <a:lnTo>
                    <a:pt x="143" y="78"/>
                  </a:lnTo>
                  <a:lnTo>
                    <a:pt x="135" y="77"/>
                  </a:lnTo>
                  <a:lnTo>
                    <a:pt x="129" y="75"/>
                  </a:lnTo>
                  <a:lnTo>
                    <a:pt x="121" y="75"/>
                  </a:lnTo>
                  <a:lnTo>
                    <a:pt x="52" y="75"/>
                  </a:lnTo>
                  <a:lnTo>
                    <a:pt x="102" y="26"/>
                  </a:lnTo>
                  <a:lnTo>
                    <a:pt x="103" y="24"/>
                  </a:lnTo>
                  <a:lnTo>
                    <a:pt x="105" y="22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7"/>
                  </a:lnTo>
                  <a:lnTo>
                    <a:pt x="102" y="4"/>
                  </a:lnTo>
                  <a:lnTo>
                    <a:pt x="99" y="2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1" y="4"/>
                  </a:lnTo>
                  <a:lnTo>
                    <a:pt x="6" y="79"/>
                  </a:lnTo>
                  <a:lnTo>
                    <a:pt x="3" y="83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1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5" name="Freeform 11"/>
            <p:cNvSpPr>
              <a:spLocks noEditPoints="1"/>
            </p:cNvSpPr>
            <p:nvPr/>
          </p:nvSpPr>
          <p:spPr bwMode="auto">
            <a:xfrm>
              <a:off x="2598738" y="1933575"/>
              <a:ext cx="287338" cy="287338"/>
            </a:xfrm>
            <a:custGeom>
              <a:avLst/>
              <a:gdLst>
                <a:gd name="T0" fmla="*/ 866 w 903"/>
                <a:gd name="T1" fmla="*/ 819 h 903"/>
                <a:gd name="T2" fmla="*/ 838 w 903"/>
                <a:gd name="T3" fmla="*/ 854 h 903"/>
                <a:gd name="T4" fmla="*/ 795 w 903"/>
                <a:gd name="T5" fmla="*/ 871 h 903"/>
                <a:gd name="T6" fmla="*/ 417 w 903"/>
                <a:gd name="T7" fmla="*/ 850 h 903"/>
                <a:gd name="T8" fmla="*/ 422 w 903"/>
                <a:gd name="T9" fmla="*/ 572 h 903"/>
                <a:gd name="T10" fmla="*/ 391 w 903"/>
                <a:gd name="T11" fmla="*/ 835 h 903"/>
                <a:gd name="T12" fmla="*/ 363 w 903"/>
                <a:gd name="T13" fmla="*/ 869 h 903"/>
                <a:gd name="T14" fmla="*/ 322 w 903"/>
                <a:gd name="T15" fmla="*/ 863 h 903"/>
                <a:gd name="T16" fmla="*/ 302 w 903"/>
                <a:gd name="T17" fmla="*/ 828 h 903"/>
                <a:gd name="T18" fmla="*/ 419 w 903"/>
                <a:gd name="T19" fmla="*/ 473 h 903"/>
                <a:gd name="T20" fmla="*/ 429 w 903"/>
                <a:gd name="T21" fmla="*/ 482 h 903"/>
                <a:gd name="T22" fmla="*/ 783 w 903"/>
                <a:gd name="T23" fmla="*/ 542 h 903"/>
                <a:gd name="T24" fmla="*/ 396 w 903"/>
                <a:gd name="T25" fmla="*/ 547 h 903"/>
                <a:gd name="T26" fmla="*/ 140 w 903"/>
                <a:gd name="T27" fmla="*/ 452 h 903"/>
                <a:gd name="T28" fmla="*/ 151 w 903"/>
                <a:gd name="T29" fmla="*/ 180 h 903"/>
                <a:gd name="T30" fmla="*/ 602 w 903"/>
                <a:gd name="T31" fmla="*/ 399 h 903"/>
                <a:gd name="T32" fmla="*/ 588 w 903"/>
                <a:gd name="T33" fmla="*/ 427 h 903"/>
                <a:gd name="T34" fmla="*/ 547 w 903"/>
                <a:gd name="T35" fmla="*/ 448 h 903"/>
                <a:gd name="T36" fmla="*/ 448 w 903"/>
                <a:gd name="T37" fmla="*/ 437 h 903"/>
                <a:gd name="T38" fmla="*/ 441 w 903"/>
                <a:gd name="T39" fmla="*/ 424 h 903"/>
                <a:gd name="T40" fmla="*/ 284 w 903"/>
                <a:gd name="T41" fmla="*/ 422 h 903"/>
                <a:gd name="T42" fmla="*/ 273 w 903"/>
                <a:gd name="T43" fmla="*/ 431 h 903"/>
                <a:gd name="T44" fmla="*/ 30 w 903"/>
                <a:gd name="T45" fmla="*/ 414 h 903"/>
                <a:gd name="T46" fmla="*/ 182 w 903"/>
                <a:gd name="T47" fmla="*/ 82 h 903"/>
                <a:gd name="T48" fmla="*/ 192 w 903"/>
                <a:gd name="T49" fmla="*/ 90 h 903"/>
                <a:gd name="T50" fmla="*/ 132 w 903"/>
                <a:gd name="T51" fmla="*/ 151 h 903"/>
                <a:gd name="T52" fmla="*/ 122 w 903"/>
                <a:gd name="T53" fmla="*/ 160 h 903"/>
                <a:gd name="T54" fmla="*/ 119 w 903"/>
                <a:gd name="T55" fmla="*/ 425 h 903"/>
                <a:gd name="T56" fmla="*/ 108 w 903"/>
                <a:gd name="T57" fmla="*/ 443 h 903"/>
                <a:gd name="T58" fmla="*/ 76 w 903"/>
                <a:gd name="T59" fmla="*/ 452 h 903"/>
                <a:gd name="T60" fmla="*/ 43 w 903"/>
                <a:gd name="T61" fmla="*/ 443 h 903"/>
                <a:gd name="T62" fmla="*/ 32 w 903"/>
                <a:gd name="T63" fmla="*/ 425 h 903"/>
                <a:gd name="T64" fmla="*/ 813 w 903"/>
                <a:gd name="T65" fmla="*/ 467 h 903"/>
                <a:gd name="T66" fmla="*/ 807 w 903"/>
                <a:gd name="T67" fmla="*/ 455 h 903"/>
                <a:gd name="T68" fmla="*/ 607 w 903"/>
                <a:gd name="T69" fmla="*/ 449 h 903"/>
                <a:gd name="T70" fmla="*/ 629 w 903"/>
                <a:gd name="T71" fmla="*/ 415 h 903"/>
                <a:gd name="T72" fmla="*/ 632 w 903"/>
                <a:gd name="T73" fmla="*/ 165 h 903"/>
                <a:gd name="T74" fmla="*/ 626 w 903"/>
                <a:gd name="T75" fmla="*/ 153 h 903"/>
                <a:gd name="T76" fmla="*/ 572 w 903"/>
                <a:gd name="T77" fmla="*/ 75 h 903"/>
                <a:gd name="T78" fmla="*/ 566 w 903"/>
                <a:gd name="T79" fmla="*/ 63 h 903"/>
                <a:gd name="T80" fmla="*/ 211 w 903"/>
                <a:gd name="T81" fmla="*/ 15 h 903"/>
                <a:gd name="T82" fmla="*/ 204 w 903"/>
                <a:gd name="T83" fmla="*/ 2 h 903"/>
                <a:gd name="T84" fmla="*/ 12 w 903"/>
                <a:gd name="T85" fmla="*/ 0 h 903"/>
                <a:gd name="T86" fmla="*/ 2 w 903"/>
                <a:gd name="T87" fmla="*/ 10 h 903"/>
                <a:gd name="T88" fmla="*/ 2 w 903"/>
                <a:gd name="T89" fmla="*/ 429 h 903"/>
                <a:gd name="T90" fmla="*/ 17 w 903"/>
                <a:gd name="T91" fmla="*/ 459 h 903"/>
                <a:gd name="T92" fmla="*/ 44 w 903"/>
                <a:gd name="T93" fmla="*/ 477 h 903"/>
                <a:gd name="T94" fmla="*/ 271 w 903"/>
                <a:gd name="T95" fmla="*/ 482 h 903"/>
                <a:gd name="T96" fmla="*/ 277 w 903"/>
                <a:gd name="T97" fmla="*/ 854 h 903"/>
                <a:gd name="T98" fmla="*/ 299 w 903"/>
                <a:gd name="T99" fmla="*/ 884 h 903"/>
                <a:gd name="T100" fmla="*/ 332 w 903"/>
                <a:gd name="T101" fmla="*/ 901 h 903"/>
                <a:gd name="T102" fmla="*/ 802 w 903"/>
                <a:gd name="T103" fmla="*/ 901 h 903"/>
                <a:gd name="T104" fmla="*/ 857 w 903"/>
                <a:gd name="T105" fmla="*/ 876 h 903"/>
                <a:gd name="T106" fmla="*/ 894 w 903"/>
                <a:gd name="T107" fmla="*/ 830 h 903"/>
                <a:gd name="T108" fmla="*/ 903 w 903"/>
                <a:gd name="T109" fmla="*/ 557 h 903"/>
                <a:gd name="T110" fmla="*/ 897 w 903"/>
                <a:gd name="T111" fmla="*/ 54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3" h="903">
                  <a:moveTo>
                    <a:pt x="873" y="783"/>
                  </a:moveTo>
                  <a:lnTo>
                    <a:pt x="872" y="793"/>
                  </a:lnTo>
                  <a:lnTo>
                    <a:pt x="871" y="801"/>
                  </a:lnTo>
                  <a:lnTo>
                    <a:pt x="869" y="811"/>
                  </a:lnTo>
                  <a:lnTo>
                    <a:pt x="866" y="819"/>
                  </a:lnTo>
                  <a:lnTo>
                    <a:pt x="862" y="827"/>
                  </a:lnTo>
                  <a:lnTo>
                    <a:pt x="857" y="834"/>
                  </a:lnTo>
                  <a:lnTo>
                    <a:pt x="852" y="841"/>
                  </a:lnTo>
                  <a:lnTo>
                    <a:pt x="846" y="847"/>
                  </a:lnTo>
                  <a:lnTo>
                    <a:pt x="838" y="854"/>
                  </a:lnTo>
                  <a:lnTo>
                    <a:pt x="831" y="858"/>
                  </a:lnTo>
                  <a:lnTo>
                    <a:pt x="823" y="862"/>
                  </a:lnTo>
                  <a:lnTo>
                    <a:pt x="814" y="867"/>
                  </a:lnTo>
                  <a:lnTo>
                    <a:pt x="805" y="869"/>
                  </a:lnTo>
                  <a:lnTo>
                    <a:pt x="795" y="871"/>
                  </a:lnTo>
                  <a:lnTo>
                    <a:pt x="786" y="873"/>
                  </a:lnTo>
                  <a:lnTo>
                    <a:pt x="775" y="873"/>
                  </a:lnTo>
                  <a:lnTo>
                    <a:pt x="404" y="873"/>
                  </a:lnTo>
                  <a:lnTo>
                    <a:pt x="411" y="862"/>
                  </a:lnTo>
                  <a:lnTo>
                    <a:pt x="417" y="850"/>
                  </a:lnTo>
                  <a:lnTo>
                    <a:pt x="419" y="845"/>
                  </a:lnTo>
                  <a:lnTo>
                    <a:pt x="421" y="840"/>
                  </a:lnTo>
                  <a:lnTo>
                    <a:pt x="422" y="833"/>
                  </a:lnTo>
                  <a:lnTo>
                    <a:pt x="422" y="828"/>
                  </a:lnTo>
                  <a:lnTo>
                    <a:pt x="422" y="572"/>
                  </a:lnTo>
                  <a:lnTo>
                    <a:pt x="873" y="572"/>
                  </a:lnTo>
                  <a:lnTo>
                    <a:pt x="873" y="783"/>
                  </a:lnTo>
                  <a:close/>
                  <a:moveTo>
                    <a:pt x="392" y="557"/>
                  </a:moveTo>
                  <a:lnTo>
                    <a:pt x="392" y="828"/>
                  </a:lnTo>
                  <a:lnTo>
                    <a:pt x="391" y="835"/>
                  </a:lnTo>
                  <a:lnTo>
                    <a:pt x="388" y="843"/>
                  </a:lnTo>
                  <a:lnTo>
                    <a:pt x="383" y="850"/>
                  </a:lnTo>
                  <a:lnTo>
                    <a:pt x="378" y="858"/>
                  </a:lnTo>
                  <a:lnTo>
                    <a:pt x="370" y="863"/>
                  </a:lnTo>
                  <a:lnTo>
                    <a:pt x="363" y="869"/>
                  </a:lnTo>
                  <a:lnTo>
                    <a:pt x="354" y="872"/>
                  </a:lnTo>
                  <a:lnTo>
                    <a:pt x="347" y="873"/>
                  </a:lnTo>
                  <a:lnTo>
                    <a:pt x="338" y="872"/>
                  </a:lnTo>
                  <a:lnTo>
                    <a:pt x="330" y="869"/>
                  </a:lnTo>
                  <a:lnTo>
                    <a:pt x="322" y="863"/>
                  </a:lnTo>
                  <a:lnTo>
                    <a:pt x="316" y="858"/>
                  </a:lnTo>
                  <a:lnTo>
                    <a:pt x="309" y="850"/>
                  </a:lnTo>
                  <a:lnTo>
                    <a:pt x="305" y="843"/>
                  </a:lnTo>
                  <a:lnTo>
                    <a:pt x="302" y="835"/>
                  </a:lnTo>
                  <a:lnTo>
                    <a:pt x="302" y="828"/>
                  </a:lnTo>
                  <a:lnTo>
                    <a:pt x="302" y="452"/>
                  </a:lnTo>
                  <a:lnTo>
                    <a:pt x="418" y="452"/>
                  </a:lnTo>
                  <a:lnTo>
                    <a:pt x="418" y="467"/>
                  </a:lnTo>
                  <a:lnTo>
                    <a:pt x="418" y="470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2" y="477"/>
                  </a:lnTo>
                  <a:lnTo>
                    <a:pt x="424" y="479"/>
                  </a:lnTo>
                  <a:lnTo>
                    <a:pt x="427" y="481"/>
                  </a:lnTo>
                  <a:lnTo>
                    <a:pt x="429" y="482"/>
                  </a:lnTo>
                  <a:lnTo>
                    <a:pt x="433" y="482"/>
                  </a:lnTo>
                  <a:lnTo>
                    <a:pt x="437" y="482"/>
                  </a:lnTo>
                  <a:lnTo>
                    <a:pt x="512" y="482"/>
                  </a:lnTo>
                  <a:lnTo>
                    <a:pt x="783" y="482"/>
                  </a:lnTo>
                  <a:lnTo>
                    <a:pt x="783" y="542"/>
                  </a:lnTo>
                  <a:lnTo>
                    <a:pt x="407" y="542"/>
                  </a:lnTo>
                  <a:lnTo>
                    <a:pt x="404" y="542"/>
                  </a:lnTo>
                  <a:lnTo>
                    <a:pt x="400" y="543"/>
                  </a:lnTo>
                  <a:lnTo>
                    <a:pt x="398" y="545"/>
                  </a:lnTo>
                  <a:lnTo>
                    <a:pt x="396" y="547"/>
                  </a:lnTo>
                  <a:lnTo>
                    <a:pt x="394" y="549"/>
                  </a:lnTo>
                  <a:lnTo>
                    <a:pt x="393" y="551"/>
                  </a:lnTo>
                  <a:lnTo>
                    <a:pt x="392" y="554"/>
                  </a:lnTo>
                  <a:lnTo>
                    <a:pt x="392" y="557"/>
                  </a:lnTo>
                  <a:close/>
                  <a:moveTo>
                    <a:pt x="140" y="452"/>
                  </a:moveTo>
                  <a:lnTo>
                    <a:pt x="144" y="443"/>
                  </a:lnTo>
                  <a:lnTo>
                    <a:pt x="148" y="434"/>
                  </a:lnTo>
                  <a:lnTo>
                    <a:pt x="151" y="425"/>
                  </a:lnTo>
                  <a:lnTo>
                    <a:pt x="151" y="414"/>
                  </a:lnTo>
                  <a:lnTo>
                    <a:pt x="151" y="180"/>
                  </a:lnTo>
                  <a:lnTo>
                    <a:pt x="602" y="180"/>
                  </a:lnTo>
                  <a:lnTo>
                    <a:pt x="602" y="378"/>
                  </a:lnTo>
                  <a:lnTo>
                    <a:pt x="603" y="385"/>
                  </a:lnTo>
                  <a:lnTo>
                    <a:pt x="602" y="393"/>
                  </a:lnTo>
                  <a:lnTo>
                    <a:pt x="602" y="399"/>
                  </a:lnTo>
                  <a:lnTo>
                    <a:pt x="600" y="405"/>
                  </a:lnTo>
                  <a:lnTo>
                    <a:pt x="598" y="412"/>
                  </a:lnTo>
                  <a:lnTo>
                    <a:pt x="596" y="417"/>
                  </a:lnTo>
                  <a:lnTo>
                    <a:pt x="592" y="423"/>
                  </a:lnTo>
                  <a:lnTo>
                    <a:pt x="588" y="427"/>
                  </a:lnTo>
                  <a:lnTo>
                    <a:pt x="582" y="432"/>
                  </a:lnTo>
                  <a:lnTo>
                    <a:pt x="574" y="438"/>
                  </a:lnTo>
                  <a:lnTo>
                    <a:pt x="567" y="442"/>
                  </a:lnTo>
                  <a:lnTo>
                    <a:pt x="557" y="445"/>
                  </a:lnTo>
                  <a:lnTo>
                    <a:pt x="547" y="448"/>
                  </a:lnTo>
                  <a:lnTo>
                    <a:pt x="537" y="449"/>
                  </a:lnTo>
                  <a:lnTo>
                    <a:pt x="525" y="452"/>
                  </a:lnTo>
                  <a:lnTo>
                    <a:pt x="512" y="452"/>
                  </a:lnTo>
                  <a:lnTo>
                    <a:pt x="448" y="452"/>
                  </a:lnTo>
                  <a:lnTo>
                    <a:pt x="448" y="437"/>
                  </a:lnTo>
                  <a:lnTo>
                    <a:pt x="448" y="433"/>
                  </a:lnTo>
                  <a:lnTo>
                    <a:pt x="447" y="431"/>
                  </a:lnTo>
                  <a:lnTo>
                    <a:pt x="446" y="428"/>
                  </a:lnTo>
                  <a:lnTo>
                    <a:pt x="443" y="426"/>
                  </a:lnTo>
                  <a:lnTo>
                    <a:pt x="441" y="424"/>
                  </a:lnTo>
                  <a:lnTo>
                    <a:pt x="439" y="423"/>
                  </a:lnTo>
                  <a:lnTo>
                    <a:pt x="436" y="422"/>
                  </a:lnTo>
                  <a:lnTo>
                    <a:pt x="433" y="422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0" y="423"/>
                  </a:lnTo>
                  <a:lnTo>
                    <a:pt x="278" y="424"/>
                  </a:lnTo>
                  <a:lnTo>
                    <a:pt x="276" y="426"/>
                  </a:lnTo>
                  <a:lnTo>
                    <a:pt x="274" y="428"/>
                  </a:lnTo>
                  <a:lnTo>
                    <a:pt x="273" y="431"/>
                  </a:lnTo>
                  <a:lnTo>
                    <a:pt x="272" y="433"/>
                  </a:lnTo>
                  <a:lnTo>
                    <a:pt x="271" y="437"/>
                  </a:lnTo>
                  <a:lnTo>
                    <a:pt x="271" y="452"/>
                  </a:lnTo>
                  <a:lnTo>
                    <a:pt x="140" y="452"/>
                  </a:lnTo>
                  <a:close/>
                  <a:moveTo>
                    <a:pt x="30" y="414"/>
                  </a:moveTo>
                  <a:lnTo>
                    <a:pt x="30" y="30"/>
                  </a:lnTo>
                  <a:lnTo>
                    <a:pt x="181" y="30"/>
                  </a:lnTo>
                  <a:lnTo>
                    <a:pt x="181" y="75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4" y="84"/>
                  </a:lnTo>
                  <a:lnTo>
                    <a:pt x="185" y="86"/>
                  </a:lnTo>
                  <a:lnTo>
                    <a:pt x="187" y="88"/>
                  </a:lnTo>
                  <a:lnTo>
                    <a:pt x="190" y="89"/>
                  </a:lnTo>
                  <a:lnTo>
                    <a:pt x="192" y="90"/>
                  </a:lnTo>
                  <a:lnTo>
                    <a:pt x="196" y="90"/>
                  </a:lnTo>
                  <a:lnTo>
                    <a:pt x="542" y="90"/>
                  </a:lnTo>
                  <a:lnTo>
                    <a:pt x="542" y="150"/>
                  </a:lnTo>
                  <a:lnTo>
                    <a:pt x="136" y="150"/>
                  </a:lnTo>
                  <a:lnTo>
                    <a:pt x="132" y="151"/>
                  </a:lnTo>
                  <a:lnTo>
                    <a:pt x="130" y="151"/>
                  </a:lnTo>
                  <a:lnTo>
                    <a:pt x="127" y="153"/>
                  </a:lnTo>
                  <a:lnTo>
                    <a:pt x="125" y="156"/>
                  </a:lnTo>
                  <a:lnTo>
                    <a:pt x="124" y="158"/>
                  </a:lnTo>
                  <a:lnTo>
                    <a:pt x="122" y="160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21" y="414"/>
                  </a:lnTo>
                  <a:lnTo>
                    <a:pt x="121" y="419"/>
                  </a:lnTo>
                  <a:lnTo>
                    <a:pt x="119" y="425"/>
                  </a:lnTo>
                  <a:lnTo>
                    <a:pt x="118" y="430"/>
                  </a:lnTo>
                  <a:lnTo>
                    <a:pt x="116" y="433"/>
                  </a:lnTo>
                  <a:lnTo>
                    <a:pt x="114" y="438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04" y="445"/>
                  </a:lnTo>
                  <a:lnTo>
                    <a:pt x="97" y="448"/>
                  </a:lnTo>
                  <a:lnTo>
                    <a:pt x="89" y="450"/>
                  </a:lnTo>
                  <a:lnTo>
                    <a:pt x="82" y="452"/>
                  </a:lnTo>
                  <a:lnTo>
                    <a:pt x="76" y="452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4" y="448"/>
                  </a:lnTo>
                  <a:lnTo>
                    <a:pt x="47" y="445"/>
                  </a:lnTo>
                  <a:lnTo>
                    <a:pt x="43" y="443"/>
                  </a:lnTo>
                  <a:lnTo>
                    <a:pt x="40" y="441"/>
                  </a:lnTo>
                  <a:lnTo>
                    <a:pt x="38" y="438"/>
                  </a:lnTo>
                  <a:lnTo>
                    <a:pt x="35" y="433"/>
                  </a:lnTo>
                  <a:lnTo>
                    <a:pt x="33" y="430"/>
                  </a:lnTo>
                  <a:lnTo>
                    <a:pt x="32" y="425"/>
                  </a:lnTo>
                  <a:lnTo>
                    <a:pt x="30" y="419"/>
                  </a:lnTo>
                  <a:lnTo>
                    <a:pt x="30" y="414"/>
                  </a:lnTo>
                  <a:close/>
                  <a:moveTo>
                    <a:pt x="888" y="542"/>
                  </a:moveTo>
                  <a:lnTo>
                    <a:pt x="813" y="542"/>
                  </a:lnTo>
                  <a:lnTo>
                    <a:pt x="813" y="467"/>
                  </a:lnTo>
                  <a:lnTo>
                    <a:pt x="812" y="463"/>
                  </a:lnTo>
                  <a:lnTo>
                    <a:pt x="812" y="461"/>
                  </a:lnTo>
                  <a:lnTo>
                    <a:pt x="810" y="458"/>
                  </a:lnTo>
                  <a:lnTo>
                    <a:pt x="809" y="456"/>
                  </a:lnTo>
                  <a:lnTo>
                    <a:pt x="807" y="455"/>
                  </a:lnTo>
                  <a:lnTo>
                    <a:pt x="804" y="453"/>
                  </a:lnTo>
                  <a:lnTo>
                    <a:pt x="802" y="452"/>
                  </a:lnTo>
                  <a:lnTo>
                    <a:pt x="798" y="452"/>
                  </a:lnTo>
                  <a:lnTo>
                    <a:pt x="605" y="452"/>
                  </a:lnTo>
                  <a:lnTo>
                    <a:pt x="607" y="449"/>
                  </a:lnTo>
                  <a:lnTo>
                    <a:pt x="611" y="447"/>
                  </a:lnTo>
                  <a:lnTo>
                    <a:pt x="616" y="440"/>
                  </a:lnTo>
                  <a:lnTo>
                    <a:pt x="621" y="432"/>
                  </a:lnTo>
                  <a:lnTo>
                    <a:pt x="626" y="424"/>
                  </a:lnTo>
                  <a:lnTo>
                    <a:pt x="629" y="415"/>
                  </a:lnTo>
                  <a:lnTo>
                    <a:pt x="631" y="405"/>
                  </a:lnTo>
                  <a:lnTo>
                    <a:pt x="632" y="396"/>
                  </a:lnTo>
                  <a:lnTo>
                    <a:pt x="633" y="386"/>
                  </a:lnTo>
                  <a:lnTo>
                    <a:pt x="632" y="376"/>
                  </a:lnTo>
                  <a:lnTo>
                    <a:pt x="632" y="165"/>
                  </a:lnTo>
                  <a:lnTo>
                    <a:pt x="632" y="163"/>
                  </a:lnTo>
                  <a:lnTo>
                    <a:pt x="631" y="160"/>
                  </a:lnTo>
                  <a:lnTo>
                    <a:pt x="630" y="158"/>
                  </a:lnTo>
                  <a:lnTo>
                    <a:pt x="628" y="156"/>
                  </a:lnTo>
                  <a:lnTo>
                    <a:pt x="626" y="153"/>
                  </a:lnTo>
                  <a:lnTo>
                    <a:pt x="624" y="151"/>
                  </a:lnTo>
                  <a:lnTo>
                    <a:pt x="620" y="151"/>
                  </a:lnTo>
                  <a:lnTo>
                    <a:pt x="617" y="150"/>
                  </a:lnTo>
                  <a:lnTo>
                    <a:pt x="572" y="150"/>
                  </a:lnTo>
                  <a:lnTo>
                    <a:pt x="572" y="75"/>
                  </a:lnTo>
                  <a:lnTo>
                    <a:pt x="572" y="72"/>
                  </a:lnTo>
                  <a:lnTo>
                    <a:pt x="571" y="70"/>
                  </a:lnTo>
                  <a:lnTo>
                    <a:pt x="570" y="68"/>
                  </a:lnTo>
                  <a:lnTo>
                    <a:pt x="568" y="64"/>
                  </a:lnTo>
                  <a:lnTo>
                    <a:pt x="566" y="63"/>
                  </a:lnTo>
                  <a:lnTo>
                    <a:pt x="563" y="61"/>
                  </a:lnTo>
                  <a:lnTo>
                    <a:pt x="560" y="60"/>
                  </a:lnTo>
                  <a:lnTo>
                    <a:pt x="557" y="60"/>
                  </a:lnTo>
                  <a:lnTo>
                    <a:pt x="211" y="60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10" y="10"/>
                  </a:lnTo>
                  <a:lnTo>
                    <a:pt x="208" y="7"/>
                  </a:lnTo>
                  <a:lnTo>
                    <a:pt x="206" y="4"/>
                  </a:lnTo>
                  <a:lnTo>
                    <a:pt x="204" y="2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14"/>
                  </a:lnTo>
                  <a:lnTo>
                    <a:pt x="0" y="422"/>
                  </a:lnTo>
                  <a:lnTo>
                    <a:pt x="2" y="429"/>
                  </a:lnTo>
                  <a:lnTo>
                    <a:pt x="4" y="435"/>
                  </a:lnTo>
                  <a:lnTo>
                    <a:pt x="6" y="442"/>
                  </a:lnTo>
                  <a:lnTo>
                    <a:pt x="9" y="448"/>
                  </a:lnTo>
                  <a:lnTo>
                    <a:pt x="12" y="454"/>
                  </a:lnTo>
                  <a:lnTo>
                    <a:pt x="17" y="459"/>
                  </a:lnTo>
                  <a:lnTo>
                    <a:pt x="21" y="463"/>
                  </a:lnTo>
                  <a:lnTo>
                    <a:pt x="26" y="468"/>
                  </a:lnTo>
                  <a:lnTo>
                    <a:pt x="32" y="471"/>
                  </a:lnTo>
                  <a:lnTo>
                    <a:pt x="38" y="474"/>
                  </a:lnTo>
                  <a:lnTo>
                    <a:pt x="44" y="477"/>
                  </a:lnTo>
                  <a:lnTo>
                    <a:pt x="52" y="479"/>
                  </a:lnTo>
                  <a:lnTo>
                    <a:pt x="59" y="481"/>
                  </a:lnTo>
                  <a:lnTo>
                    <a:pt x="67" y="482"/>
                  </a:lnTo>
                  <a:lnTo>
                    <a:pt x="76" y="482"/>
                  </a:lnTo>
                  <a:lnTo>
                    <a:pt x="271" y="482"/>
                  </a:lnTo>
                  <a:lnTo>
                    <a:pt x="271" y="828"/>
                  </a:lnTo>
                  <a:lnTo>
                    <a:pt x="272" y="834"/>
                  </a:lnTo>
                  <a:lnTo>
                    <a:pt x="273" y="841"/>
                  </a:lnTo>
                  <a:lnTo>
                    <a:pt x="275" y="847"/>
                  </a:lnTo>
                  <a:lnTo>
                    <a:pt x="277" y="854"/>
                  </a:lnTo>
                  <a:lnTo>
                    <a:pt x="280" y="860"/>
                  </a:lnTo>
                  <a:lnTo>
                    <a:pt x="285" y="867"/>
                  </a:lnTo>
                  <a:lnTo>
                    <a:pt x="289" y="873"/>
                  </a:lnTo>
                  <a:lnTo>
                    <a:pt x="293" y="878"/>
                  </a:lnTo>
                  <a:lnTo>
                    <a:pt x="299" y="884"/>
                  </a:lnTo>
                  <a:lnTo>
                    <a:pt x="305" y="888"/>
                  </a:lnTo>
                  <a:lnTo>
                    <a:pt x="311" y="892"/>
                  </a:lnTo>
                  <a:lnTo>
                    <a:pt x="318" y="897"/>
                  </a:lnTo>
                  <a:lnTo>
                    <a:pt x="324" y="899"/>
                  </a:lnTo>
                  <a:lnTo>
                    <a:pt x="332" y="901"/>
                  </a:lnTo>
                  <a:lnTo>
                    <a:pt x="339" y="903"/>
                  </a:lnTo>
                  <a:lnTo>
                    <a:pt x="347" y="903"/>
                  </a:lnTo>
                  <a:lnTo>
                    <a:pt x="775" y="903"/>
                  </a:lnTo>
                  <a:lnTo>
                    <a:pt x="788" y="902"/>
                  </a:lnTo>
                  <a:lnTo>
                    <a:pt x="802" y="901"/>
                  </a:lnTo>
                  <a:lnTo>
                    <a:pt x="813" y="898"/>
                  </a:lnTo>
                  <a:lnTo>
                    <a:pt x="825" y="894"/>
                  </a:lnTo>
                  <a:lnTo>
                    <a:pt x="837" y="889"/>
                  </a:lnTo>
                  <a:lnTo>
                    <a:pt x="848" y="883"/>
                  </a:lnTo>
                  <a:lnTo>
                    <a:pt x="857" y="876"/>
                  </a:lnTo>
                  <a:lnTo>
                    <a:pt x="867" y="869"/>
                  </a:lnTo>
                  <a:lnTo>
                    <a:pt x="875" y="860"/>
                  </a:lnTo>
                  <a:lnTo>
                    <a:pt x="882" y="852"/>
                  </a:lnTo>
                  <a:lnTo>
                    <a:pt x="888" y="841"/>
                  </a:lnTo>
                  <a:lnTo>
                    <a:pt x="894" y="830"/>
                  </a:lnTo>
                  <a:lnTo>
                    <a:pt x="898" y="819"/>
                  </a:lnTo>
                  <a:lnTo>
                    <a:pt x="901" y="808"/>
                  </a:lnTo>
                  <a:lnTo>
                    <a:pt x="902" y="796"/>
                  </a:lnTo>
                  <a:lnTo>
                    <a:pt x="903" y="783"/>
                  </a:lnTo>
                  <a:lnTo>
                    <a:pt x="903" y="557"/>
                  </a:lnTo>
                  <a:lnTo>
                    <a:pt x="903" y="554"/>
                  </a:lnTo>
                  <a:lnTo>
                    <a:pt x="902" y="551"/>
                  </a:lnTo>
                  <a:lnTo>
                    <a:pt x="901" y="549"/>
                  </a:lnTo>
                  <a:lnTo>
                    <a:pt x="899" y="547"/>
                  </a:lnTo>
                  <a:lnTo>
                    <a:pt x="897" y="545"/>
                  </a:lnTo>
                  <a:lnTo>
                    <a:pt x="894" y="543"/>
                  </a:lnTo>
                  <a:lnTo>
                    <a:pt x="892" y="542"/>
                  </a:lnTo>
                  <a:lnTo>
                    <a:pt x="888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6" name="Freeform 12"/>
            <p:cNvSpPr>
              <a:spLocks/>
            </p:cNvSpPr>
            <p:nvPr/>
          </p:nvSpPr>
          <p:spPr bwMode="auto">
            <a:xfrm>
              <a:off x="2608263" y="2125663"/>
              <a:ext cx="61913" cy="95250"/>
            </a:xfrm>
            <a:custGeom>
              <a:avLst/>
              <a:gdLst>
                <a:gd name="T0" fmla="*/ 194 w 196"/>
                <a:gd name="T1" fmla="*/ 202 h 301"/>
                <a:gd name="T2" fmla="*/ 116 w 196"/>
                <a:gd name="T3" fmla="*/ 125 h 301"/>
                <a:gd name="T4" fmla="*/ 111 w 196"/>
                <a:gd name="T5" fmla="*/ 122 h 301"/>
                <a:gd name="T6" fmla="*/ 106 w 196"/>
                <a:gd name="T7" fmla="*/ 121 h 301"/>
                <a:gd name="T8" fmla="*/ 100 w 196"/>
                <a:gd name="T9" fmla="*/ 122 h 301"/>
                <a:gd name="T10" fmla="*/ 95 w 196"/>
                <a:gd name="T11" fmla="*/ 125 h 301"/>
                <a:gd name="T12" fmla="*/ 92 w 196"/>
                <a:gd name="T13" fmla="*/ 130 h 301"/>
                <a:gd name="T14" fmla="*/ 91 w 196"/>
                <a:gd name="T15" fmla="*/ 136 h 301"/>
                <a:gd name="T16" fmla="*/ 92 w 196"/>
                <a:gd name="T17" fmla="*/ 141 h 301"/>
                <a:gd name="T18" fmla="*/ 95 w 196"/>
                <a:gd name="T19" fmla="*/ 146 h 301"/>
                <a:gd name="T20" fmla="*/ 76 w 196"/>
                <a:gd name="T21" fmla="*/ 196 h 301"/>
                <a:gd name="T22" fmla="*/ 58 w 196"/>
                <a:gd name="T23" fmla="*/ 192 h 301"/>
                <a:gd name="T24" fmla="*/ 44 w 196"/>
                <a:gd name="T25" fmla="*/ 182 h 301"/>
                <a:gd name="T26" fmla="*/ 34 w 196"/>
                <a:gd name="T27" fmla="*/ 168 h 301"/>
                <a:gd name="T28" fmla="*/ 30 w 196"/>
                <a:gd name="T29" fmla="*/ 153 h 301"/>
                <a:gd name="T30" fmla="*/ 30 w 196"/>
                <a:gd name="T31" fmla="*/ 13 h 301"/>
                <a:gd name="T32" fmla="*/ 28 w 196"/>
                <a:gd name="T33" fmla="*/ 7 h 301"/>
                <a:gd name="T34" fmla="*/ 24 w 196"/>
                <a:gd name="T35" fmla="*/ 3 h 301"/>
                <a:gd name="T36" fmla="*/ 19 w 196"/>
                <a:gd name="T37" fmla="*/ 1 h 301"/>
                <a:gd name="T38" fmla="*/ 12 w 196"/>
                <a:gd name="T39" fmla="*/ 1 h 301"/>
                <a:gd name="T40" fmla="*/ 7 w 196"/>
                <a:gd name="T41" fmla="*/ 3 h 301"/>
                <a:gd name="T42" fmla="*/ 3 w 196"/>
                <a:gd name="T43" fmla="*/ 7 h 301"/>
                <a:gd name="T44" fmla="*/ 0 w 196"/>
                <a:gd name="T45" fmla="*/ 13 h 301"/>
                <a:gd name="T46" fmla="*/ 0 w 196"/>
                <a:gd name="T47" fmla="*/ 153 h 301"/>
                <a:gd name="T48" fmla="*/ 2 w 196"/>
                <a:gd name="T49" fmla="*/ 167 h 301"/>
                <a:gd name="T50" fmla="*/ 7 w 196"/>
                <a:gd name="T51" fmla="*/ 181 h 301"/>
                <a:gd name="T52" fmla="*/ 14 w 196"/>
                <a:gd name="T53" fmla="*/ 193 h 301"/>
                <a:gd name="T54" fmla="*/ 23 w 196"/>
                <a:gd name="T55" fmla="*/ 203 h 301"/>
                <a:gd name="T56" fmla="*/ 35 w 196"/>
                <a:gd name="T57" fmla="*/ 213 h 301"/>
                <a:gd name="T58" fmla="*/ 48 w 196"/>
                <a:gd name="T59" fmla="*/ 220 h 301"/>
                <a:gd name="T60" fmla="*/ 62 w 196"/>
                <a:gd name="T61" fmla="*/ 224 h 301"/>
                <a:gd name="T62" fmla="*/ 76 w 196"/>
                <a:gd name="T63" fmla="*/ 226 h 301"/>
                <a:gd name="T64" fmla="*/ 95 w 196"/>
                <a:gd name="T65" fmla="*/ 275 h 301"/>
                <a:gd name="T66" fmla="*/ 92 w 196"/>
                <a:gd name="T67" fmla="*/ 281 h 301"/>
                <a:gd name="T68" fmla="*/ 91 w 196"/>
                <a:gd name="T69" fmla="*/ 286 h 301"/>
                <a:gd name="T70" fmla="*/ 92 w 196"/>
                <a:gd name="T71" fmla="*/ 292 h 301"/>
                <a:gd name="T72" fmla="*/ 95 w 196"/>
                <a:gd name="T73" fmla="*/ 297 h 301"/>
                <a:gd name="T74" fmla="*/ 100 w 196"/>
                <a:gd name="T75" fmla="*/ 300 h 301"/>
                <a:gd name="T76" fmla="*/ 106 w 196"/>
                <a:gd name="T77" fmla="*/ 301 h 301"/>
                <a:gd name="T78" fmla="*/ 111 w 196"/>
                <a:gd name="T79" fmla="*/ 300 h 301"/>
                <a:gd name="T80" fmla="*/ 116 w 196"/>
                <a:gd name="T81" fmla="*/ 297 h 301"/>
                <a:gd name="T82" fmla="*/ 194 w 196"/>
                <a:gd name="T83" fmla="*/ 220 h 301"/>
                <a:gd name="T84" fmla="*/ 196 w 196"/>
                <a:gd name="T85" fmla="*/ 214 h 301"/>
                <a:gd name="T86" fmla="*/ 196 w 196"/>
                <a:gd name="T87" fmla="*/ 20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01">
                  <a:moveTo>
                    <a:pt x="195" y="207"/>
                  </a:moveTo>
                  <a:lnTo>
                    <a:pt x="194" y="202"/>
                  </a:lnTo>
                  <a:lnTo>
                    <a:pt x="191" y="200"/>
                  </a:lnTo>
                  <a:lnTo>
                    <a:pt x="116" y="125"/>
                  </a:lnTo>
                  <a:lnTo>
                    <a:pt x="114" y="123"/>
                  </a:lnTo>
                  <a:lnTo>
                    <a:pt x="111" y="122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2" y="121"/>
                  </a:lnTo>
                  <a:lnTo>
                    <a:pt x="100" y="122"/>
                  </a:lnTo>
                  <a:lnTo>
                    <a:pt x="97" y="123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2" y="130"/>
                  </a:lnTo>
                  <a:lnTo>
                    <a:pt x="91" y="133"/>
                  </a:lnTo>
                  <a:lnTo>
                    <a:pt x="91" y="136"/>
                  </a:lnTo>
                  <a:lnTo>
                    <a:pt x="91" y="139"/>
                  </a:lnTo>
                  <a:lnTo>
                    <a:pt x="92" y="141"/>
                  </a:lnTo>
                  <a:lnTo>
                    <a:pt x="93" y="144"/>
                  </a:lnTo>
                  <a:lnTo>
                    <a:pt x="95" y="146"/>
                  </a:lnTo>
                  <a:lnTo>
                    <a:pt x="144" y="196"/>
                  </a:lnTo>
                  <a:lnTo>
                    <a:pt x="76" y="196"/>
                  </a:lnTo>
                  <a:lnTo>
                    <a:pt x="67" y="195"/>
                  </a:lnTo>
                  <a:lnTo>
                    <a:pt x="58" y="192"/>
                  </a:lnTo>
                  <a:lnTo>
                    <a:pt x="51" y="187"/>
                  </a:lnTo>
                  <a:lnTo>
                    <a:pt x="44" y="182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32" y="161"/>
                  </a:lnTo>
                  <a:lnTo>
                    <a:pt x="30" y="153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2" y="167"/>
                  </a:lnTo>
                  <a:lnTo>
                    <a:pt x="4" y="174"/>
                  </a:lnTo>
                  <a:lnTo>
                    <a:pt x="7" y="181"/>
                  </a:lnTo>
                  <a:lnTo>
                    <a:pt x="10" y="187"/>
                  </a:lnTo>
                  <a:lnTo>
                    <a:pt x="14" y="193"/>
                  </a:lnTo>
                  <a:lnTo>
                    <a:pt x="19" y="198"/>
                  </a:lnTo>
                  <a:lnTo>
                    <a:pt x="23" y="203"/>
                  </a:lnTo>
                  <a:lnTo>
                    <a:pt x="29" y="209"/>
                  </a:lnTo>
                  <a:lnTo>
                    <a:pt x="35" y="213"/>
                  </a:lnTo>
                  <a:lnTo>
                    <a:pt x="41" y="216"/>
                  </a:lnTo>
                  <a:lnTo>
                    <a:pt x="48" y="220"/>
                  </a:lnTo>
                  <a:lnTo>
                    <a:pt x="54" y="223"/>
                  </a:lnTo>
                  <a:lnTo>
                    <a:pt x="62" y="224"/>
                  </a:lnTo>
                  <a:lnTo>
                    <a:pt x="68" y="225"/>
                  </a:lnTo>
                  <a:lnTo>
                    <a:pt x="76" y="226"/>
                  </a:lnTo>
                  <a:lnTo>
                    <a:pt x="144" y="226"/>
                  </a:lnTo>
                  <a:lnTo>
                    <a:pt x="95" y="275"/>
                  </a:lnTo>
                  <a:lnTo>
                    <a:pt x="93" y="277"/>
                  </a:lnTo>
                  <a:lnTo>
                    <a:pt x="92" y="281"/>
                  </a:lnTo>
                  <a:lnTo>
                    <a:pt x="91" y="284"/>
                  </a:lnTo>
                  <a:lnTo>
                    <a:pt x="91" y="286"/>
                  </a:lnTo>
                  <a:lnTo>
                    <a:pt x="91" y="289"/>
                  </a:lnTo>
                  <a:lnTo>
                    <a:pt x="92" y="292"/>
                  </a:lnTo>
                  <a:lnTo>
                    <a:pt x="93" y="295"/>
                  </a:lnTo>
                  <a:lnTo>
                    <a:pt x="95" y="297"/>
                  </a:lnTo>
                  <a:lnTo>
                    <a:pt x="97" y="299"/>
                  </a:lnTo>
                  <a:lnTo>
                    <a:pt x="100" y="300"/>
                  </a:lnTo>
                  <a:lnTo>
                    <a:pt x="102" y="301"/>
                  </a:lnTo>
                  <a:lnTo>
                    <a:pt x="106" y="301"/>
                  </a:lnTo>
                  <a:lnTo>
                    <a:pt x="109" y="301"/>
                  </a:lnTo>
                  <a:lnTo>
                    <a:pt x="111" y="300"/>
                  </a:lnTo>
                  <a:lnTo>
                    <a:pt x="114" y="299"/>
                  </a:lnTo>
                  <a:lnTo>
                    <a:pt x="116" y="297"/>
                  </a:lnTo>
                  <a:lnTo>
                    <a:pt x="191" y="222"/>
                  </a:lnTo>
                  <a:lnTo>
                    <a:pt x="194" y="220"/>
                  </a:lnTo>
                  <a:lnTo>
                    <a:pt x="195" y="216"/>
                  </a:lnTo>
                  <a:lnTo>
                    <a:pt x="196" y="214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5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67" name="Rectangle 166"/>
          <p:cNvSpPr/>
          <p:nvPr/>
        </p:nvSpPr>
        <p:spPr>
          <a:xfrm>
            <a:off x="4323941" y="1609251"/>
            <a:ext cx="946910" cy="7609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01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323941" y="2674598"/>
            <a:ext cx="946910" cy="7609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02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323941" y="3762371"/>
            <a:ext cx="946910" cy="7609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03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323941" y="4784733"/>
            <a:ext cx="946910" cy="7609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04</a:t>
            </a:r>
          </a:p>
        </p:txBody>
      </p:sp>
      <p:sp>
        <p:nvSpPr>
          <p:cNvPr id="171" name="Rectangle 170"/>
          <p:cNvSpPr/>
          <p:nvPr>
            <p:custDataLst>
              <p:tags r:id="rId1"/>
            </p:custDataLst>
          </p:nvPr>
        </p:nvSpPr>
        <p:spPr>
          <a:xfrm>
            <a:off x="7174447" y="2050364"/>
            <a:ext cx="2022199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is simply dummy text of the printing and typesetting industry. </a:t>
            </a:r>
          </a:p>
        </p:txBody>
      </p:sp>
      <p:sp>
        <p:nvSpPr>
          <p:cNvPr id="172" name="Rectangle 171"/>
          <p:cNvSpPr/>
          <p:nvPr>
            <p:custDataLst>
              <p:tags r:id="rId2"/>
            </p:custDataLst>
          </p:nvPr>
        </p:nvSpPr>
        <p:spPr>
          <a:xfrm>
            <a:off x="7174447" y="3117582"/>
            <a:ext cx="2022199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is simply dummy text of the printing and typesetting industry. </a:t>
            </a:r>
          </a:p>
        </p:txBody>
      </p:sp>
      <p:sp>
        <p:nvSpPr>
          <p:cNvPr id="173" name="Rectangle 172"/>
          <p:cNvSpPr/>
          <p:nvPr>
            <p:custDataLst>
              <p:tags r:id="rId3"/>
            </p:custDataLst>
          </p:nvPr>
        </p:nvSpPr>
        <p:spPr>
          <a:xfrm>
            <a:off x="7174447" y="4195078"/>
            <a:ext cx="2022199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is simply dummy text of the printing and typesetting industry. </a:t>
            </a:r>
          </a:p>
        </p:txBody>
      </p:sp>
      <p:sp>
        <p:nvSpPr>
          <p:cNvPr id="174" name="Rectangle 173"/>
          <p:cNvSpPr/>
          <p:nvPr>
            <p:custDataLst>
              <p:tags r:id="rId4"/>
            </p:custDataLst>
          </p:nvPr>
        </p:nvSpPr>
        <p:spPr>
          <a:xfrm>
            <a:off x="7174447" y="5235860"/>
            <a:ext cx="2022199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235197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52138-FCC6-44DD-9FFC-1C789392E7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94000" y="360971"/>
            <a:ext cx="6604000" cy="535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PowerPoint Templates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7437" y="3489476"/>
            <a:ext cx="8297126" cy="2770610"/>
          </a:xfrm>
          <a:prstGeom prst="rect">
            <a:avLst/>
          </a:prstGeom>
          <a:noFill/>
          <a:ln>
            <a:solidFill>
              <a:srgbClr val="E25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Freeform 57"/>
          <p:cNvSpPr>
            <a:spLocks noEditPoints="1"/>
          </p:cNvSpPr>
          <p:nvPr/>
        </p:nvSpPr>
        <p:spPr bwMode="auto">
          <a:xfrm>
            <a:off x="2631458" y="1494416"/>
            <a:ext cx="223838" cy="287338"/>
          </a:xfrm>
          <a:custGeom>
            <a:avLst/>
            <a:gdLst>
              <a:gd name="T0" fmla="*/ 616 w 708"/>
              <a:gd name="T1" fmla="*/ 486 h 905"/>
              <a:gd name="T2" fmla="*/ 664 w 708"/>
              <a:gd name="T3" fmla="*/ 521 h 905"/>
              <a:gd name="T4" fmla="*/ 678 w 708"/>
              <a:gd name="T5" fmla="*/ 583 h 905"/>
              <a:gd name="T6" fmla="*/ 654 w 708"/>
              <a:gd name="T7" fmla="*/ 638 h 905"/>
              <a:gd name="T8" fmla="*/ 598 w 708"/>
              <a:gd name="T9" fmla="*/ 663 h 905"/>
              <a:gd name="T10" fmla="*/ 523 w 708"/>
              <a:gd name="T11" fmla="*/ 838 h 905"/>
              <a:gd name="T12" fmla="*/ 497 w 708"/>
              <a:gd name="T13" fmla="*/ 868 h 905"/>
              <a:gd name="T14" fmla="*/ 130 w 708"/>
              <a:gd name="T15" fmla="*/ 874 h 905"/>
              <a:gd name="T16" fmla="*/ 93 w 708"/>
              <a:gd name="T17" fmla="*/ 857 h 905"/>
              <a:gd name="T18" fmla="*/ 76 w 708"/>
              <a:gd name="T19" fmla="*/ 821 h 905"/>
              <a:gd name="T20" fmla="*/ 422 w 708"/>
              <a:gd name="T21" fmla="*/ 422 h 905"/>
              <a:gd name="T22" fmla="*/ 514 w 708"/>
              <a:gd name="T23" fmla="*/ 422 h 905"/>
              <a:gd name="T24" fmla="*/ 49 w 708"/>
              <a:gd name="T25" fmla="*/ 292 h 905"/>
              <a:gd name="T26" fmla="*/ 407 w 708"/>
              <a:gd name="T27" fmla="*/ 91 h 905"/>
              <a:gd name="T28" fmla="*/ 318 w 708"/>
              <a:gd name="T29" fmla="*/ 100 h 905"/>
              <a:gd name="T30" fmla="*/ 323 w 708"/>
              <a:gd name="T31" fmla="*/ 119 h 905"/>
              <a:gd name="T32" fmla="*/ 359 w 708"/>
              <a:gd name="T33" fmla="*/ 151 h 905"/>
              <a:gd name="T34" fmla="*/ 347 w 708"/>
              <a:gd name="T35" fmla="*/ 166 h 905"/>
              <a:gd name="T36" fmla="*/ 359 w 708"/>
              <a:gd name="T37" fmla="*/ 181 h 905"/>
              <a:gd name="T38" fmla="*/ 323 w 708"/>
              <a:gd name="T39" fmla="*/ 214 h 905"/>
              <a:gd name="T40" fmla="*/ 318 w 708"/>
              <a:gd name="T41" fmla="*/ 233 h 905"/>
              <a:gd name="T42" fmla="*/ 407 w 708"/>
              <a:gd name="T43" fmla="*/ 241 h 905"/>
              <a:gd name="T44" fmla="*/ 349 w 708"/>
              <a:gd name="T45" fmla="*/ 308 h 905"/>
              <a:gd name="T46" fmla="*/ 351 w 708"/>
              <a:gd name="T47" fmla="*/ 327 h 905"/>
              <a:gd name="T48" fmla="*/ 257 w 708"/>
              <a:gd name="T49" fmla="*/ 392 h 905"/>
              <a:gd name="T50" fmla="*/ 547 w 708"/>
              <a:gd name="T51" fmla="*/ 237 h 905"/>
              <a:gd name="T52" fmla="*/ 556 w 708"/>
              <a:gd name="T53" fmla="*/ 117 h 905"/>
              <a:gd name="T54" fmla="*/ 580 w 708"/>
              <a:gd name="T55" fmla="*/ 57 h 905"/>
              <a:gd name="T56" fmla="*/ 612 w 708"/>
              <a:gd name="T57" fmla="*/ 72 h 905"/>
              <a:gd name="T58" fmla="*/ 632 w 708"/>
              <a:gd name="T59" fmla="*/ 155 h 905"/>
              <a:gd name="T60" fmla="*/ 607 w 708"/>
              <a:gd name="T61" fmla="*/ 207 h 905"/>
              <a:gd name="T62" fmla="*/ 577 w 708"/>
              <a:gd name="T63" fmla="*/ 214 h 905"/>
              <a:gd name="T64" fmla="*/ 532 w 708"/>
              <a:gd name="T65" fmla="*/ 184 h 905"/>
              <a:gd name="T66" fmla="*/ 558 w 708"/>
              <a:gd name="T67" fmla="*/ 407 h 905"/>
              <a:gd name="T68" fmla="*/ 546 w 708"/>
              <a:gd name="T69" fmla="*/ 393 h 905"/>
              <a:gd name="T70" fmla="*/ 618 w 708"/>
              <a:gd name="T71" fmla="*/ 235 h 905"/>
              <a:gd name="T72" fmla="*/ 651 w 708"/>
              <a:gd name="T73" fmla="*/ 198 h 905"/>
              <a:gd name="T74" fmla="*/ 663 w 708"/>
              <a:gd name="T75" fmla="*/ 135 h 905"/>
              <a:gd name="T76" fmla="*/ 636 w 708"/>
              <a:gd name="T77" fmla="*/ 55 h 905"/>
              <a:gd name="T78" fmla="*/ 556 w 708"/>
              <a:gd name="T79" fmla="*/ 3 h 905"/>
              <a:gd name="T80" fmla="*/ 537 w 708"/>
              <a:gd name="T81" fmla="*/ 22 h 905"/>
              <a:gd name="T82" fmla="*/ 550 w 708"/>
              <a:gd name="T83" fmla="*/ 60 h 905"/>
              <a:gd name="T84" fmla="*/ 520 w 708"/>
              <a:gd name="T85" fmla="*/ 113 h 905"/>
              <a:gd name="T86" fmla="*/ 499 w 708"/>
              <a:gd name="T87" fmla="*/ 167 h 905"/>
              <a:gd name="T88" fmla="*/ 516 w 708"/>
              <a:gd name="T89" fmla="*/ 215 h 905"/>
              <a:gd name="T90" fmla="*/ 433 w 708"/>
              <a:gd name="T91" fmla="*/ 5 h 905"/>
              <a:gd name="T92" fmla="*/ 235 w 708"/>
              <a:gd name="T93" fmla="*/ 1 h 905"/>
              <a:gd name="T94" fmla="*/ 227 w 708"/>
              <a:gd name="T95" fmla="*/ 392 h 905"/>
              <a:gd name="T96" fmla="*/ 133 w 708"/>
              <a:gd name="T97" fmla="*/ 217 h 905"/>
              <a:gd name="T98" fmla="*/ 128 w 708"/>
              <a:gd name="T99" fmla="*/ 213 h 905"/>
              <a:gd name="T100" fmla="*/ 2 w 708"/>
              <a:gd name="T101" fmla="*/ 159 h 905"/>
              <a:gd name="T102" fmla="*/ 16 w 708"/>
              <a:gd name="T103" fmla="*/ 291 h 905"/>
              <a:gd name="T104" fmla="*/ 51 w 708"/>
              <a:gd name="T105" fmla="*/ 395 h 905"/>
              <a:gd name="T106" fmla="*/ 46 w 708"/>
              <a:gd name="T107" fmla="*/ 824 h 905"/>
              <a:gd name="T108" fmla="*/ 72 w 708"/>
              <a:gd name="T109" fmla="*/ 879 h 905"/>
              <a:gd name="T110" fmla="*/ 127 w 708"/>
              <a:gd name="T111" fmla="*/ 905 h 905"/>
              <a:gd name="T112" fmla="*/ 512 w 708"/>
              <a:gd name="T113" fmla="*/ 894 h 905"/>
              <a:gd name="T114" fmla="*/ 551 w 708"/>
              <a:gd name="T115" fmla="*/ 850 h 905"/>
              <a:gd name="T116" fmla="*/ 601 w 708"/>
              <a:gd name="T117" fmla="*/ 693 h 905"/>
              <a:gd name="T118" fmla="*/ 674 w 708"/>
              <a:gd name="T119" fmla="*/ 659 h 905"/>
              <a:gd name="T120" fmla="*/ 708 w 708"/>
              <a:gd name="T121" fmla="*/ 586 h 905"/>
              <a:gd name="T122" fmla="*/ 689 w 708"/>
              <a:gd name="T123" fmla="*/ 505 h 905"/>
              <a:gd name="T124" fmla="*/ 625 w 708"/>
              <a:gd name="T125" fmla="*/ 4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9380" y="1885467"/>
            <a:ext cx="11879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8375" y="2173846"/>
            <a:ext cx="141000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425" y="1885467"/>
            <a:ext cx="11879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7420" y="2173846"/>
            <a:ext cx="141000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7470" y="1885467"/>
            <a:ext cx="11879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465" y="2173846"/>
            <a:ext cx="141000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6515" y="1885467"/>
            <a:ext cx="11879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5510" y="2173846"/>
            <a:ext cx="141000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563" y="1885467"/>
            <a:ext cx="11879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 IPSUM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34558" y="2173846"/>
            <a:ext cx="141000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is simply dummy text of the printing and typesetting industry.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92900" y="1494416"/>
            <a:ext cx="0" cy="12818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91945" y="1494416"/>
            <a:ext cx="0" cy="12818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90990" y="1494416"/>
            <a:ext cx="0" cy="12818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90035" y="1494416"/>
            <a:ext cx="0" cy="12818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298753" y="1494416"/>
            <a:ext cx="287338" cy="287338"/>
            <a:chOff x="885825" y="1925638"/>
            <a:chExt cx="287338" cy="287338"/>
          </a:xfrm>
          <a:solidFill>
            <a:srgbClr val="78D2D2"/>
          </a:solidFill>
        </p:grpSpPr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885825" y="1925638"/>
              <a:ext cx="228600" cy="287338"/>
            </a:xfrm>
            <a:custGeom>
              <a:avLst/>
              <a:gdLst>
                <a:gd name="T0" fmla="*/ 230 w 722"/>
                <a:gd name="T1" fmla="*/ 221 h 905"/>
                <a:gd name="T2" fmla="*/ 252 w 722"/>
                <a:gd name="T3" fmla="*/ 167 h 905"/>
                <a:gd name="T4" fmla="*/ 252 w 722"/>
                <a:gd name="T5" fmla="*/ 105 h 905"/>
                <a:gd name="T6" fmla="*/ 227 w 722"/>
                <a:gd name="T7" fmla="*/ 52 h 905"/>
                <a:gd name="T8" fmla="*/ 598 w 722"/>
                <a:gd name="T9" fmla="*/ 30 h 905"/>
                <a:gd name="T10" fmla="*/ 635 w 722"/>
                <a:gd name="T11" fmla="*/ 43 h 905"/>
                <a:gd name="T12" fmla="*/ 668 w 722"/>
                <a:gd name="T13" fmla="*/ 70 h 905"/>
                <a:gd name="T14" fmla="*/ 688 w 722"/>
                <a:gd name="T15" fmla="*/ 106 h 905"/>
                <a:gd name="T16" fmla="*/ 692 w 722"/>
                <a:gd name="T17" fmla="*/ 145 h 905"/>
                <a:gd name="T18" fmla="*/ 679 w 722"/>
                <a:gd name="T19" fmla="*/ 184 h 905"/>
                <a:gd name="T20" fmla="*/ 652 w 722"/>
                <a:gd name="T21" fmla="*/ 216 h 905"/>
                <a:gd name="T22" fmla="*/ 617 w 722"/>
                <a:gd name="T23" fmla="*/ 236 h 905"/>
                <a:gd name="T24" fmla="*/ 587 w 722"/>
                <a:gd name="T25" fmla="*/ 241 h 905"/>
                <a:gd name="T26" fmla="*/ 572 w 722"/>
                <a:gd name="T27" fmla="*/ 271 h 905"/>
                <a:gd name="T28" fmla="*/ 217 w 722"/>
                <a:gd name="T29" fmla="*/ 181 h 905"/>
                <a:gd name="T30" fmla="*/ 191 w 722"/>
                <a:gd name="T31" fmla="*/ 220 h 905"/>
                <a:gd name="T32" fmla="*/ 150 w 722"/>
                <a:gd name="T33" fmla="*/ 240 h 905"/>
                <a:gd name="T34" fmla="*/ 30 w 722"/>
                <a:gd name="T35" fmla="*/ 125 h 905"/>
                <a:gd name="T36" fmla="*/ 42 w 722"/>
                <a:gd name="T37" fmla="*/ 86 h 905"/>
                <a:gd name="T38" fmla="*/ 66 w 722"/>
                <a:gd name="T39" fmla="*/ 55 h 905"/>
                <a:gd name="T40" fmla="*/ 100 w 722"/>
                <a:gd name="T41" fmla="*/ 35 h 905"/>
                <a:gd name="T42" fmla="*/ 138 w 722"/>
                <a:gd name="T43" fmla="*/ 30 h 905"/>
                <a:gd name="T44" fmla="*/ 174 w 722"/>
                <a:gd name="T45" fmla="*/ 43 h 905"/>
                <a:gd name="T46" fmla="*/ 203 w 722"/>
                <a:gd name="T47" fmla="*/ 69 h 905"/>
                <a:gd name="T48" fmla="*/ 221 w 722"/>
                <a:gd name="T49" fmla="*/ 105 h 905"/>
                <a:gd name="T50" fmla="*/ 225 w 722"/>
                <a:gd name="T51" fmla="*/ 143 h 905"/>
                <a:gd name="T52" fmla="*/ 129 w 722"/>
                <a:gd name="T53" fmla="*/ 152 h 905"/>
                <a:gd name="T54" fmla="*/ 121 w 722"/>
                <a:gd name="T55" fmla="*/ 160 h 905"/>
                <a:gd name="T56" fmla="*/ 120 w 722"/>
                <a:gd name="T57" fmla="*/ 604 h 905"/>
                <a:gd name="T58" fmla="*/ 720 w 722"/>
                <a:gd name="T59" fmla="*/ 110 h 905"/>
                <a:gd name="T60" fmla="*/ 699 w 722"/>
                <a:gd name="T61" fmla="*/ 62 h 905"/>
                <a:gd name="T62" fmla="*/ 661 w 722"/>
                <a:gd name="T63" fmla="*/ 24 h 905"/>
                <a:gd name="T64" fmla="*/ 614 w 722"/>
                <a:gd name="T65" fmla="*/ 3 h 905"/>
                <a:gd name="T66" fmla="*/ 134 w 722"/>
                <a:gd name="T67" fmla="*/ 0 h 905"/>
                <a:gd name="T68" fmla="*/ 116 w 722"/>
                <a:gd name="T69" fmla="*/ 1 h 905"/>
                <a:gd name="T70" fmla="*/ 67 w 722"/>
                <a:gd name="T71" fmla="*/ 16 h 905"/>
                <a:gd name="T72" fmla="*/ 29 w 722"/>
                <a:gd name="T73" fmla="*/ 50 h 905"/>
                <a:gd name="T74" fmla="*/ 5 w 722"/>
                <a:gd name="T75" fmla="*/ 96 h 905"/>
                <a:gd name="T76" fmla="*/ 0 w 722"/>
                <a:gd name="T77" fmla="*/ 619 h 905"/>
                <a:gd name="T78" fmla="*/ 4 w 722"/>
                <a:gd name="T79" fmla="*/ 629 h 905"/>
                <a:gd name="T80" fmla="*/ 15 w 722"/>
                <a:gd name="T81" fmla="*/ 634 h 905"/>
                <a:gd name="T82" fmla="*/ 121 w 722"/>
                <a:gd name="T83" fmla="*/ 895 h 905"/>
                <a:gd name="T84" fmla="*/ 129 w 722"/>
                <a:gd name="T85" fmla="*/ 904 h 905"/>
                <a:gd name="T86" fmla="*/ 590 w 722"/>
                <a:gd name="T87" fmla="*/ 905 h 905"/>
                <a:gd name="T88" fmla="*/ 600 w 722"/>
                <a:gd name="T89" fmla="*/ 898 h 905"/>
                <a:gd name="T90" fmla="*/ 602 w 722"/>
                <a:gd name="T91" fmla="*/ 270 h 905"/>
                <a:gd name="T92" fmla="*/ 648 w 722"/>
                <a:gd name="T93" fmla="*/ 255 h 905"/>
                <a:gd name="T94" fmla="*/ 687 w 722"/>
                <a:gd name="T95" fmla="*/ 225 h 905"/>
                <a:gd name="T96" fmla="*/ 713 w 722"/>
                <a:gd name="T97" fmla="*/ 183 h 905"/>
                <a:gd name="T98" fmla="*/ 722 w 722"/>
                <a:gd name="T99" fmla="*/ 13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2" h="905">
                  <a:moveTo>
                    <a:pt x="587" y="241"/>
                  </a:moveTo>
                  <a:lnTo>
                    <a:pt x="211" y="241"/>
                  </a:lnTo>
                  <a:lnTo>
                    <a:pt x="221" y="231"/>
                  </a:lnTo>
                  <a:lnTo>
                    <a:pt x="230" y="221"/>
                  </a:lnTo>
                  <a:lnTo>
                    <a:pt x="237" y="209"/>
                  </a:lnTo>
                  <a:lnTo>
                    <a:pt x="244" y="195"/>
                  </a:lnTo>
                  <a:lnTo>
                    <a:pt x="249" y="182"/>
                  </a:lnTo>
                  <a:lnTo>
                    <a:pt x="252" y="167"/>
                  </a:lnTo>
                  <a:lnTo>
                    <a:pt x="254" y="152"/>
                  </a:lnTo>
                  <a:lnTo>
                    <a:pt x="256" y="136"/>
                  </a:lnTo>
                  <a:lnTo>
                    <a:pt x="254" y="120"/>
                  </a:lnTo>
                  <a:lnTo>
                    <a:pt x="252" y="105"/>
                  </a:lnTo>
                  <a:lnTo>
                    <a:pt x="248" y="91"/>
                  </a:lnTo>
                  <a:lnTo>
                    <a:pt x="243" y="77"/>
                  </a:lnTo>
                  <a:lnTo>
                    <a:pt x="235" y="64"/>
                  </a:lnTo>
                  <a:lnTo>
                    <a:pt x="227" y="52"/>
                  </a:lnTo>
                  <a:lnTo>
                    <a:pt x="218" y="40"/>
                  </a:lnTo>
                  <a:lnTo>
                    <a:pt x="207" y="30"/>
                  </a:lnTo>
                  <a:lnTo>
                    <a:pt x="587" y="30"/>
                  </a:lnTo>
                  <a:lnTo>
                    <a:pt x="598" y="30"/>
                  </a:lnTo>
                  <a:lnTo>
                    <a:pt x="607" y="33"/>
                  </a:lnTo>
                  <a:lnTo>
                    <a:pt x="617" y="36"/>
                  </a:lnTo>
                  <a:lnTo>
                    <a:pt x="627" y="39"/>
                  </a:lnTo>
                  <a:lnTo>
                    <a:pt x="635" y="43"/>
                  </a:lnTo>
                  <a:lnTo>
                    <a:pt x="645" y="50"/>
                  </a:lnTo>
                  <a:lnTo>
                    <a:pt x="652" y="56"/>
                  </a:lnTo>
                  <a:lnTo>
                    <a:pt x="660" y="63"/>
                  </a:lnTo>
                  <a:lnTo>
                    <a:pt x="668" y="70"/>
                  </a:lnTo>
                  <a:lnTo>
                    <a:pt x="674" y="79"/>
                  </a:lnTo>
                  <a:lnTo>
                    <a:pt x="679" y="87"/>
                  </a:lnTo>
                  <a:lnTo>
                    <a:pt x="684" y="96"/>
                  </a:lnTo>
                  <a:lnTo>
                    <a:pt x="688" y="106"/>
                  </a:lnTo>
                  <a:lnTo>
                    <a:pt x="690" y="115"/>
                  </a:lnTo>
                  <a:lnTo>
                    <a:pt x="692" y="126"/>
                  </a:lnTo>
                  <a:lnTo>
                    <a:pt x="692" y="136"/>
                  </a:lnTo>
                  <a:lnTo>
                    <a:pt x="692" y="145"/>
                  </a:lnTo>
                  <a:lnTo>
                    <a:pt x="690" y="156"/>
                  </a:lnTo>
                  <a:lnTo>
                    <a:pt x="688" y="166"/>
                  </a:lnTo>
                  <a:lnTo>
                    <a:pt x="684" y="176"/>
                  </a:lnTo>
                  <a:lnTo>
                    <a:pt x="679" y="184"/>
                  </a:lnTo>
                  <a:lnTo>
                    <a:pt x="674" y="193"/>
                  </a:lnTo>
                  <a:lnTo>
                    <a:pt x="668" y="201"/>
                  </a:lnTo>
                  <a:lnTo>
                    <a:pt x="660" y="209"/>
                  </a:lnTo>
                  <a:lnTo>
                    <a:pt x="652" y="216"/>
                  </a:lnTo>
                  <a:lnTo>
                    <a:pt x="645" y="222"/>
                  </a:lnTo>
                  <a:lnTo>
                    <a:pt x="635" y="228"/>
                  </a:lnTo>
                  <a:lnTo>
                    <a:pt x="627" y="233"/>
                  </a:lnTo>
                  <a:lnTo>
                    <a:pt x="617" y="236"/>
                  </a:lnTo>
                  <a:lnTo>
                    <a:pt x="607" y="239"/>
                  </a:lnTo>
                  <a:lnTo>
                    <a:pt x="598" y="241"/>
                  </a:lnTo>
                  <a:lnTo>
                    <a:pt x="587" y="241"/>
                  </a:lnTo>
                  <a:lnTo>
                    <a:pt x="587" y="241"/>
                  </a:lnTo>
                  <a:close/>
                  <a:moveTo>
                    <a:pt x="572" y="874"/>
                  </a:moveTo>
                  <a:lnTo>
                    <a:pt x="150" y="874"/>
                  </a:lnTo>
                  <a:lnTo>
                    <a:pt x="150" y="271"/>
                  </a:lnTo>
                  <a:lnTo>
                    <a:pt x="572" y="271"/>
                  </a:lnTo>
                  <a:lnTo>
                    <a:pt x="572" y="874"/>
                  </a:lnTo>
                  <a:close/>
                  <a:moveTo>
                    <a:pt x="150" y="240"/>
                  </a:moveTo>
                  <a:lnTo>
                    <a:pt x="150" y="181"/>
                  </a:lnTo>
                  <a:lnTo>
                    <a:pt x="217" y="181"/>
                  </a:lnTo>
                  <a:lnTo>
                    <a:pt x="211" y="192"/>
                  </a:lnTo>
                  <a:lnTo>
                    <a:pt x="206" y="201"/>
                  </a:lnTo>
                  <a:lnTo>
                    <a:pt x="199" y="211"/>
                  </a:lnTo>
                  <a:lnTo>
                    <a:pt x="191" y="220"/>
                  </a:lnTo>
                  <a:lnTo>
                    <a:pt x="182" y="226"/>
                  </a:lnTo>
                  <a:lnTo>
                    <a:pt x="172" y="233"/>
                  </a:lnTo>
                  <a:lnTo>
                    <a:pt x="161" y="237"/>
                  </a:lnTo>
                  <a:lnTo>
                    <a:pt x="150" y="240"/>
                  </a:lnTo>
                  <a:lnTo>
                    <a:pt x="150" y="240"/>
                  </a:lnTo>
                  <a:close/>
                  <a:moveTo>
                    <a:pt x="30" y="604"/>
                  </a:moveTo>
                  <a:lnTo>
                    <a:pt x="30" y="136"/>
                  </a:lnTo>
                  <a:lnTo>
                    <a:pt x="30" y="125"/>
                  </a:lnTo>
                  <a:lnTo>
                    <a:pt x="32" y="115"/>
                  </a:lnTo>
                  <a:lnTo>
                    <a:pt x="34" y="105"/>
                  </a:lnTo>
                  <a:lnTo>
                    <a:pt x="37" y="96"/>
                  </a:lnTo>
                  <a:lnTo>
                    <a:pt x="42" y="86"/>
                  </a:lnTo>
                  <a:lnTo>
                    <a:pt x="47" y="78"/>
                  </a:lnTo>
                  <a:lnTo>
                    <a:pt x="52" y="69"/>
                  </a:lnTo>
                  <a:lnTo>
                    <a:pt x="59" y="62"/>
                  </a:lnTo>
                  <a:lnTo>
                    <a:pt x="66" y="55"/>
                  </a:lnTo>
                  <a:lnTo>
                    <a:pt x="74" y="49"/>
                  </a:lnTo>
                  <a:lnTo>
                    <a:pt x="82" y="43"/>
                  </a:lnTo>
                  <a:lnTo>
                    <a:pt x="91" y="39"/>
                  </a:lnTo>
                  <a:lnTo>
                    <a:pt x="100" y="35"/>
                  </a:lnTo>
                  <a:lnTo>
                    <a:pt x="109" y="33"/>
                  </a:lnTo>
                  <a:lnTo>
                    <a:pt x="119" y="30"/>
                  </a:lnTo>
                  <a:lnTo>
                    <a:pt x="129" y="30"/>
                  </a:lnTo>
                  <a:lnTo>
                    <a:pt x="138" y="30"/>
                  </a:lnTo>
                  <a:lnTo>
                    <a:pt x="148" y="33"/>
                  </a:lnTo>
                  <a:lnTo>
                    <a:pt x="157" y="35"/>
                  </a:lnTo>
                  <a:lnTo>
                    <a:pt x="165" y="39"/>
                  </a:lnTo>
                  <a:lnTo>
                    <a:pt x="174" y="43"/>
                  </a:lnTo>
                  <a:lnTo>
                    <a:pt x="182" y="49"/>
                  </a:lnTo>
                  <a:lnTo>
                    <a:pt x="190" y="55"/>
                  </a:lnTo>
                  <a:lnTo>
                    <a:pt x="196" y="62"/>
                  </a:lnTo>
                  <a:lnTo>
                    <a:pt x="203" y="69"/>
                  </a:lnTo>
                  <a:lnTo>
                    <a:pt x="208" y="78"/>
                  </a:lnTo>
                  <a:lnTo>
                    <a:pt x="214" y="86"/>
                  </a:lnTo>
                  <a:lnTo>
                    <a:pt x="218" y="95"/>
                  </a:lnTo>
                  <a:lnTo>
                    <a:pt x="221" y="105"/>
                  </a:lnTo>
                  <a:lnTo>
                    <a:pt x="223" y="115"/>
                  </a:lnTo>
                  <a:lnTo>
                    <a:pt x="224" y="125"/>
                  </a:lnTo>
                  <a:lnTo>
                    <a:pt x="225" y="136"/>
                  </a:lnTo>
                  <a:lnTo>
                    <a:pt x="225" y="143"/>
                  </a:lnTo>
                  <a:lnTo>
                    <a:pt x="224" y="151"/>
                  </a:lnTo>
                  <a:lnTo>
                    <a:pt x="135" y="151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3"/>
                  </a:lnTo>
                  <a:lnTo>
                    <a:pt x="124" y="155"/>
                  </a:lnTo>
                  <a:lnTo>
                    <a:pt x="122" y="157"/>
                  </a:lnTo>
                  <a:lnTo>
                    <a:pt x="121" y="160"/>
                  </a:lnTo>
                  <a:lnTo>
                    <a:pt x="120" y="163"/>
                  </a:lnTo>
                  <a:lnTo>
                    <a:pt x="120" y="166"/>
                  </a:lnTo>
                  <a:lnTo>
                    <a:pt x="120" y="256"/>
                  </a:lnTo>
                  <a:lnTo>
                    <a:pt x="120" y="604"/>
                  </a:lnTo>
                  <a:lnTo>
                    <a:pt x="30" y="604"/>
                  </a:lnTo>
                  <a:close/>
                  <a:moveTo>
                    <a:pt x="722" y="136"/>
                  </a:moveTo>
                  <a:lnTo>
                    <a:pt x="722" y="123"/>
                  </a:lnTo>
                  <a:lnTo>
                    <a:pt x="720" y="110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2"/>
                  </a:lnTo>
                  <a:lnTo>
                    <a:pt x="691" y="51"/>
                  </a:lnTo>
                  <a:lnTo>
                    <a:pt x="682" y="41"/>
                  </a:lnTo>
                  <a:lnTo>
                    <a:pt x="672" y="33"/>
                  </a:lnTo>
                  <a:lnTo>
                    <a:pt x="661" y="24"/>
                  </a:lnTo>
                  <a:lnTo>
                    <a:pt x="650" y="17"/>
                  </a:lnTo>
                  <a:lnTo>
                    <a:pt x="638" y="11"/>
                  </a:lnTo>
                  <a:lnTo>
                    <a:pt x="626" y="7"/>
                  </a:lnTo>
                  <a:lnTo>
                    <a:pt x="614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135" y="0"/>
                  </a:lnTo>
                  <a:lnTo>
                    <a:pt x="134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3" y="2"/>
                  </a:lnTo>
                  <a:lnTo>
                    <a:pt x="90" y="7"/>
                  </a:lnTo>
                  <a:lnTo>
                    <a:pt x="78" y="11"/>
                  </a:lnTo>
                  <a:lnTo>
                    <a:pt x="67" y="16"/>
                  </a:lnTo>
                  <a:lnTo>
                    <a:pt x="57" y="24"/>
                  </a:lnTo>
                  <a:lnTo>
                    <a:pt x="47" y="31"/>
                  </a:lnTo>
                  <a:lnTo>
                    <a:pt x="37" y="40"/>
                  </a:lnTo>
                  <a:lnTo>
                    <a:pt x="29" y="50"/>
                  </a:lnTo>
                  <a:lnTo>
                    <a:pt x="21" y="60"/>
                  </a:lnTo>
                  <a:lnTo>
                    <a:pt x="15" y="71"/>
                  </a:lnTo>
                  <a:lnTo>
                    <a:pt x="9" y="83"/>
                  </a:lnTo>
                  <a:lnTo>
                    <a:pt x="5" y="96"/>
                  </a:lnTo>
                  <a:lnTo>
                    <a:pt x="2" y="109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619"/>
                  </a:lnTo>
                  <a:lnTo>
                    <a:pt x="0" y="621"/>
                  </a:lnTo>
                  <a:lnTo>
                    <a:pt x="1" y="624"/>
                  </a:lnTo>
                  <a:lnTo>
                    <a:pt x="2" y="626"/>
                  </a:lnTo>
                  <a:lnTo>
                    <a:pt x="4" y="629"/>
                  </a:lnTo>
                  <a:lnTo>
                    <a:pt x="6" y="630"/>
                  </a:lnTo>
                  <a:lnTo>
                    <a:pt x="8" y="633"/>
                  </a:lnTo>
                  <a:lnTo>
                    <a:pt x="11" y="633"/>
                  </a:lnTo>
                  <a:lnTo>
                    <a:pt x="15" y="634"/>
                  </a:lnTo>
                  <a:lnTo>
                    <a:pt x="120" y="634"/>
                  </a:lnTo>
                  <a:lnTo>
                    <a:pt x="120" y="890"/>
                  </a:lnTo>
                  <a:lnTo>
                    <a:pt x="120" y="893"/>
                  </a:lnTo>
                  <a:lnTo>
                    <a:pt x="121" y="895"/>
                  </a:lnTo>
                  <a:lnTo>
                    <a:pt x="122" y="898"/>
                  </a:lnTo>
                  <a:lnTo>
                    <a:pt x="124" y="900"/>
                  </a:lnTo>
                  <a:lnTo>
                    <a:pt x="126" y="902"/>
                  </a:lnTo>
                  <a:lnTo>
                    <a:pt x="129" y="904"/>
                  </a:lnTo>
                  <a:lnTo>
                    <a:pt x="132" y="905"/>
                  </a:lnTo>
                  <a:lnTo>
                    <a:pt x="135" y="905"/>
                  </a:lnTo>
                  <a:lnTo>
                    <a:pt x="587" y="905"/>
                  </a:lnTo>
                  <a:lnTo>
                    <a:pt x="590" y="905"/>
                  </a:lnTo>
                  <a:lnTo>
                    <a:pt x="593" y="904"/>
                  </a:lnTo>
                  <a:lnTo>
                    <a:pt x="595" y="902"/>
                  </a:lnTo>
                  <a:lnTo>
                    <a:pt x="598" y="900"/>
                  </a:lnTo>
                  <a:lnTo>
                    <a:pt x="600" y="898"/>
                  </a:lnTo>
                  <a:lnTo>
                    <a:pt x="601" y="895"/>
                  </a:lnTo>
                  <a:lnTo>
                    <a:pt x="602" y="893"/>
                  </a:lnTo>
                  <a:lnTo>
                    <a:pt x="602" y="890"/>
                  </a:lnTo>
                  <a:lnTo>
                    <a:pt x="602" y="270"/>
                  </a:lnTo>
                  <a:lnTo>
                    <a:pt x="615" y="268"/>
                  </a:lnTo>
                  <a:lnTo>
                    <a:pt x="626" y="265"/>
                  </a:lnTo>
                  <a:lnTo>
                    <a:pt x="637" y="260"/>
                  </a:lnTo>
                  <a:lnTo>
                    <a:pt x="648" y="255"/>
                  </a:lnTo>
                  <a:lnTo>
                    <a:pt x="659" y="249"/>
                  </a:lnTo>
                  <a:lnTo>
                    <a:pt x="669" y="241"/>
                  </a:lnTo>
                  <a:lnTo>
                    <a:pt x="678" y="234"/>
                  </a:lnTo>
                  <a:lnTo>
                    <a:pt x="687" y="225"/>
                  </a:lnTo>
                  <a:lnTo>
                    <a:pt x="694" y="215"/>
                  </a:lnTo>
                  <a:lnTo>
                    <a:pt x="702" y="206"/>
                  </a:lnTo>
                  <a:lnTo>
                    <a:pt x="708" y="195"/>
                  </a:lnTo>
                  <a:lnTo>
                    <a:pt x="713" y="183"/>
                  </a:lnTo>
                  <a:lnTo>
                    <a:pt x="717" y="172"/>
                  </a:lnTo>
                  <a:lnTo>
                    <a:pt x="720" y="160"/>
                  </a:lnTo>
                  <a:lnTo>
                    <a:pt x="722" y="148"/>
                  </a:lnTo>
                  <a:lnTo>
                    <a:pt x="722" y="136"/>
                  </a:lnTo>
                  <a:lnTo>
                    <a:pt x="722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995363" y="205105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9 w 181"/>
                <a:gd name="T5" fmla="*/ 30 h 30"/>
                <a:gd name="T6" fmla="*/ 172 w 181"/>
                <a:gd name="T7" fmla="*/ 29 h 30"/>
                <a:gd name="T8" fmla="*/ 174 w 181"/>
                <a:gd name="T9" fmla="*/ 28 h 30"/>
                <a:gd name="T10" fmla="*/ 176 w 181"/>
                <a:gd name="T11" fmla="*/ 25 h 30"/>
                <a:gd name="T12" fmla="*/ 178 w 181"/>
                <a:gd name="T13" fmla="*/ 23 h 30"/>
                <a:gd name="T14" fmla="*/ 180 w 181"/>
                <a:gd name="T15" fmla="*/ 21 h 30"/>
                <a:gd name="T16" fmla="*/ 181 w 181"/>
                <a:gd name="T17" fmla="*/ 18 h 30"/>
                <a:gd name="T18" fmla="*/ 181 w 181"/>
                <a:gd name="T19" fmla="*/ 15 h 30"/>
                <a:gd name="T20" fmla="*/ 181 w 181"/>
                <a:gd name="T21" fmla="*/ 13 h 30"/>
                <a:gd name="T22" fmla="*/ 180 w 181"/>
                <a:gd name="T23" fmla="*/ 9 h 30"/>
                <a:gd name="T24" fmla="*/ 178 w 181"/>
                <a:gd name="T25" fmla="*/ 7 h 30"/>
                <a:gd name="T26" fmla="*/ 176 w 181"/>
                <a:gd name="T27" fmla="*/ 4 h 30"/>
                <a:gd name="T28" fmla="*/ 174 w 181"/>
                <a:gd name="T29" fmla="*/ 3 h 30"/>
                <a:gd name="T30" fmla="*/ 172 w 181"/>
                <a:gd name="T31" fmla="*/ 1 h 30"/>
                <a:gd name="T32" fmla="*/ 169 w 181"/>
                <a:gd name="T33" fmla="*/ 1 h 30"/>
                <a:gd name="T34" fmla="*/ 166 w 181"/>
                <a:gd name="T35" fmla="*/ 0 h 30"/>
                <a:gd name="T36" fmla="*/ 15 w 181"/>
                <a:gd name="T37" fmla="*/ 0 h 30"/>
                <a:gd name="T38" fmla="*/ 12 w 181"/>
                <a:gd name="T39" fmla="*/ 1 h 30"/>
                <a:gd name="T40" fmla="*/ 10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2 w 181"/>
                <a:gd name="T47" fmla="*/ 7 h 30"/>
                <a:gd name="T48" fmla="*/ 1 w 181"/>
                <a:gd name="T49" fmla="*/ 9 h 30"/>
                <a:gd name="T50" fmla="*/ 0 w 181"/>
                <a:gd name="T51" fmla="*/ 13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2 w 181"/>
                <a:gd name="T59" fmla="*/ 23 h 30"/>
                <a:gd name="T60" fmla="*/ 4 w 181"/>
                <a:gd name="T61" fmla="*/ 25 h 30"/>
                <a:gd name="T62" fmla="*/ 6 w 181"/>
                <a:gd name="T63" fmla="*/ 28 h 30"/>
                <a:gd name="T64" fmla="*/ 10 w 181"/>
                <a:gd name="T65" fmla="*/ 29 h 30"/>
                <a:gd name="T66" fmla="*/ 12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9" y="30"/>
                  </a:lnTo>
                  <a:lnTo>
                    <a:pt x="172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80" y="21"/>
                  </a:lnTo>
                  <a:lnTo>
                    <a:pt x="181" y="18"/>
                  </a:lnTo>
                  <a:lnTo>
                    <a:pt x="181" y="15"/>
                  </a:lnTo>
                  <a:lnTo>
                    <a:pt x="181" y="13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2" y="1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995363" y="2098675"/>
              <a:ext cx="57150" cy="9525"/>
            </a:xfrm>
            <a:custGeom>
              <a:avLst/>
              <a:gdLst>
                <a:gd name="T0" fmla="*/ 15 w 181"/>
                <a:gd name="T1" fmla="*/ 31 h 31"/>
                <a:gd name="T2" fmla="*/ 166 w 181"/>
                <a:gd name="T3" fmla="*/ 31 h 31"/>
                <a:gd name="T4" fmla="*/ 169 w 181"/>
                <a:gd name="T5" fmla="*/ 30 h 31"/>
                <a:gd name="T6" fmla="*/ 172 w 181"/>
                <a:gd name="T7" fmla="*/ 30 h 31"/>
                <a:gd name="T8" fmla="*/ 174 w 181"/>
                <a:gd name="T9" fmla="*/ 28 h 31"/>
                <a:gd name="T10" fmla="*/ 176 w 181"/>
                <a:gd name="T11" fmla="*/ 27 h 31"/>
                <a:gd name="T12" fmla="*/ 178 w 181"/>
                <a:gd name="T13" fmla="*/ 24 h 31"/>
                <a:gd name="T14" fmla="*/ 180 w 181"/>
                <a:gd name="T15" fmla="*/ 22 h 31"/>
                <a:gd name="T16" fmla="*/ 181 w 181"/>
                <a:gd name="T17" fmla="*/ 19 h 31"/>
                <a:gd name="T18" fmla="*/ 181 w 181"/>
                <a:gd name="T19" fmla="*/ 16 h 31"/>
                <a:gd name="T20" fmla="*/ 181 w 181"/>
                <a:gd name="T21" fmla="*/ 13 h 31"/>
                <a:gd name="T22" fmla="*/ 180 w 181"/>
                <a:gd name="T23" fmla="*/ 10 h 31"/>
                <a:gd name="T24" fmla="*/ 178 w 181"/>
                <a:gd name="T25" fmla="*/ 8 h 31"/>
                <a:gd name="T26" fmla="*/ 176 w 181"/>
                <a:gd name="T27" fmla="*/ 6 h 31"/>
                <a:gd name="T28" fmla="*/ 174 w 181"/>
                <a:gd name="T29" fmla="*/ 3 h 31"/>
                <a:gd name="T30" fmla="*/ 172 w 181"/>
                <a:gd name="T31" fmla="*/ 2 h 31"/>
                <a:gd name="T32" fmla="*/ 169 w 181"/>
                <a:gd name="T33" fmla="*/ 1 h 31"/>
                <a:gd name="T34" fmla="*/ 166 w 181"/>
                <a:gd name="T35" fmla="*/ 1 h 31"/>
                <a:gd name="T36" fmla="*/ 15 w 181"/>
                <a:gd name="T37" fmla="*/ 0 h 31"/>
                <a:gd name="T38" fmla="*/ 12 w 181"/>
                <a:gd name="T39" fmla="*/ 1 h 31"/>
                <a:gd name="T40" fmla="*/ 10 w 181"/>
                <a:gd name="T41" fmla="*/ 2 h 31"/>
                <a:gd name="T42" fmla="*/ 6 w 181"/>
                <a:gd name="T43" fmla="*/ 3 h 31"/>
                <a:gd name="T44" fmla="*/ 4 w 181"/>
                <a:gd name="T45" fmla="*/ 6 h 31"/>
                <a:gd name="T46" fmla="*/ 2 w 181"/>
                <a:gd name="T47" fmla="*/ 8 h 31"/>
                <a:gd name="T48" fmla="*/ 1 w 181"/>
                <a:gd name="T49" fmla="*/ 10 h 31"/>
                <a:gd name="T50" fmla="*/ 0 w 181"/>
                <a:gd name="T51" fmla="*/ 13 h 31"/>
                <a:gd name="T52" fmla="*/ 0 w 181"/>
                <a:gd name="T53" fmla="*/ 16 h 31"/>
                <a:gd name="T54" fmla="*/ 0 w 181"/>
                <a:gd name="T55" fmla="*/ 19 h 31"/>
                <a:gd name="T56" fmla="*/ 1 w 181"/>
                <a:gd name="T57" fmla="*/ 22 h 31"/>
                <a:gd name="T58" fmla="*/ 2 w 181"/>
                <a:gd name="T59" fmla="*/ 24 h 31"/>
                <a:gd name="T60" fmla="*/ 4 w 181"/>
                <a:gd name="T61" fmla="*/ 27 h 31"/>
                <a:gd name="T62" fmla="*/ 6 w 181"/>
                <a:gd name="T63" fmla="*/ 28 h 31"/>
                <a:gd name="T64" fmla="*/ 10 w 181"/>
                <a:gd name="T65" fmla="*/ 30 h 31"/>
                <a:gd name="T66" fmla="*/ 12 w 181"/>
                <a:gd name="T67" fmla="*/ 30 h 31"/>
                <a:gd name="T68" fmla="*/ 15 w 18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1">
                  <a:moveTo>
                    <a:pt x="15" y="31"/>
                  </a:moveTo>
                  <a:lnTo>
                    <a:pt x="166" y="31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74" y="28"/>
                  </a:lnTo>
                  <a:lnTo>
                    <a:pt x="176" y="27"/>
                  </a:lnTo>
                  <a:lnTo>
                    <a:pt x="178" y="24"/>
                  </a:lnTo>
                  <a:lnTo>
                    <a:pt x="180" y="22"/>
                  </a:lnTo>
                  <a:lnTo>
                    <a:pt x="181" y="19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0" y="10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995363" y="214630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9 w 181"/>
                <a:gd name="T5" fmla="*/ 30 h 30"/>
                <a:gd name="T6" fmla="*/ 172 w 181"/>
                <a:gd name="T7" fmla="*/ 29 h 30"/>
                <a:gd name="T8" fmla="*/ 174 w 181"/>
                <a:gd name="T9" fmla="*/ 27 h 30"/>
                <a:gd name="T10" fmla="*/ 176 w 181"/>
                <a:gd name="T11" fmla="*/ 26 h 30"/>
                <a:gd name="T12" fmla="*/ 178 w 181"/>
                <a:gd name="T13" fmla="*/ 23 h 30"/>
                <a:gd name="T14" fmla="*/ 180 w 181"/>
                <a:gd name="T15" fmla="*/ 20 h 30"/>
                <a:gd name="T16" fmla="*/ 181 w 181"/>
                <a:gd name="T17" fmla="*/ 18 h 30"/>
                <a:gd name="T18" fmla="*/ 181 w 181"/>
                <a:gd name="T19" fmla="*/ 15 h 30"/>
                <a:gd name="T20" fmla="*/ 181 w 181"/>
                <a:gd name="T21" fmla="*/ 12 h 30"/>
                <a:gd name="T22" fmla="*/ 180 w 181"/>
                <a:gd name="T23" fmla="*/ 8 h 30"/>
                <a:gd name="T24" fmla="*/ 178 w 181"/>
                <a:gd name="T25" fmla="*/ 6 h 30"/>
                <a:gd name="T26" fmla="*/ 176 w 181"/>
                <a:gd name="T27" fmla="*/ 4 h 30"/>
                <a:gd name="T28" fmla="*/ 174 w 181"/>
                <a:gd name="T29" fmla="*/ 2 h 30"/>
                <a:gd name="T30" fmla="*/ 172 w 181"/>
                <a:gd name="T31" fmla="*/ 1 h 30"/>
                <a:gd name="T32" fmla="*/ 169 w 181"/>
                <a:gd name="T33" fmla="*/ 0 h 30"/>
                <a:gd name="T34" fmla="*/ 166 w 181"/>
                <a:gd name="T35" fmla="*/ 0 h 30"/>
                <a:gd name="T36" fmla="*/ 15 w 181"/>
                <a:gd name="T37" fmla="*/ 0 h 30"/>
                <a:gd name="T38" fmla="*/ 12 w 181"/>
                <a:gd name="T39" fmla="*/ 0 h 30"/>
                <a:gd name="T40" fmla="*/ 10 w 181"/>
                <a:gd name="T41" fmla="*/ 1 h 30"/>
                <a:gd name="T42" fmla="*/ 6 w 181"/>
                <a:gd name="T43" fmla="*/ 2 h 30"/>
                <a:gd name="T44" fmla="*/ 4 w 181"/>
                <a:gd name="T45" fmla="*/ 4 h 30"/>
                <a:gd name="T46" fmla="*/ 2 w 181"/>
                <a:gd name="T47" fmla="*/ 6 h 30"/>
                <a:gd name="T48" fmla="*/ 1 w 181"/>
                <a:gd name="T49" fmla="*/ 8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0 h 30"/>
                <a:gd name="T58" fmla="*/ 2 w 181"/>
                <a:gd name="T59" fmla="*/ 23 h 30"/>
                <a:gd name="T60" fmla="*/ 4 w 181"/>
                <a:gd name="T61" fmla="*/ 26 h 30"/>
                <a:gd name="T62" fmla="*/ 6 w 181"/>
                <a:gd name="T63" fmla="*/ 27 h 30"/>
                <a:gd name="T64" fmla="*/ 10 w 181"/>
                <a:gd name="T65" fmla="*/ 29 h 30"/>
                <a:gd name="T66" fmla="*/ 12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9" y="30"/>
                  </a:lnTo>
                  <a:lnTo>
                    <a:pt x="172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80" y="20"/>
                  </a:lnTo>
                  <a:lnTo>
                    <a:pt x="181" y="18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947738" y="2022475"/>
              <a:ext cx="38100" cy="33338"/>
            </a:xfrm>
            <a:custGeom>
              <a:avLst/>
              <a:gdLst>
                <a:gd name="T0" fmla="*/ 20 w 121"/>
                <a:gd name="T1" fmla="*/ 101 h 106"/>
                <a:gd name="T2" fmla="*/ 22 w 121"/>
                <a:gd name="T3" fmla="*/ 104 h 106"/>
                <a:gd name="T4" fmla="*/ 25 w 121"/>
                <a:gd name="T5" fmla="*/ 105 h 106"/>
                <a:gd name="T6" fmla="*/ 27 w 121"/>
                <a:gd name="T7" fmla="*/ 106 h 106"/>
                <a:gd name="T8" fmla="*/ 30 w 121"/>
                <a:gd name="T9" fmla="*/ 106 h 106"/>
                <a:gd name="T10" fmla="*/ 36 w 121"/>
                <a:gd name="T11" fmla="*/ 105 h 106"/>
                <a:gd name="T12" fmla="*/ 41 w 121"/>
                <a:gd name="T13" fmla="*/ 101 h 106"/>
                <a:gd name="T14" fmla="*/ 116 w 121"/>
                <a:gd name="T15" fmla="*/ 26 h 106"/>
                <a:gd name="T16" fmla="*/ 119 w 121"/>
                <a:gd name="T17" fmla="*/ 24 h 106"/>
                <a:gd name="T18" fmla="*/ 120 w 121"/>
                <a:gd name="T19" fmla="*/ 21 h 106"/>
                <a:gd name="T20" fmla="*/ 121 w 121"/>
                <a:gd name="T21" fmla="*/ 19 h 106"/>
                <a:gd name="T22" fmla="*/ 121 w 121"/>
                <a:gd name="T23" fmla="*/ 15 h 106"/>
                <a:gd name="T24" fmla="*/ 121 w 121"/>
                <a:gd name="T25" fmla="*/ 13 h 106"/>
                <a:gd name="T26" fmla="*/ 120 w 121"/>
                <a:gd name="T27" fmla="*/ 10 h 106"/>
                <a:gd name="T28" fmla="*/ 119 w 121"/>
                <a:gd name="T29" fmla="*/ 8 h 106"/>
                <a:gd name="T30" fmla="*/ 116 w 121"/>
                <a:gd name="T31" fmla="*/ 5 h 106"/>
                <a:gd name="T32" fmla="*/ 114 w 121"/>
                <a:gd name="T33" fmla="*/ 4 h 106"/>
                <a:gd name="T34" fmla="*/ 111 w 121"/>
                <a:gd name="T35" fmla="*/ 1 h 106"/>
                <a:gd name="T36" fmla="*/ 109 w 121"/>
                <a:gd name="T37" fmla="*/ 0 h 106"/>
                <a:gd name="T38" fmla="*/ 106 w 121"/>
                <a:gd name="T39" fmla="*/ 0 h 106"/>
                <a:gd name="T40" fmla="*/ 103 w 121"/>
                <a:gd name="T41" fmla="*/ 0 h 106"/>
                <a:gd name="T42" fmla="*/ 100 w 121"/>
                <a:gd name="T43" fmla="*/ 1 h 106"/>
                <a:gd name="T44" fmla="*/ 97 w 121"/>
                <a:gd name="T45" fmla="*/ 4 h 106"/>
                <a:gd name="T46" fmla="*/ 95 w 121"/>
                <a:gd name="T47" fmla="*/ 5 h 106"/>
                <a:gd name="T48" fmla="*/ 30 w 121"/>
                <a:gd name="T49" fmla="*/ 69 h 106"/>
                <a:gd name="T50" fmla="*/ 26 w 121"/>
                <a:gd name="T51" fmla="*/ 65 h 106"/>
                <a:gd name="T52" fmla="*/ 24 w 121"/>
                <a:gd name="T53" fmla="*/ 64 h 106"/>
                <a:gd name="T54" fmla="*/ 21 w 121"/>
                <a:gd name="T55" fmla="*/ 62 h 106"/>
                <a:gd name="T56" fmla="*/ 18 w 121"/>
                <a:gd name="T57" fmla="*/ 62 h 106"/>
                <a:gd name="T58" fmla="*/ 15 w 121"/>
                <a:gd name="T59" fmla="*/ 61 h 106"/>
                <a:gd name="T60" fmla="*/ 12 w 121"/>
                <a:gd name="T61" fmla="*/ 62 h 106"/>
                <a:gd name="T62" fmla="*/ 10 w 121"/>
                <a:gd name="T63" fmla="*/ 62 h 106"/>
                <a:gd name="T64" fmla="*/ 7 w 121"/>
                <a:gd name="T65" fmla="*/ 64 h 106"/>
                <a:gd name="T66" fmla="*/ 5 w 121"/>
                <a:gd name="T67" fmla="*/ 65 h 106"/>
                <a:gd name="T68" fmla="*/ 2 w 121"/>
                <a:gd name="T69" fmla="*/ 68 h 106"/>
                <a:gd name="T70" fmla="*/ 1 w 121"/>
                <a:gd name="T71" fmla="*/ 70 h 106"/>
                <a:gd name="T72" fmla="*/ 0 w 121"/>
                <a:gd name="T73" fmla="*/ 73 h 106"/>
                <a:gd name="T74" fmla="*/ 0 w 121"/>
                <a:gd name="T75" fmla="*/ 76 h 106"/>
                <a:gd name="T76" fmla="*/ 0 w 121"/>
                <a:gd name="T77" fmla="*/ 79 h 106"/>
                <a:gd name="T78" fmla="*/ 1 w 121"/>
                <a:gd name="T79" fmla="*/ 82 h 106"/>
                <a:gd name="T80" fmla="*/ 2 w 121"/>
                <a:gd name="T81" fmla="*/ 84 h 106"/>
                <a:gd name="T82" fmla="*/ 5 w 121"/>
                <a:gd name="T83" fmla="*/ 86 h 106"/>
                <a:gd name="T84" fmla="*/ 20 w 121"/>
                <a:gd name="T8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06">
                  <a:moveTo>
                    <a:pt x="20" y="101"/>
                  </a:moveTo>
                  <a:lnTo>
                    <a:pt x="22" y="104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30" y="106"/>
                  </a:lnTo>
                  <a:lnTo>
                    <a:pt x="36" y="105"/>
                  </a:lnTo>
                  <a:lnTo>
                    <a:pt x="41" y="101"/>
                  </a:lnTo>
                  <a:lnTo>
                    <a:pt x="116" y="26"/>
                  </a:lnTo>
                  <a:lnTo>
                    <a:pt x="119" y="24"/>
                  </a:lnTo>
                  <a:lnTo>
                    <a:pt x="120" y="21"/>
                  </a:lnTo>
                  <a:lnTo>
                    <a:pt x="121" y="19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9" y="8"/>
                  </a:lnTo>
                  <a:lnTo>
                    <a:pt x="116" y="5"/>
                  </a:lnTo>
                  <a:lnTo>
                    <a:pt x="114" y="4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0" y="1"/>
                  </a:lnTo>
                  <a:lnTo>
                    <a:pt x="97" y="4"/>
                  </a:lnTo>
                  <a:lnTo>
                    <a:pt x="95" y="5"/>
                  </a:lnTo>
                  <a:lnTo>
                    <a:pt x="30" y="69"/>
                  </a:lnTo>
                  <a:lnTo>
                    <a:pt x="26" y="65"/>
                  </a:lnTo>
                  <a:lnTo>
                    <a:pt x="24" y="64"/>
                  </a:lnTo>
                  <a:lnTo>
                    <a:pt x="21" y="62"/>
                  </a:lnTo>
                  <a:lnTo>
                    <a:pt x="18" y="62"/>
                  </a:lnTo>
                  <a:lnTo>
                    <a:pt x="15" y="61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2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947738" y="2070100"/>
              <a:ext cx="38100" cy="33338"/>
            </a:xfrm>
            <a:custGeom>
              <a:avLst/>
              <a:gdLst>
                <a:gd name="T0" fmla="*/ 20 w 121"/>
                <a:gd name="T1" fmla="*/ 101 h 106"/>
                <a:gd name="T2" fmla="*/ 22 w 121"/>
                <a:gd name="T3" fmla="*/ 103 h 106"/>
                <a:gd name="T4" fmla="*/ 25 w 121"/>
                <a:gd name="T5" fmla="*/ 105 h 106"/>
                <a:gd name="T6" fmla="*/ 27 w 121"/>
                <a:gd name="T7" fmla="*/ 105 h 106"/>
                <a:gd name="T8" fmla="*/ 30 w 121"/>
                <a:gd name="T9" fmla="*/ 106 h 106"/>
                <a:gd name="T10" fmla="*/ 34 w 121"/>
                <a:gd name="T11" fmla="*/ 105 h 106"/>
                <a:gd name="T12" fmla="*/ 36 w 121"/>
                <a:gd name="T13" fmla="*/ 105 h 106"/>
                <a:gd name="T14" fmla="*/ 39 w 121"/>
                <a:gd name="T15" fmla="*/ 103 h 106"/>
                <a:gd name="T16" fmla="*/ 41 w 121"/>
                <a:gd name="T17" fmla="*/ 102 h 106"/>
                <a:gd name="T18" fmla="*/ 116 w 121"/>
                <a:gd name="T19" fmla="*/ 26 h 106"/>
                <a:gd name="T20" fmla="*/ 119 w 121"/>
                <a:gd name="T21" fmla="*/ 24 h 106"/>
                <a:gd name="T22" fmla="*/ 120 w 121"/>
                <a:gd name="T23" fmla="*/ 21 h 106"/>
                <a:gd name="T24" fmla="*/ 121 w 121"/>
                <a:gd name="T25" fmla="*/ 18 h 106"/>
                <a:gd name="T26" fmla="*/ 121 w 121"/>
                <a:gd name="T27" fmla="*/ 15 h 106"/>
                <a:gd name="T28" fmla="*/ 121 w 121"/>
                <a:gd name="T29" fmla="*/ 13 h 106"/>
                <a:gd name="T30" fmla="*/ 120 w 121"/>
                <a:gd name="T31" fmla="*/ 10 h 106"/>
                <a:gd name="T32" fmla="*/ 119 w 121"/>
                <a:gd name="T33" fmla="*/ 7 h 106"/>
                <a:gd name="T34" fmla="*/ 116 w 121"/>
                <a:gd name="T35" fmla="*/ 5 h 106"/>
                <a:gd name="T36" fmla="*/ 114 w 121"/>
                <a:gd name="T37" fmla="*/ 3 h 106"/>
                <a:gd name="T38" fmla="*/ 111 w 121"/>
                <a:gd name="T39" fmla="*/ 1 h 106"/>
                <a:gd name="T40" fmla="*/ 109 w 121"/>
                <a:gd name="T41" fmla="*/ 1 h 106"/>
                <a:gd name="T42" fmla="*/ 106 w 121"/>
                <a:gd name="T43" fmla="*/ 0 h 106"/>
                <a:gd name="T44" fmla="*/ 103 w 121"/>
                <a:gd name="T45" fmla="*/ 1 h 106"/>
                <a:gd name="T46" fmla="*/ 100 w 121"/>
                <a:gd name="T47" fmla="*/ 1 h 106"/>
                <a:gd name="T48" fmla="*/ 97 w 121"/>
                <a:gd name="T49" fmla="*/ 3 h 106"/>
                <a:gd name="T50" fmla="*/ 95 w 121"/>
                <a:gd name="T51" fmla="*/ 5 h 106"/>
                <a:gd name="T52" fmla="*/ 30 w 121"/>
                <a:gd name="T53" fmla="*/ 70 h 106"/>
                <a:gd name="T54" fmla="*/ 26 w 121"/>
                <a:gd name="T55" fmla="*/ 65 h 106"/>
                <a:gd name="T56" fmla="*/ 24 w 121"/>
                <a:gd name="T57" fmla="*/ 63 h 106"/>
                <a:gd name="T58" fmla="*/ 21 w 121"/>
                <a:gd name="T59" fmla="*/ 61 h 106"/>
                <a:gd name="T60" fmla="*/ 18 w 121"/>
                <a:gd name="T61" fmla="*/ 61 h 106"/>
                <a:gd name="T62" fmla="*/ 15 w 121"/>
                <a:gd name="T63" fmla="*/ 60 h 106"/>
                <a:gd name="T64" fmla="*/ 12 w 121"/>
                <a:gd name="T65" fmla="*/ 61 h 106"/>
                <a:gd name="T66" fmla="*/ 10 w 121"/>
                <a:gd name="T67" fmla="*/ 62 h 106"/>
                <a:gd name="T68" fmla="*/ 7 w 121"/>
                <a:gd name="T69" fmla="*/ 63 h 106"/>
                <a:gd name="T70" fmla="*/ 5 w 121"/>
                <a:gd name="T71" fmla="*/ 65 h 106"/>
                <a:gd name="T72" fmla="*/ 2 w 121"/>
                <a:gd name="T73" fmla="*/ 68 h 106"/>
                <a:gd name="T74" fmla="*/ 1 w 121"/>
                <a:gd name="T75" fmla="*/ 70 h 106"/>
                <a:gd name="T76" fmla="*/ 0 w 121"/>
                <a:gd name="T77" fmla="*/ 73 h 106"/>
                <a:gd name="T78" fmla="*/ 0 w 121"/>
                <a:gd name="T79" fmla="*/ 76 h 106"/>
                <a:gd name="T80" fmla="*/ 0 w 121"/>
                <a:gd name="T81" fmla="*/ 78 h 106"/>
                <a:gd name="T82" fmla="*/ 1 w 121"/>
                <a:gd name="T83" fmla="*/ 82 h 106"/>
                <a:gd name="T84" fmla="*/ 2 w 121"/>
                <a:gd name="T85" fmla="*/ 84 h 106"/>
                <a:gd name="T86" fmla="*/ 5 w 121"/>
                <a:gd name="T87" fmla="*/ 87 h 106"/>
                <a:gd name="T88" fmla="*/ 20 w 121"/>
                <a:gd name="T8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06">
                  <a:moveTo>
                    <a:pt x="20" y="101"/>
                  </a:moveTo>
                  <a:lnTo>
                    <a:pt x="22" y="103"/>
                  </a:lnTo>
                  <a:lnTo>
                    <a:pt x="25" y="105"/>
                  </a:lnTo>
                  <a:lnTo>
                    <a:pt x="27" y="105"/>
                  </a:lnTo>
                  <a:lnTo>
                    <a:pt x="30" y="106"/>
                  </a:lnTo>
                  <a:lnTo>
                    <a:pt x="34" y="105"/>
                  </a:lnTo>
                  <a:lnTo>
                    <a:pt x="36" y="105"/>
                  </a:lnTo>
                  <a:lnTo>
                    <a:pt x="39" y="103"/>
                  </a:lnTo>
                  <a:lnTo>
                    <a:pt x="41" y="102"/>
                  </a:lnTo>
                  <a:lnTo>
                    <a:pt x="116" y="26"/>
                  </a:lnTo>
                  <a:lnTo>
                    <a:pt x="119" y="24"/>
                  </a:lnTo>
                  <a:lnTo>
                    <a:pt x="120" y="21"/>
                  </a:lnTo>
                  <a:lnTo>
                    <a:pt x="121" y="18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9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9" y="1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100" y="1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30" y="70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5" y="60"/>
                  </a:lnTo>
                  <a:lnTo>
                    <a:pt x="12" y="61"/>
                  </a:lnTo>
                  <a:lnTo>
                    <a:pt x="10" y="62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5" y="87"/>
                  </a:lnTo>
                  <a:lnTo>
                    <a:pt x="2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1104900" y="1993900"/>
              <a:ext cx="68263" cy="219075"/>
            </a:xfrm>
            <a:custGeom>
              <a:avLst/>
              <a:gdLst>
                <a:gd name="T0" fmla="*/ 120 w 212"/>
                <a:gd name="T1" fmla="*/ 659 h 694"/>
                <a:gd name="T2" fmla="*/ 99 w 212"/>
                <a:gd name="T3" fmla="*/ 643 h 694"/>
                <a:gd name="T4" fmla="*/ 92 w 212"/>
                <a:gd name="T5" fmla="*/ 618 h 694"/>
                <a:gd name="T6" fmla="*/ 181 w 212"/>
                <a:gd name="T7" fmla="*/ 616 h 694"/>
                <a:gd name="T8" fmla="*/ 167 w 212"/>
                <a:gd name="T9" fmla="*/ 647 h 694"/>
                <a:gd name="T10" fmla="*/ 144 w 212"/>
                <a:gd name="T11" fmla="*/ 662 h 694"/>
                <a:gd name="T12" fmla="*/ 145 w 212"/>
                <a:gd name="T13" fmla="*/ 31 h 694"/>
                <a:gd name="T14" fmla="*/ 168 w 212"/>
                <a:gd name="T15" fmla="*/ 43 h 694"/>
                <a:gd name="T16" fmla="*/ 181 w 212"/>
                <a:gd name="T17" fmla="*/ 57 h 694"/>
                <a:gd name="T18" fmla="*/ 92 w 212"/>
                <a:gd name="T19" fmla="*/ 331 h 694"/>
                <a:gd name="T20" fmla="*/ 95 w 212"/>
                <a:gd name="T21" fmla="*/ 53 h 694"/>
                <a:gd name="T22" fmla="*/ 112 w 212"/>
                <a:gd name="T23" fmla="*/ 38 h 694"/>
                <a:gd name="T24" fmla="*/ 137 w 212"/>
                <a:gd name="T25" fmla="*/ 30 h 694"/>
                <a:gd name="T26" fmla="*/ 182 w 212"/>
                <a:gd name="T27" fmla="*/ 362 h 694"/>
                <a:gd name="T28" fmla="*/ 92 w 212"/>
                <a:gd name="T29" fmla="*/ 362 h 694"/>
                <a:gd name="T30" fmla="*/ 113 w 212"/>
                <a:gd name="T31" fmla="*/ 4 h 694"/>
                <a:gd name="T32" fmla="*/ 84 w 212"/>
                <a:gd name="T33" fmla="*/ 22 h 694"/>
                <a:gd name="T34" fmla="*/ 65 w 212"/>
                <a:gd name="T35" fmla="*/ 46 h 694"/>
                <a:gd name="T36" fmla="*/ 36 w 212"/>
                <a:gd name="T37" fmla="*/ 55 h 694"/>
                <a:gd name="T38" fmla="*/ 21 w 212"/>
                <a:gd name="T39" fmla="*/ 67 h 694"/>
                <a:gd name="T40" fmla="*/ 9 w 212"/>
                <a:gd name="T41" fmla="*/ 82 h 694"/>
                <a:gd name="T42" fmla="*/ 2 w 212"/>
                <a:gd name="T43" fmla="*/ 103 h 694"/>
                <a:gd name="T44" fmla="*/ 0 w 212"/>
                <a:gd name="T45" fmla="*/ 394 h 694"/>
                <a:gd name="T46" fmla="*/ 3 w 212"/>
                <a:gd name="T47" fmla="*/ 402 h 694"/>
                <a:gd name="T48" fmla="*/ 10 w 212"/>
                <a:gd name="T49" fmla="*/ 408 h 694"/>
                <a:gd name="T50" fmla="*/ 19 w 212"/>
                <a:gd name="T51" fmla="*/ 409 h 694"/>
                <a:gd name="T52" fmla="*/ 26 w 212"/>
                <a:gd name="T53" fmla="*/ 404 h 694"/>
                <a:gd name="T54" fmla="*/ 30 w 212"/>
                <a:gd name="T55" fmla="*/ 397 h 694"/>
                <a:gd name="T56" fmla="*/ 31 w 212"/>
                <a:gd name="T57" fmla="*/ 111 h 694"/>
                <a:gd name="T58" fmla="*/ 40 w 212"/>
                <a:gd name="T59" fmla="*/ 89 h 694"/>
                <a:gd name="T60" fmla="*/ 55 w 212"/>
                <a:gd name="T61" fmla="*/ 79 h 694"/>
                <a:gd name="T62" fmla="*/ 62 w 212"/>
                <a:gd name="T63" fmla="*/ 626 h 694"/>
                <a:gd name="T64" fmla="*/ 67 w 212"/>
                <a:gd name="T65" fmla="*/ 647 h 694"/>
                <a:gd name="T66" fmla="*/ 79 w 212"/>
                <a:gd name="T67" fmla="*/ 666 h 694"/>
                <a:gd name="T68" fmla="*/ 95 w 212"/>
                <a:gd name="T69" fmla="*/ 681 h 694"/>
                <a:gd name="T70" fmla="*/ 114 w 212"/>
                <a:gd name="T71" fmla="*/ 690 h 694"/>
                <a:gd name="T72" fmla="*/ 137 w 212"/>
                <a:gd name="T73" fmla="*/ 694 h 694"/>
                <a:gd name="T74" fmla="*/ 157 w 212"/>
                <a:gd name="T75" fmla="*/ 690 h 694"/>
                <a:gd name="T76" fmla="*/ 177 w 212"/>
                <a:gd name="T77" fmla="*/ 680 h 694"/>
                <a:gd name="T78" fmla="*/ 193 w 212"/>
                <a:gd name="T79" fmla="*/ 663 h 694"/>
                <a:gd name="T80" fmla="*/ 206 w 212"/>
                <a:gd name="T81" fmla="*/ 641 h 694"/>
                <a:gd name="T82" fmla="*/ 211 w 212"/>
                <a:gd name="T83" fmla="*/ 613 h 694"/>
                <a:gd name="T84" fmla="*/ 211 w 212"/>
                <a:gd name="T85" fmla="*/ 56 h 694"/>
                <a:gd name="T86" fmla="*/ 206 w 212"/>
                <a:gd name="T87" fmla="*/ 41 h 694"/>
                <a:gd name="T88" fmla="*/ 177 w 212"/>
                <a:gd name="T89" fmla="*/ 13 h 694"/>
                <a:gd name="T90" fmla="*/ 151 w 212"/>
                <a:gd name="T91" fmla="*/ 2 h 694"/>
                <a:gd name="T92" fmla="*/ 137 w 212"/>
                <a:gd name="T9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" h="694">
                  <a:moveTo>
                    <a:pt x="137" y="663"/>
                  </a:moveTo>
                  <a:lnTo>
                    <a:pt x="128" y="662"/>
                  </a:lnTo>
                  <a:lnTo>
                    <a:pt x="120" y="659"/>
                  </a:lnTo>
                  <a:lnTo>
                    <a:pt x="112" y="655"/>
                  </a:lnTo>
                  <a:lnTo>
                    <a:pt x="105" y="650"/>
                  </a:lnTo>
                  <a:lnTo>
                    <a:pt x="99" y="643"/>
                  </a:lnTo>
                  <a:lnTo>
                    <a:pt x="95" y="636"/>
                  </a:lnTo>
                  <a:lnTo>
                    <a:pt x="92" y="627"/>
                  </a:lnTo>
                  <a:lnTo>
                    <a:pt x="92" y="618"/>
                  </a:lnTo>
                  <a:lnTo>
                    <a:pt x="92" y="603"/>
                  </a:lnTo>
                  <a:lnTo>
                    <a:pt x="182" y="603"/>
                  </a:lnTo>
                  <a:lnTo>
                    <a:pt x="181" y="616"/>
                  </a:lnTo>
                  <a:lnTo>
                    <a:pt x="178" y="628"/>
                  </a:lnTo>
                  <a:lnTo>
                    <a:pt x="173" y="639"/>
                  </a:lnTo>
                  <a:lnTo>
                    <a:pt x="167" y="647"/>
                  </a:lnTo>
                  <a:lnTo>
                    <a:pt x="161" y="654"/>
                  </a:lnTo>
                  <a:lnTo>
                    <a:pt x="153" y="659"/>
                  </a:lnTo>
                  <a:lnTo>
                    <a:pt x="144" y="662"/>
                  </a:lnTo>
                  <a:lnTo>
                    <a:pt x="137" y="663"/>
                  </a:lnTo>
                  <a:close/>
                  <a:moveTo>
                    <a:pt x="137" y="30"/>
                  </a:moveTo>
                  <a:lnTo>
                    <a:pt x="145" y="31"/>
                  </a:lnTo>
                  <a:lnTo>
                    <a:pt x="153" y="34"/>
                  </a:lnTo>
                  <a:lnTo>
                    <a:pt x="161" y="38"/>
                  </a:lnTo>
                  <a:lnTo>
                    <a:pt x="168" y="43"/>
                  </a:lnTo>
                  <a:lnTo>
                    <a:pt x="173" y="47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2" y="331"/>
                  </a:lnTo>
                  <a:lnTo>
                    <a:pt x="92" y="331"/>
                  </a:lnTo>
                  <a:lnTo>
                    <a:pt x="92" y="60"/>
                  </a:lnTo>
                  <a:lnTo>
                    <a:pt x="93" y="57"/>
                  </a:lnTo>
                  <a:lnTo>
                    <a:pt x="95" y="53"/>
                  </a:lnTo>
                  <a:lnTo>
                    <a:pt x="99" y="48"/>
                  </a:lnTo>
                  <a:lnTo>
                    <a:pt x="106" y="43"/>
                  </a:lnTo>
                  <a:lnTo>
                    <a:pt x="112" y="38"/>
                  </a:lnTo>
                  <a:lnTo>
                    <a:pt x="120" y="34"/>
                  </a:lnTo>
                  <a:lnTo>
                    <a:pt x="127" y="31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92" y="362"/>
                  </a:moveTo>
                  <a:lnTo>
                    <a:pt x="182" y="362"/>
                  </a:lnTo>
                  <a:lnTo>
                    <a:pt x="182" y="573"/>
                  </a:lnTo>
                  <a:lnTo>
                    <a:pt x="92" y="573"/>
                  </a:lnTo>
                  <a:lnTo>
                    <a:pt x="92" y="362"/>
                  </a:lnTo>
                  <a:close/>
                  <a:moveTo>
                    <a:pt x="137" y="0"/>
                  </a:moveTo>
                  <a:lnTo>
                    <a:pt x="125" y="1"/>
                  </a:lnTo>
                  <a:lnTo>
                    <a:pt x="113" y="4"/>
                  </a:lnTo>
                  <a:lnTo>
                    <a:pt x="102" y="9"/>
                  </a:lnTo>
                  <a:lnTo>
                    <a:pt x="93" y="15"/>
                  </a:lnTo>
                  <a:lnTo>
                    <a:pt x="84" y="22"/>
                  </a:lnTo>
                  <a:lnTo>
                    <a:pt x="76" y="29"/>
                  </a:lnTo>
                  <a:lnTo>
                    <a:pt x="69" y="38"/>
                  </a:lnTo>
                  <a:lnTo>
                    <a:pt x="65" y="46"/>
                  </a:lnTo>
                  <a:lnTo>
                    <a:pt x="53" y="48"/>
                  </a:lnTo>
                  <a:lnTo>
                    <a:pt x="41" y="53"/>
                  </a:lnTo>
                  <a:lnTo>
                    <a:pt x="36" y="55"/>
                  </a:lnTo>
                  <a:lnTo>
                    <a:pt x="30" y="58"/>
                  </a:lnTo>
                  <a:lnTo>
                    <a:pt x="25" y="62"/>
                  </a:lnTo>
                  <a:lnTo>
                    <a:pt x="21" y="67"/>
                  </a:lnTo>
                  <a:lnTo>
                    <a:pt x="16" y="71"/>
                  </a:lnTo>
                  <a:lnTo>
                    <a:pt x="12" y="76"/>
                  </a:lnTo>
                  <a:lnTo>
                    <a:pt x="9" y="82"/>
                  </a:lnTo>
                  <a:lnTo>
                    <a:pt x="6" y="88"/>
                  </a:lnTo>
                  <a:lnTo>
                    <a:pt x="3" y="96"/>
                  </a:lnTo>
                  <a:lnTo>
                    <a:pt x="2" y="103"/>
                  </a:lnTo>
                  <a:lnTo>
                    <a:pt x="1" y="112"/>
                  </a:lnTo>
                  <a:lnTo>
                    <a:pt x="0" y="120"/>
                  </a:lnTo>
                  <a:lnTo>
                    <a:pt x="0" y="394"/>
                  </a:lnTo>
                  <a:lnTo>
                    <a:pt x="1" y="397"/>
                  </a:lnTo>
                  <a:lnTo>
                    <a:pt x="2" y="399"/>
                  </a:lnTo>
                  <a:lnTo>
                    <a:pt x="3" y="402"/>
                  </a:lnTo>
                  <a:lnTo>
                    <a:pt x="6" y="404"/>
                  </a:lnTo>
                  <a:lnTo>
                    <a:pt x="8" y="406"/>
                  </a:lnTo>
                  <a:lnTo>
                    <a:pt x="10" y="408"/>
                  </a:lnTo>
                  <a:lnTo>
                    <a:pt x="13" y="409"/>
                  </a:lnTo>
                  <a:lnTo>
                    <a:pt x="15" y="409"/>
                  </a:lnTo>
                  <a:lnTo>
                    <a:pt x="19" y="409"/>
                  </a:lnTo>
                  <a:lnTo>
                    <a:pt x="22" y="408"/>
                  </a:lnTo>
                  <a:lnTo>
                    <a:pt x="24" y="406"/>
                  </a:lnTo>
                  <a:lnTo>
                    <a:pt x="26" y="404"/>
                  </a:lnTo>
                  <a:lnTo>
                    <a:pt x="28" y="402"/>
                  </a:lnTo>
                  <a:lnTo>
                    <a:pt x="29" y="399"/>
                  </a:lnTo>
                  <a:lnTo>
                    <a:pt x="30" y="397"/>
                  </a:lnTo>
                  <a:lnTo>
                    <a:pt x="30" y="394"/>
                  </a:lnTo>
                  <a:lnTo>
                    <a:pt x="30" y="120"/>
                  </a:lnTo>
                  <a:lnTo>
                    <a:pt x="31" y="111"/>
                  </a:lnTo>
                  <a:lnTo>
                    <a:pt x="34" y="102"/>
                  </a:lnTo>
                  <a:lnTo>
                    <a:pt x="36" y="96"/>
                  </a:lnTo>
                  <a:lnTo>
                    <a:pt x="40" y="89"/>
                  </a:lnTo>
                  <a:lnTo>
                    <a:pt x="44" y="85"/>
                  </a:lnTo>
                  <a:lnTo>
                    <a:pt x="50" y="82"/>
                  </a:lnTo>
                  <a:lnTo>
                    <a:pt x="55" y="79"/>
                  </a:lnTo>
                  <a:lnTo>
                    <a:pt x="62" y="77"/>
                  </a:lnTo>
                  <a:lnTo>
                    <a:pt x="62" y="618"/>
                  </a:lnTo>
                  <a:lnTo>
                    <a:pt x="62" y="626"/>
                  </a:lnTo>
                  <a:lnTo>
                    <a:pt x="63" y="633"/>
                  </a:lnTo>
                  <a:lnTo>
                    <a:pt x="65" y="640"/>
                  </a:lnTo>
                  <a:lnTo>
                    <a:pt x="67" y="647"/>
                  </a:lnTo>
                  <a:lnTo>
                    <a:pt x="70" y="654"/>
                  </a:lnTo>
                  <a:lnTo>
                    <a:pt x="74" y="660"/>
                  </a:lnTo>
                  <a:lnTo>
                    <a:pt x="79" y="666"/>
                  </a:lnTo>
                  <a:lnTo>
                    <a:pt x="84" y="671"/>
                  </a:lnTo>
                  <a:lnTo>
                    <a:pt x="90" y="676"/>
                  </a:lnTo>
                  <a:lnTo>
                    <a:pt x="95" y="681"/>
                  </a:lnTo>
                  <a:lnTo>
                    <a:pt x="101" y="684"/>
                  </a:lnTo>
                  <a:lnTo>
                    <a:pt x="108" y="687"/>
                  </a:lnTo>
                  <a:lnTo>
                    <a:pt x="114" y="690"/>
                  </a:lnTo>
                  <a:lnTo>
                    <a:pt x="122" y="693"/>
                  </a:lnTo>
                  <a:lnTo>
                    <a:pt x="129" y="694"/>
                  </a:lnTo>
                  <a:lnTo>
                    <a:pt x="137" y="694"/>
                  </a:lnTo>
                  <a:lnTo>
                    <a:pt x="143" y="694"/>
                  </a:lnTo>
                  <a:lnTo>
                    <a:pt x="150" y="693"/>
                  </a:lnTo>
                  <a:lnTo>
                    <a:pt x="157" y="690"/>
                  </a:lnTo>
                  <a:lnTo>
                    <a:pt x="164" y="687"/>
                  </a:lnTo>
                  <a:lnTo>
                    <a:pt x="170" y="684"/>
                  </a:lnTo>
                  <a:lnTo>
                    <a:pt x="177" y="680"/>
                  </a:lnTo>
                  <a:lnTo>
                    <a:pt x="182" y="675"/>
                  </a:lnTo>
                  <a:lnTo>
                    <a:pt x="187" y="669"/>
                  </a:lnTo>
                  <a:lnTo>
                    <a:pt x="193" y="663"/>
                  </a:lnTo>
                  <a:lnTo>
                    <a:pt x="197" y="656"/>
                  </a:lnTo>
                  <a:lnTo>
                    <a:pt x="201" y="648"/>
                  </a:lnTo>
                  <a:lnTo>
                    <a:pt x="206" y="641"/>
                  </a:lnTo>
                  <a:lnTo>
                    <a:pt x="208" y="632"/>
                  </a:lnTo>
                  <a:lnTo>
                    <a:pt x="210" y="623"/>
                  </a:lnTo>
                  <a:lnTo>
                    <a:pt x="211" y="613"/>
                  </a:lnTo>
                  <a:lnTo>
                    <a:pt x="212" y="603"/>
                  </a:lnTo>
                  <a:lnTo>
                    <a:pt x="212" y="60"/>
                  </a:lnTo>
                  <a:lnTo>
                    <a:pt x="211" y="56"/>
                  </a:lnTo>
                  <a:lnTo>
                    <a:pt x="210" y="51"/>
                  </a:lnTo>
                  <a:lnTo>
                    <a:pt x="208" y="45"/>
                  </a:lnTo>
                  <a:lnTo>
                    <a:pt x="206" y="41"/>
                  </a:lnTo>
                  <a:lnTo>
                    <a:pt x="198" y="30"/>
                  </a:lnTo>
                  <a:lnTo>
                    <a:pt x="188" y="20"/>
                  </a:lnTo>
                  <a:lnTo>
                    <a:pt x="177" y="13"/>
                  </a:lnTo>
                  <a:lnTo>
                    <a:pt x="164" y="6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3" y="1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96685" y="1503941"/>
            <a:ext cx="285750" cy="277813"/>
            <a:chOff x="11028363" y="2508250"/>
            <a:chExt cx="285750" cy="277813"/>
          </a:xfrm>
          <a:solidFill>
            <a:srgbClr val="78D2D2"/>
          </a:solidFill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11060113" y="2508250"/>
              <a:ext cx="225425" cy="157163"/>
            </a:xfrm>
            <a:custGeom>
              <a:avLst/>
              <a:gdLst>
                <a:gd name="T0" fmla="*/ 19 w 711"/>
                <a:gd name="T1" fmla="*/ 494 h 494"/>
                <a:gd name="T2" fmla="*/ 678 w 711"/>
                <a:gd name="T3" fmla="*/ 60 h 494"/>
                <a:gd name="T4" fmla="*/ 667 w 711"/>
                <a:gd name="T5" fmla="*/ 167 h 494"/>
                <a:gd name="T6" fmla="*/ 668 w 711"/>
                <a:gd name="T7" fmla="*/ 173 h 494"/>
                <a:gd name="T8" fmla="*/ 671 w 711"/>
                <a:gd name="T9" fmla="*/ 177 h 494"/>
                <a:gd name="T10" fmla="*/ 677 w 711"/>
                <a:gd name="T11" fmla="*/ 180 h 494"/>
                <a:gd name="T12" fmla="*/ 681 w 711"/>
                <a:gd name="T13" fmla="*/ 181 h 494"/>
                <a:gd name="T14" fmla="*/ 687 w 711"/>
                <a:gd name="T15" fmla="*/ 180 h 494"/>
                <a:gd name="T16" fmla="*/ 695 w 711"/>
                <a:gd name="T17" fmla="*/ 173 h 494"/>
                <a:gd name="T18" fmla="*/ 711 w 711"/>
                <a:gd name="T19" fmla="*/ 33 h 494"/>
                <a:gd name="T20" fmla="*/ 711 w 711"/>
                <a:gd name="T21" fmla="*/ 30 h 494"/>
                <a:gd name="T22" fmla="*/ 711 w 711"/>
                <a:gd name="T23" fmla="*/ 27 h 494"/>
                <a:gd name="T24" fmla="*/ 710 w 711"/>
                <a:gd name="T25" fmla="*/ 24 h 494"/>
                <a:gd name="T26" fmla="*/ 709 w 711"/>
                <a:gd name="T27" fmla="*/ 22 h 494"/>
                <a:gd name="T28" fmla="*/ 709 w 711"/>
                <a:gd name="T29" fmla="*/ 22 h 494"/>
                <a:gd name="T30" fmla="*/ 707 w 711"/>
                <a:gd name="T31" fmla="*/ 20 h 494"/>
                <a:gd name="T32" fmla="*/ 705 w 711"/>
                <a:gd name="T33" fmla="*/ 18 h 494"/>
                <a:gd name="T34" fmla="*/ 701 w 711"/>
                <a:gd name="T35" fmla="*/ 16 h 494"/>
                <a:gd name="T36" fmla="*/ 699 w 711"/>
                <a:gd name="T37" fmla="*/ 15 h 494"/>
                <a:gd name="T38" fmla="*/ 698 w 711"/>
                <a:gd name="T39" fmla="*/ 15 h 494"/>
                <a:gd name="T40" fmla="*/ 560 w 711"/>
                <a:gd name="T41" fmla="*/ 0 h 494"/>
                <a:gd name="T42" fmla="*/ 555 w 711"/>
                <a:gd name="T43" fmla="*/ 3 h 494"/>
                <a:gd name="T44" fmla="*/ 550 w 711"/>
                <a:gd name="T45" fmla="*/ 6 h 494"/>
                <a:gd name="T46" fmla="*/ 547 w 711"/>
                <a:gd name="T47" fmla="*/ 11 h 494"/>
                <a:gd name="T48" fmla="*/ 546 w 711"/>
                <a:gd name="T49" fmla="*/ 16 h 494"/>
                <a:gd name="T50" fmla="*/ 548 w 711"/>
                <a:gd name="T51" fmla="*/ 23 h 494"/>
                <a:gd name="T52" fmla="*/ 551 w 711"/>
                <a:gd name="T53" fmla="*/ 27 h 494"/>
                <a:gd name="T54" fmla="*/ 557 w 711"/>
                <a:gd name="T55" fmla="*/ 30 h 494"/>
                <a:gd name="T56" fmla="*/ 653 w 711"/>
                <a:gd name="T57" fmla="*/ 41 h 494"/>
                <a:gd name="T58" fmla="*/ 4 w 711"/>
                <a:gd name="T59" fmla="*/ 468 h 494"/>
                <a:gd name="T60" fmla="*/ 1 w 711"/>
                <a:gd name="T61" fmla="*/ 474 h 494"/>
                <a:gd name="T62" fmla="*/ 0 w 711"/>
                <a:gd name="T63" fmla="*/ 479 h 494"/>
                <a:gd name="T64" fmla="*/ 1 w 711"/>
                <a:gd name="T65" fmla="*/ 485 h 494"/>
                <a:gd name="T66" fmla="*/ 5 w 711"/>
                <a:gd name="T67" fmla="*/ 490 h 494"/>
                <a:gd name="T68" fmla="*/ 11 w 711"/>
                <a:gd name="T6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1" h="494">
                  <a:moveTo>
                    <a:pt x="15" y="494"/>
                  </a:moveTo>
                  <a:lnTo>
                    <a:pt x="19" y="494"/>
                  </a:lnTo>
                  <a:lnTo>
                    <a:pt x="23" y="492"/>
                  </a:lnTo>
                  <a:lnTo>
                    <a:pt x="678" y="60"/>
                  </a:lnTo>
                  <a:lnTo>
                    <a:pt x="667" y="164"/>
                  </a:lnTo>
                  <a:lnTo>
                    <a:pt x="667" y="167"/>
                  </a:lnTo>
                  <a:lnTo>
                    <a:pt x="667" y="170"/>
                  </a:lnTo>
                  <a:lnTo>
                    <a:pt x="668" y="173"/>
                  </a:lnTo>
                  <a:lnTo>
                    <a:pt x="670" y="175"/>
                  </a:lnTo>
                  <a:lnTo>
                    <a:pt x="671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0" y="180"/>
                  </a:lnTo>
                  <a:lnTo>
                    <a:pt x="681" y="181"/>
                  </a:lnTo>
                  <a:lnTo>
                    <a:pt x="682" y="181"/>
                  </a:lnTo>
                  <a:lnTo>
                    <a:pt x="687" y="180"/>
                  </a:lnTo>
                  <a:lnTo>
                    <a:pt x="692" y="177"/>
                  </a:lnTo>
                  <a:lnTo>
                    <a:pt x="695" y="173"/>
                  </a:lnTo>
                  <a:lnTo>
                    <a:pt x="696" y="167"/>
                  </a:lnTo>
                  <a:lnTo>
                    <a:pt x="711" y="33"/>
                  </a:lnTo>
                  <a:lnTo>
                    <a:pt x="711" y="31"/>
                  </a:lnTo>
                  <a:lnTo>
                    <a:pt x="711" y="30"/>
                  </a:lnTo>
                  <a:lnTo>
                    <a:pt x="711" y="28"/>
                  </a:lnTo>
                  <a:lnTo>
                    <a:pt x="711" y="27"/>
                  </a:lnTo>
                  <a:lnTo>
                    <a:pt x="711" y="26"/>
                  </a:lnTo>
                  <a:lnTo>
                    <a:pt x="710" y="24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8" y="21"/>
                  </a:lnTo>
                  <a:lnTo>
                    <a:pt x="707" y="20"/>
                  </a:lnTo>
                  <a:lnTo>
                    <a:pt x="706" y="19"/>
                  </a:lnTo>
                  <a:lnTo>
                    <a:pt x="705" y="18"/>
                  </a:lnTo>
                  <a:lnTo>
                    <a:pt x="703" y="18"/>
                  </a:lnTo>
                  <a:lnTo>
                    <a:pt x="701" y="16"/>
                  </a:lnTo>
                  <a:lnTo>
                    <a:pt x="700" y="16"/>
                  </a:lnTo>
                  <a:lnTo>
                    <a:pt x="699" y="15"/>
                  </a:lnTo>
                  <a:lnTo>
                    <a:pt x="698" y="15"/>
                  </a:lnTo>
                  <a:lnTo>
                    <a:pt x="698" y="15"/>
                  </a:lnTo>
                  <a:lnTo>
                    <a:pt x="563" y="0"/>
                  </a:lnTo>
                  <a:lnTo>
                    <a:pt x="560" y="0"/>
                  </a:lnTo>
                  <a:lnTo>
                    <a:pt x="557" y="1"/>
                  </a:lnTo>
                  <a:lnTo>
                    <a:pt x="555" y="3"/>
                  </a:lnTo>
                  <a:lnTo>
                    <a:pt x="552" y="4"/>
                  </a:lnTo>
                  <a:lnTo>
                    <a:pt x="550" y="6"/>
                  </a:lnTo>
                  <a:lnTo>
                    <a:pt x="548" y="8"/>
                  </a:lnTo>
                  <a:lnTo>
                    <a:pt x="547" y="11"/>
                  </a:lnTo>
                  <a:lnTo>
                    <a:pt x="546" y="14"/>
                  </a:lnTo>
                  <a:lnTo>
                    <a:pt x="546" y="16"/>
                  </a:lnTo>
                  <a:lnTo>
                    <a:pt x="547" y="20"/>
                  </a:lnTo>
                  <a:lnTo>
                    <a:pt x="548" y="23"/>
                  </a:lnTo>
                  <a:lnTo>
                    <a:pt x="549" y="25"/>
                  </a:lnTo>
                  <a:lnTo>
                    <a:pt x="551" y="27"/>
                  </a:lnTo>
                  <a:lnTo>
                    <a:pt x="553" y="28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653" y="41"/>
                  </a:lnTo>
                  <a:lnTo>
                    <a:pt x="6" y="466"/>
                  </a:lnTo>
                  <a:lnTo>
                    <a:pt x="4" y="468"/>
                  </a:lnTo>
                  <a:lnTo>
                    <a:pt x="2" y="471"/>
                  </a:lnTo>
                  <a:lnTo>
                    <a:pt x="1" y="474"/>
                  </a:lnTo>
                  <a:lnTo>
                    <a:pt x="0" y="476"/>
                  </a:lnTo>
                  <a:lnTo>
                    <a:pt x="0" y="479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2"/>
                  </a:lnTo>
                  <a:lnTo>
                    <a:pt x="11" y="494"/>
                  </a:lnTo>
                  <a:lnTo>
                    <a:pt x="15" y="4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11028363" y="2593975"/>
              <a:ext cx="285750" cy="192088"/>
            </a:xfrm>
            <a:custGeom>
              <a:avLst/>
              <a:gdLst>
                <a:gd name="T0" fmla="*/ 812 w 902"/>
                <a:gd name="T1" fmla="*/ 30 h 601"/>
                <a:gd name="T2" fmla="*/ 511 w 902"/>
                <a:gd name="T3" fmla="*/ 571 h 601"/>
                <a:gd name="T4" fmla="*/ 601 w 902"/>
                <a:gd name="T5" fmla="*/ 571 h 601"/>
                <a:gd name="T6" fmla="*/ 300 w 902"/>
                <a:gd name="T7" fmla="*/ 330 h 601"/>
                <a:gd name="T8" fmla="*/ 300 w 902"/>
                <a:gd name="T9" fmla="*/ 571 h 601"/>
                <a:gd name="T10" fmla="*/ 180 w 902"/>
                <a:gd name="T11" fmla="*/ 481 h 601"/>
                <a:gd name="T12" fmla="*/ 887 w 902"/>
                <a:gd name="T13" fmla="*/ 571 h 601"/>
                <a:gd name="T14" fmla="*/ 841 w 902"/>
                <a:gd name="T15" fmla="*/ 12 h 601"/>
                <a:gd name="T16" fmla="*/ 838 w 902"/>
                <a:gd name="T17" fmla="*/ 5 h 601"/>
                <a:gd name="T18" fmla="*/ 829 w 902"/>
                <a:gd name="T19" fmla="*/ 0 h 601"/>
                <a:gd name="T20" fmla="*/ 704 w 902"/>
                <a:gd name="T21" fmla="*/ 0 h 601"/>
                <a:gd name="T22" fmla="*/ 695 w 902"/>
                <a:gd name="T23" fmla="*/ 5 h 601"/>
                <a:gd name="T24" fmla="*/ 692 w 902"/>
                <a:gd name="T25" fmla="*/ 12 h 601"/>
                <a:gd name="T26" fmla="*/ 631 w 902"/>
                <a:gd name="T27" fmla="*/ 571 h 601"/>
                <a:gd name="T28" fmla="*/ 630 w 902"/>
                <a:gd name="T29" fmla="*/ 160 h 601"/>
                <a:gd name="T30" fmla="*/ 625 w 902"/>
                <a:gd name="T31" fmla="*/ 152 h 601"/>
                <a:gd name="T32" fmla="*/ 616 w 902"/>
                <a:gd name="T33" fmla="*/ 150 h 601"/>
                <a:gd name="T34" fmla="*/ 490 w 902"/>
                <a:gd name="T35" fmla="*/ 151 h 601"/>
                <a:gd name="T36" fmla="*/ 483 w 902"/>
                <a:gd name="T37" fmla="*/ 157 h 601"/>
                <a:gd name="T38" fmla="*/ 481 w 902"/>
                <a:gd name="T39" fmla="*/ 165 h 601"/>
                <a:gd name="T40" fmla="*/ 421 w 902"/>
                <a:gd name="T41" fmla="*/ 315 h 601"/>
                <a:gd name="T42" fmla="*/ 418 w 902"/>
                <a:gd name="T43" fmla="*/ 308 h 601"/>
                <a:gd name="T44" fmla="*/ 411 w 902"/>
                <a:gd name="T45" fmla="*/ 302 h 601"/>
                <a:gd name="T46" fmla="*/ 285 w 902"/>
                <a:gd name="T47" fmla="*/ 300 h 601"/>
                <a:gd name="T48" fmla="*/ 277 w 902"/>
                <a:gd name="T49" fmla="*/ 304 h 601"/>
                <a:gd name="T50" fmla="*/ 271 w 902"/>
                <a:gd name="T51" fmla="*/ 310 h 601"/>
                <a:gd name="T52" fmla="*/ 270 w 902"/>
                <a:gd name="T53" fmla="*/ 571 h 601"/>
                <a:gd name="T54" fmla="*/ 210 w 902"/>
                <a:gd name="T55" fmla="*/ 463 h 601"/>
                <a:gd name="T56" fmla="*/ 206 w 902"/>
                <a:gd name="T57" fmla="*/ 456 h 601"/>
                <a:gd name="T58" fmla="*/ 198 w 902"/>
                <a:gd name="T59" fmla="*/ 451 h 601"/>
                <a:gd name="T60" fmla="*/ 72 w 902"/>
                <a:gd name="T61" fmla="*/ 451 h 601"/>
                <a:gd name="T62" fmla="*/ 64 w 902"/>
                <a:gd name="T63" fmla="*/ 456 h 601"/>
                <a:gd name="T64" fmla="*/ 60 w 902"/>
                <a:gd name="T65" fmla="*/ 463 h 601"/>
                <a:gd name="T66" fmla="*/ 15 w 902"/>
                <a:gd name="T67" fmla="*/ 571 h 601"/>
                <a:gd name="T68" fmla="*/ 6 w 902"/>
                <a:gd name="T69" fmla="*/ 573 h 601"/>
                <a:gd name="T70" fmla="*/ 1 w 902"/>
                <a:gd name="T71" fmla="*/ 581 h 601"/>
                <a:gd name="T72" fmla="*/ 0 w 902"/>
                <a:gd name="T73" fmla="*/ 590 h 601"/>
                <a:gd name="T74" fmla="*/ 4 w 902"/>
                <a:gd name="T75" fmla="*/ 597 h 601"/>
                <a:gd name="T76" fmla="*/ 12 w 902"/>
                <a:gd name="T77" fmla="*/ 601 h 601"/>
                <a:gd name="T78" fmla="*/ 195 w 902"/>
                <a:gd name="T79" fmla="*/ 601 h 601"/>
                <a:gd name="T80" fmla="*/ 496 w 902"/>
                <a:gd name="T81" fmla="*/ 601 h 601"/>
                <a:gd name="T82" fmla="*/ 827 w 902"/>
                <a:gd name="T83" fmla="*/ 601 h 601"/>
                <a:gd name="T84" fmla="*/ 892 w 902"/>
                <a:gd name="T85" fmla="*/ 600 h 601"/>
                <a:gd name="T86" fmla="*/ 899 w 902"/>
                <a:gd name="T87" fmla="*/ 595 h 601"/>
                <a:gd name="T88" fmla="*/ 902 w 902"/>
                <a:gd name="T89" fmla="*/ 586 h 601"/>
                <a:gd name="T90" fmla="*/ 899 w 902"/>
                <a:gd name="T91" fmla="*/ 578 h 601"/>
                <a:gd name="T92" fmla="*/ 892 w 902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601">
                  <a:moveTo>
                    <a:pt x="721" y="571"/>
                  </a:moveTo>
                  <a:lnTo>
                    <a:pt x="721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1" y="571"/>
                  </a:lnTo>
                  <a:close/>
                  <a:moveTo>
                    <a:pt x="511" y="571"/>
                  </a:moveTo>
                  <a:lnTo>
                    <a:pt x="511" y="180"/>
                  </a:lnTo>
                  <a:lnTo>
                    <a:pt x="601" y="180"/>
                  </a:lnTo>
                  <a:lnTo>
                    <a:pt x="601" y="571"/>
                  </a:lnTo>
                  <a:lnTo>
                    <a:pt x="511" y="571"/>
                  </a:lnTo>
                  <a:close/>
                  <a:moveTo>
                    <a:pt x="300" y="571"/>
                  </a:moveTo>
                  <a:lnTo>
                    <a:pt x="300" y="330"/>
                  </a:lnTo>
                  <a:lnTo>
                    <a:pt x="391" y="330"/>
                  </a:lnTo>
                  <a:lnTo>
                    <a:pt x="391" y="571"/>
                  </a:lnTo>
                  <a:lnTo>
                    <a:pt x="300" y="571"/>
                  </a:lnTo>
                  <a:close/>
                  <a:moveTo>
                    <a:pt x="90" y="571"/>
                  </a:moveTo>
                  <a:lnTo>
                    <a:pt x="90" y="481"/>
                  </a:lnTo>
                  <a:lnTo>
                    <a:pt x="180" y="481"/>
                  </a:lnTo>
                  <a:lnTo>
                    <a:pt x="180" y="571"/>
                  </a:lnTo>
                  <a:lnTo>
                    <a:pt x="90" y="571"/>
                  </a:lnTo>
                  <a:close/>
                  <a:moveTo>
                    <a:pt x="887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1" y="12"/>
                  </a:lnTo>
                  <a:lnTo>
                    <a:pt x="841" y="9"/>
                  </a:lnTo>
                  <a:lnTo>
                    <a:pt x="839" y="7"/>
                  </a:lnTo>
                  <a:lnTo>
                    <a:pt x="838" y="5"/>
                  </a:lnTo>
                  <a:lnTo>
                    <a:pt x="835" y="3"/>
                  </a:lnTo>
                  <a:lnTo>
                    <a:pt x="832" y="1"/>
                  </a:lnTo>
                  <a:lnTo>
                    <a:pt x="829" y="0"/>
                  </a:lnTo>
                  <a:lnTo>
                    <a:pt x="827" y="0"/>
                  </a:lnTo>
                  <a:lnTo>
                    <a:pt x="706" y="0"/>
                  </a:lnTo>
                  <a:lnTo>
                    <a:pt x="704" y="0"/>
                  </a:lnTo>
                  <a:lnTo>
                    <a:pt x="701" y="1"/>
                  </a:lnTo>
                  <a:lnTo>
                    <a:pt x="698" y="3"/>
                  </a:lnTo>
                  <a:lnTo>
                    <a:pt x="695" y="5"/>
                  </a:lnTo>
                  <a:lnTo>
                    <a:pt x="694" y="7"/>
                  </a:lnTo>
                  <a:lnTo>
                    <a:pt x="692" y="9"/>
                  </a:lnTo>
                  <a:lnTo>
                    <a:pt x="692" y="12"/>
                  </a:lnTo>
                  <a:lnTo>
                    <a:pt x="691" y="15"/>
                  </a:lnTo>
                  <a:lnTo>
                    <a:pt x="691" y="571"/>
                  </a:lnTo>
                  <a:lnTo>
                    <a:pt x="631" y="571"/>
                  </a:lnTo>
                  <a:lnTo>
                    <a:pt x="631" y="165"/>
                  </a:lnTo>
                  <a:lnTo>
                    <a:pt x="631" y="162"/>
                  </a:lnTo>
                  <a:lnTo>
                    <a:pt x="630" y="160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2"/>
                  </a:lnTo>
                  <a:lnTo>
                    <a:pt x="622" y="151"/>
                  </a:lnTo>
                  <a:lnTo>
                    <a:pt x="619" y="150"/>
                  </a:lnTo>
                  <a:lnTo>
                    <a:pt x="616" y="150"/>
                  </a:lnTo>
                  <a:lnTo>
                    <a:pt x="496" y="150"/>
                  </a:lnTo>
                  <a:lnTo>
                    <a:pt x="493" y="150"/>
                  </a:lnTo>
                  <a:lnTo>
                    <a:pt x="490" y="151"/>
                  </a:lnTo>
                  <a:lnTo>
                    <a:pt x="487" y="154"/>
                  </a:lnTo>
                  <a:lnTo>
                    <a:pt x="485" y="155"/>
                  </a:lnTo>
                  <a:lnTo>
                    <a:pt x="483" y="157"/>
                  </a:lnTo>
                  <a:lnTo>
                    <a:pt x="482" y="160"/>
                  </a:lnTo>
                  <a:lnTo>
                    <a:pt x="481" y="162"/>
                  </a:lnTo>
                  <a:lnTo>
                    <a:pt x="481" y="165"/>
                  </a:lnTo>
                  <a:lnTo>
                    <a:pt x="481" y="571"/>
                  </a:lnTo>
                  <a:lnTo>
                    <a:pt x="421" y="571"/>
                  </a:lnTo>
                  <a:lnTo>
                    <a:pt x="421" y="315"/>
                  </a:lnTo>
                  <a:lnTo>
                    <a:pt x="420" y="313"/>
                  </a:lnTo>
                  <a:lnTo>
                    <a:pt x="420" y="310"/>
                  </a:lnTo>
                  <a:lnTo>
                    <a:pt x="418" y="308"/>
                  </a:lnTo>
                  <a:lnTo>
                    <a:pt x="417" y="306"/>
                  </a:lnTo>
                  <a:lnTo>
                    <a:pt x="414" y="304"/>
                  </a:lnTo>
                  <a:lnTo>
                    <a:pt x="411" y="302"/>
                  </a:lnTo>
                  <a:lnTo>
                    <a:pt x="408" y="301"/>
                  </a:lnTo>
                  <a:lnTo>
                    <a:pt x="406" y="300"/>
                  </a:lnTo>
                  <a:lnTo>
                    <a:pt x="285" y="300"/>
                  </a:lnTo>
                  <a:lnTo>
                    <a:pt x="283" y="301"/>
                  </a:lnTo>
                  <a:lnTo>
                    <a:pt x="280" y="302"/>
                  </a:lnTo>
                  <a:lnTo>
                    <a:pt x="277" y="304"/>
                  </a:lnTo>
                  <a:lnTo>
                    <a:pt x="274" y="306"/>
                  </a:lnTo>
                  <a:lnTo>
                    <a:pt x="273" y="308"/>
                  </a:lnTo>
                  <a:lnTo>
                    <a:pt x="271" y="310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1"/>
                  </a:lnTo>
                  <a:lnTo>
                    <a:pt x="210" y="571"/>
                  </a:lnTo>
                  <a:lnTo>
                    <a:pt x="210" y="466"/>
                  </a:lnTo>
                  <a:lnTo>
                    <a:pt x="210" y="463"/>
                  </a:lnTo>
                  <a:lnTo>
                    <a:pt x="209" y="460"/>
                  </a:lnTo>
                  <a:lnTo>
                    <a:pt x="208" y="458"/>
                  </a:lnTo>
                  <a:lnTo>
                    <a:pt x="206" y="456"/>
                  </a:lnTo>
                  <a:lnTo>
                    <a:pt x="204" y="454"/>
                  </a:lnTo>
                  <a:lnTo>
                    <a:pt x="201" y="452"/>
                  </a:lnTo>
                  <a:lnTo>
                    <a:pt x="198" y="451"/>
                  </a:lnTo>
                  <a:lnTo>
                    <a:pt x="195" y="451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69" y="452"/>
                  </a:lnTo>
                  <a:lnTo>
                    <a:pt x="66" y="454"/>
                  </a:lnTo>
                  <a:lnTo>
                    <a:pt x="64" y="456"/>
                  </a:lnTo>
                  <a:lnTo>
                    <a:pt x="62" y="458"/>
                  </a:lnTo>
                  <a:lnTo>
                    <a:pt x="61" y="460"/>
                  </a:lnTo>
                  <a:lnTo>
                    <a:pt x="60" y="463"/>
                  </a:lnTo>
                  <a:lnTo>
                    <a:pt x="60" y="466"/>
                  </a:lnTo>
                  <a:lnTo>
                    <a:pt x="60" y="571"/>
                  </a:lnTo>
                  <a:lnTo>
                    <a:pt x="15" y="571"/>
                  </a:lnTo>
                  <a:lnTo>
                    <a:pt x="12" y="571"/>
                  </a:lnTo>
                  <a:lnTo>
                    <a:pt x="9" y="572"/>
                  </a:lnTo>
                  <a:lnTo>
                    <a:pt x="6" y="573"/>
                  </a:lnTo>
                  <a:lnTo>
                    <a:pt x="4" y="576"/>
                  </a:lnTo>
                  <a:lnTo>
                    <a:pt x="2" y="578"/>
                  </a:lnTo>
                  <a:lnTo>
                    <a:pt x="1" y="581"/>
                  </a:lnTo>
                  <a:lnTo>
                    <a:pt x="0" y="583"/>
                  </a:lnTo>
                  <a:lnTo>
                    <a:pt x="0" y="586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75" y="601"/>
                  </a:lnTo>
                  <a:lnTo>
                    <a:pt x="195" y="601"/>
                  </a:lnTo>
                  <a:lnTo>
                    <a:pt x="285" y="601"/>
                  </a:lnTo>
                  <a:lnTo>
                    <a:pt x="406" y="601"/>
                  </a:lnTo>
                  <a:lnTo>
                    <a:pt x="496" y="601"/>
                  </a:lnTo>
                  <a:lnTo>
                    <a:pt x="616" y="601"/>
                  </a:lnTo>
                  <a:lnTo>
                    <a:pt x="706" y="601"/>
                  </a:lnTo>
                  <a:lnTo>
                    <a:pt x="827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3"/>
                  </a:lnTo>
                  <a:lnTo>
                    <a:pt x="901" y="590"/>
                  </a:lnTo>
                  <a:lnTo>
                    <a:pt x="902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899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2" y="572"/>
                  </a:lnTo>
                  <a:lnTo>
                    <a:pt x="890" y="571"/>
                  </a:lnTo>
                  <a:lnTo>
                    <a:pt x="887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6" name="Freeform 192"/>
          <p:cNvSpPr>
            <a:spLocks noEditPoints="1"/>
          </p:cNvSpPr>
          <p:nvPr/>
        </p:nvSpPr>
        <p:spPr bwMode="auto">
          <a:xfrm>
            <a:off x="7696843" y="1496004"/>
            <a:ext cx="287338" cy="285750"/>
          </a:xfrm>
          <a:custGeom>
            <a:avLst/>
            <a:gdLst>
              <a:gd name="T0" fmla="*/ 373 w 902"/>
              <a:gd name="T1" fmla="*/ 840 h 902"/>
              <a:gd name="T2" fmla="*/ 386 w 902"/>
              <a:gd name="T3" fmla="*/ 772 h 902"/>
              <a:gd name="T4" fmla="*/ 709 w 902"/>
              <a:gd name="T5" fmla="*/ 790 h 902"/>
              <a:gd name="T6" fmla="*/ 871 w 902"/>
              <a:gd name="T7" fmla="*/ 816 h 902"/>
              <a:gd name="T8" fmla="*/ 713 w 902"/>
              <a:gd name="T9" fmla="*/ 865 h 902"/>
              <a:gd name="T10" fmla="*/ 102 w 902"/>
              <a:gd name="T11" fmla="*/ 580 h 902"/>
              <a:gd name="T12" fmla="*/ 214 w 902"/>
              <a:gd name="T13" fmla="*/ 672 h 902"/>
              <a:gd name="T14" fmla="*/ 34 w 902"/>
              <a:gd name="T15" fmla="*/ 625 h 902"/>
              <a:gd name="T16" fmla="*/ 483 w 902"/>
              <a:gd name="T17" fmla="*/ 47 h 902"/>
              <a:gd name="T18" fmla="*/ 567 w 902"/>
              <a:gd name="T19" fmla="*/ 98 h 902"/>
              <a:gd name="T20" fmla="*/ 391 w 902"/>
              <a:gd name="T21" fmla="*/ 145 h 902"/>
              <a:gd name="T22" fmla="*/ 100 w 902"/>
              <a:gd name="T23" fmla="*/ 127 h 902"/>
              <a:gd name="T24" fmla="*/ 40 w 902"/>
              <a:gd name="T25" fmla="*/ 77 h 902"/>
              <a:gd name="T26" fmla="*/ 239 w 902"/>
              <a:gd name="T27" fmla="*/ 31 h 902"/>
              <a:gd name="T28" fmla="*/ 516 w 902"/>
              <a:gd name="T29" fmla="*/ 366 h 902"/>
              <a:gd name="T30" fmla="*/ 529 w 902"/>
              <a:gd name="T31" fmla="*/ 434 h 902"/>
              <a:gd name="T32" fmla="*/ 270 w 902"/>
              <a:gd name="T33" fmla="*/ 464 h 902"/>
              <a:gd name="T34" fmla="*/ 49 w 902"/>
              <a:gd name="T35" fmla="*/ 425 h 902"/>
              <a:gd name="T36" fmla="*/ 119 w 902"/>
              <a:gd name="T37" fmla="*/ 373 h 902"/>
              <a:gd name="T38" fmla="*/ 408 w 902"/>
              <a:gd name="T39" fmla="*/ 279 h 902"/>
              <a:gd name="T40" fmla="*/ 570 w 902"/>
              <a:gd name="T41" fmla="*/ 305 h 902"/>
              <a:gd name="T42" fmla="*/ 412 w 902"/>
              <a:gd name="T43" fmla="*/ 354 h 902"/>
              <a:gd name="T44" fmla="*/ 122 w 902"/>
              <a:gd name="T45" fmla="*/ 343 h 902"/>
              <a:gd name="T46" fmla="*/ 42 w 902"/>
              <a:gd name="T47" fmla="*/ 245 h 902"/>
              <a:gd name="T48" fmla="*/ 301 w 902"/>
              <a:gd name="T49" fmla="*/ 285 h 902"/>
              <a:gd name="T50" fmla="*/ 459 w 902"/>
              <a:gd name="T51" fmla="*/ 243 h 902"/>
              <a:gd name="T52" fmla="*/ 165 w 902"/>
              <a:gd name="T53" fmla="*/ 246 h 902"/>
              <a:gd name="T54" fmla="*/ 30 w 902"/>
              <a:gd name="T55" fmla="*/ 195 h 902"/>
              <a:gd name="T56" fmla="*/ 221 w 902"/>
              <a:gd name="T57" fmla="*/ 176 h 902"/>
              <a:gd name="T58" fmla="*/ 536 w 902"/>
              <a:gd name="T59" fmla="*/ 148 h 902"/>
              <a:gd name="T60" fmla="*/ 189 w 902"/>
              <a:gd name="T61" fmla="*/ 564 h 902"/>
              <a:gd name="T62" fmla="*/ 31 w 902"/>
              <a:gd name="T63" fmla="*/ 515 h 902"/>
              <a:gd name="T64" fmla="*/ 193 w 902"/>
              <a:gd name="T65" fmla="*/ 490 h 902"/>
              <a:gd name="T66" fmla="*/ 516 w 902"/>
              <a:gd name="T67" fmla="*/ 471 h 902"/>
              <a:gd name="T68" fmla="*/ 417 w 902"/>
              <a:gd name="T69" fmla="*/ 528 h 902"/>
              <a:gd name="T70" fmla="*/ 871 w 902"/>
              <a:gd name="T71" fmla="*/ 605 h 902"/>
              <a:gd name="T72" fmla="*/ 718 w 902"/>
              <a:gd name="T73" fmla="*/ 654 h 902"/>
              <a:gd name="T74" fmla="*/ 419 w 902"/>
              <a:gd name="T75" fmla="*/ 642 h 902"/>
              <a:gd name="T76" fmla="*/ 335 w 902"/>
              <a:gd name="T77" fmla="*/ 592 h 902"/>
              <a:gd name="T78" fmla="*/ 511 w 902"/>
              <a:gd name="T79" fmla="*/ 544 h 902"/>
              <a:gd name="T80" fmla="*/ 802 w 902"/>
              <a:gd name="T81" fmla="*/ 563 h 902"/>
              <a:gd name="T82" fmla="*/ 867 w 902"/>
              <a:gd name="T83" fmla="*/ 715 h 902"/>
              <a:gd name="T84" fmla="*/ 688 w 902"/>
              <a:gd name="T85" fmla="*/ 762 h 902"/>
              <a:gd name="T86" fmla="*/ 404 w 902"/>
              <a:gd name="T87" fmla="*/ 745 h 902"/>
              <a:gd name="T88" fmla="*/ 352 w 902"/>
              <a:gd name="T89" fmla="*/ 654 h 902"/>
              <a:gd name="T90" fmla="*/ 642 w 902"/>
              <a:gd name="T91" fmla="*/ 691 h 902"/>
              <a:gd name="T92" fmla="*/ 872 w 902"/>
              <a:gd name="T93" fmla="*/ 643 h 902"/>
              <a:gd name="T94" fmla="*/ 590 w 902"/>
              <a:gd name="T95" fmla="*/ 63 h 902"/>
              <a:gd name="T96" fmla="*/ 408 w 902"/>
              <a:gd name="T97" fmla="*/ 5 h 902"/>
              <a:gd name="T98" fmla="*/ 118 w 902"/>
              <a:gd name="T99" fmla="*/ 16 h 902"/>
              <a:gd name="T100" fmla="*/ 2 w 902"/>
              <a:gd name="T101" fmla="*/ 78 h 902"/>
              <a:gd name="T102" fmla="*/ 9 w 902"/>
              <a:gd name="T103" fmla="*/ 640 h 902"/>
              <a:gd name="T104" fmla="*/ 181 w 902"/>
              <a:gd name="T105" fmla="*/ 699 h 902"/>
              <a:gd name="T106" fmla="*/ 325 w 902"/>
              <a:gd name="T107" fmla="*/ 851 h 902"/>
              <a:gd name="T108" fmla="*/ 601 w 902"/>
              <a:gd name="T109" fmla="*/ 902 h 902"/>
              <a:gd name="T110" fmla="*/ 877 w 902"/>
              <a:gd name="T111" fmla="*/ 851 h 902"/>
              <a:gd name="T112" fmla="*/ 900 w 902"/>
              <a:gd name="T113" fmla="*/ 590 h 902"/>
              <a:gd name="T114" fmla="*/ 784 w 902"/>
              <a:gd name="T115" fmla="*/ 5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2" h="902">
                <a:moveTo>
                  <a:pt x="601" y="872"/>
                </a:moveTo>
                <a:lnTo>
                  <a:pt x="571" y="870"/>
                </a:lnTo>
                <a:lnTo>
                  <a:pt x="542" y="869"/>
                </a:lnTo>
                <a:lnTo>
                  <a:pt x="515" y="867"/>
                </a:lnTo>
                <a:lnTo>
                  <a:pt x="490" y="865"/>
                </a:lnTo>
                <a:lnTo>
                  <a:pt x="465" y="862"/>
                </a:lnTo>
                <a:lnTo>
                  <a:pt x="444" y="859"/>
                </a:lnTo>
                <a:lnTo>
                  <a:pt x="422" y="854"/>
                </a:lnTo>
                <a:lnTo>
                  <a:pt x="404" y="850"/>
                </a:lnTo>
                <a:lnTo>
                  <a:pt x="388" y="846"/>
                </a:lnTo>
                <a:lnTo>
                  <a:pt x="373" y="840"/>
                </a:lnTo>
                <a:lnTo>
                  <a:pt x="360" y="836"/>
                </a:lnTo>
                <a:lnTo>
                  <a:pt x="349" y="831"/>
                </a:lnTo>
                <a:lnTo>
                  <a:pt x="342" y="825"/>
                </a:lnTo>
                <a:lnTo>
                  <a:pt x="335" y="821"/>
                </a:lnTo>
                <a:lnTo>
                  <a:pt x="332" y="816"/>
                </a:lnTo>
                <a:lnTo>
                  <a:pt x="331" y="812"/>
                </a:lnTo>
                <a:lnTo>
                  <a:pt x="331" y="749"/>
                </a:lnTo>
                <a:lnTo>
                  <a:pt x="342" y="756"/>
                </a:lnTo>
                <a:lnTo>
                  <a:pt x="356" y="761"/>
                </a:lnTo>
                <a:lnTo>
                  <a:pt x="370" y="767"/>
                </a:lnTo>
                <a:lnTo>
                  <a:pt x="386" y="772"/>
                </a:lnTo>
                <a:lnTo>
                  <a:pt x="402" y="776"/>
                </a:lnTo>
                <a:lnTo>
                  <a:pt x="419" y="779"/>
                </a:lnTo>
                <a:lnTo>
                  <a:pt x="437" y="783"/>
                </a:lnTo>
                <a:lnTo>
                  <a:pt x="456" y="786"/>
                </a:lnTo>
                <a:lnTo>
                  <a:pt x="494" y="791"/>
                </a:lnTo>
                <a:lnTo>
                  <a:pt x="531" y="793"/>
                </a:lnTo>
                <a:lnTo>
                  <a:pt x="568" y="795"/>
                </a:lnTo>
                <a:lnTo>
                  <a:pt x="601" y="797"/>
                </a:lnTo>
                <a:lnTo>
                  <a:pt x="635" y="795"/>
                </a:lnTo>
                <a:lnTo>
                  <a:pt x="671" y="793"/>
                </a:lnTo>
                <a:lnTo>
                  <a:pt x="709" y="790"/>
                </a:lnTo>
                <a:lnTo>
                  <a:pt x="747" y="786"/>
                </a:lnTo>
                <a:lnTo>
                  <a:pt x="765" y="783"/>
                </a:lnTo>
                <a:lnTo>
                  <a:pt x="783" y="779"/>
                </a:lnTo>
                <a:lnTo>
                  <a:pt x="800" y="776"/>
                </a:lnTo>
                <a:lnTo>
                  <a:pt x="817" y="772"/>
                </a:lnTo>
                <a:lnTo>
                  <a:pt x="832" y="767"/>
                </a:lnTo>
                <a:lnTo>
                  <a:pt x="847" y="761"/>
                </a:lnTo>
                <a:lnTo>
                  <a:pt x="860" y="756"/>
                </a:lnTo>
                <a:lnTo>
                  <a:pt x="872" y="749"/>
                </a:lnTo>
                <a:lnTo>
                  <a:pt x="872" y="812"/>
                </a:lnTo>
                <a:lnTo>
                  <a:pt x="871" y="816"/>
                </a:lnTo>
                <a:lnTo>
                  <a:pt x="867" y="821"/>
                </a:lnTo>
                <a:lnTo>
                  <a:pt x="861" y="825"/>
                </a:lnTo>
                <a:lnTo>
                  <a:pt x="853" y="831"/>
                </a:lnTo>
                <a:lnTo>
                  <a:pt x="842" y="836"/>
                </a:lnTo>
                <a:lnTo>
                  <a:pt x="830" y="840"/>
                </a:lnTo>
                <a:lnTo>
                  <a:pt x="815" y="846"/>
                </a:lnTo>
                <a:lnTo>
                  <a:pt x="798" y="850"/>
                </a:lnTo>
                <a:lnTo>
                  <a:pt x="780" y="854"/>
                </a:lnTo>
                <a:lnTo>
                  <a:pt x="760" y="859"/>
                </a:lnTo>
                <a:lnTo>
                  <a:pt x="737" y="862"/>
                </a:lnTo>
                <a:lnTo>
                  <a:pt x="713" y="865"/>
                </a:lnTo>
                <a:lnTo>
                  <a:pt x="688" y="867"/>
                </a:lnTo>
                <a:lnTo>
                  <a:pt x="660" y="869"/>
                </a:lnTo>
                <a:lnTo>
                  <a:pt x="632" y="870"/>
                </a:lnTo>
                <a:lnTo>
                  <a:pt x="601" y="872"/>
                </a:lnTo>
                <a:close/>
                <a:moveTo>
                  <a:pt x="30" y="616"/>
                </a:moveTo>
                <a:lnTo>
                  <a:pt x="30" y="553"/>
                </a:lnTo>
                <a:lnTo>
                  <a:pt x="42" y="560"/>
                </a:lnTo>
                <a:lnTo>
                  <a:pt x="55" y="566"/>
                </a:lnTo>
                <a:lnTo>
                  <a:pt x="70" y="572"/>
                </a:lnTo>
                <a:lnTo>
                  <a:pt x="85" y="576"/>
                </a:lnTo>
                <a:lnTo>
                  <a:pt x="102" y="580"/>
                </a:lnTo>
                <a:lnTo>
                  <a:pt x="119" y="584"/>
                </a:lnTo>
                <a:lnTo>
                  <a:pt x="137" y="588"/>
                </a:lnTo>
                <a:lnTo>
                  <a:pt x="155" y="591"/>
                </a:lnTo>
                <a:lnTo>
                  <a:pt x="193" y="595"/>
                </a:lnTo>
                <a:lnTo>
                  <a:pt x="230" y="598"/>
                </a:lnTo>
                <a:lnTo>
                  <a:pt x="267" y="601"/>
                </a:lnTo>
                <a:lnTo>
                  <a:pt x="301" y="601"/>
                </a:lnTo>
                <a:lnTo>
                  <a:pt x="301" y="676"/>
                </a:lnTo>
                <a:lnTo>
                  <a:pt x="270" y="676"/>
                </a:lnTo>
                <a:lnTo>
                  <a:pt x="241" y="674"/>
                </a:lnTo>
                <a:lnTo>
                  <a:pt x="214" y="672"/>
                </a:lnTo>
                <a:lnTo>
                  <a:pt x="189" y="670"/>
                </a:lnTo>
                <a:lnTo>
                  <a:pt x="165" y="667"/>
                </a:lnTo>
                <a:lnTo>
                  <a:pt x="142" y="664"/>
                </a:lnTo>
                <a:lnTo>
                  <a:pt x="122" y="659"/>
                </a:lnTo>
                <a:lnTo>
                  <a:pt x="103" y="655"/>
                </a:lnTo>
                <a:lnTo>
                  <a:pt x="87" y="650"/>
                </a:lnTo>
                <a:lnTo>
                  <a:pt x="72" y="646"/>
                </a:lnTo>
                <a:lnTo>
                  <a:pt x="59" y="640"/>
                </a:lnTo>
                <a:lnTo>
                  <a:pt x="49" y="636"/>
                </a:lnTo>
                <a:lnTo>
                  <a:pt x="41" y="631"/>
                </a:lnTo>
                <a:lnTo>
                  <a:pt x="34" y="625"/>
                </a:lnTo>
                <a:lnTo>
                  <a:pt x="31" y="621"/>
                </a:lnTo>
                <a:lnTo>
                  <a:pt x="30" y="616"/>
                </a:lnTo>
                <a:lnTo>
                  <a:pt x="30" y="616"/>
                </a:lnTo>
                <a:close/>
                <a:moveTo>
                  <a:pt x="301" y="30"/>
                </a:moveTo>
                <a:lnTo>
                  <a:pt x="332" y="30"/>
                </a:lnTo>
                <a:lnTo>
                  <a:pt x="362" y="31"/>
                </a:lnTo>
                <a:lnTo>
                  <a:pt x="391" y="33"/>
                </a:lnTo>
                <a:lnTo>
                  <a:pt x="417" y="36"/>
                </a:lnTo>
                <a:lnTo>
                  <a:pt x="441" y="39"/>
                </a:lnTo>
                <a:lnTo>
                  <a:pt x="463" y="42"/>
                </a:lnTo>
                <a:lnTo>
                  <a:pt x="483" y="47"/>
                </a:lnTo>
                <a:lnTo>
                  <a:pt x="501" y="52"/>
                </a:lnTo>
                <a:lnTo>
                  <a:pt x="517" y="56"/>
                </a:lnTo>
                <a:lnTo>
                  <a:pt x="531" y="62"/>
                </a:lnTo>
                <a:lnTo>
                  <a:pt x="544" y="66"/>
                </a:lnTo>
                <a:lnTo>
                  <a:pt x="554" y="71"/>
                </a:lnTo>
                <a:lnTo>
                  <a:pt x="561" y="77"/>
                </a:lnTo>
                <a:lnTo>
                  <a:pt x="567" y="81"/>
                </a:lnTo>
                <a:lnTo>
                  <a:pt x="570" y="85"/>
                </a:lnTo>
                <a:lnTo>
                  <a:pt x="571" y="90"/>
                </a:lnTo>
                <a:lnTo>
                  <a:pt x="570" y="94"/>
                </a:lnTo>
                <a:lnTo>
                  <a:pt x="567" y="98"/>
                </a:lnTo>
                <a:lnTo>
                  <a:pt x="561" y="102"/>
                </a:lnTo>
                <a:lnTo>
                  <a:pt x="554" y="108"/>
                </a:lnTo>
                <a:lnTo>
                  <a:pt x="544" y="112"/>
                </a:lnTo>
                <a:lnTo>
                  <a:pt x="531" y="117"/>
                </a:lnTo>
                <a:lnTo>
                  <a:pt x="517" y="123"/>
                </a:lnTo>
                <a:lnTo>
                  <a:pt x="501" y="127"/>
                </a:lnTo>
                <a:lnTo>
                  <a:pt x="483" y="131"/>
                </a:lnTo>
                <a:lnTo>
                  <a:pt x="463" y="136"/>
                </a:lnTo>
                <a:lnTo>
                  <a:pt x="441" y="140"/>
                </a:lnTo>
                <a:lnTo>
                  <a:pt x="417" y="143"/>
                </a:lnTo>
                <a:lnTo>
                  <a:pt x="391" y="145"/>
                </a:lnTo>
                <a:lnTo>
                  <a:pt x="362" y="147"/>
                </a:lnTo>
                <a:lnTo>
                  <a:pt x="332" y="150"/>
                </a:lnTo>
                <a:lnTo>
                  <a:pt x="301" y="150"/>
                </a:lnTo>
                <a:lnTo>
                  <a:pt x="269" y="150"/>
                </a:lnTo>
                <a:lnTo>
                  <a:pt x="239" y="147"/>
                </a:lnTo>
                <a:lnTo>
                  <a:pt x="211" y="145"/>
                </a:lnTo>
                <a:lnTo>
                  <a:pt x="184" y="143"/>
                </a:lnTo>
                <a:lnTo>
                  <a:pt x="161" y="140"/>
                </a:lnTo>
                <a:lnTo>
                  <a:pt x="138" y="136"/>
                </a:lnTo>
                <a:lnTo>
                  <a:pt x="118" y="131"/>
                </a:lnTo>
                <a:lnTo>
                  <a:pt x="100" y="127"/>
                </a:lnTo>
                <a:lnTo>
                  <a:pt x="84" y="123"/>
                </a:lnTo>
                <a:lnTo>
                  <a:pt x="70" y="117"/>
                </a:lnTo>
                <a:lnTo>
                  <a:pt x="58" y="112"/>
                </a:lnTo>
                <a:lnTo>
                  <a:pt x="47" y="108"/>
                </a:lnTo>
                <a:lnTo>
                  <a:pt x="40" y="102"/>
                </a:lnTo>
                <a:lnTo>
                  <a:pt x="34" y="98"/>
                </a:lnTo>
                <a:lnTo>
                  <a:pt x="31" y="94"/>
                </a:lnTo>
                <a:lnTo>
                  <a:pt x="30" y="90"/>
                </a:lnTo>
                <a:lnTo>
                  <a:pt x="31" y="85"/>
                </a:lnTo>
                <a:lnTo>
                  <a:pt x="34" y="81"/>
                </a:lnTo>
                <a:lnTo>
                  <a:pt x="40" y="77"/>
                </a:lnTo>
                <a:lnTo>
                  <a:pt x="47" y="71"/>
                </a:lnTo>
                <a:lnTo>
                  <a:pt x="58" y="66"/>
                </a:lnTo>
                <a:lnTo>
                  <a:pt x="70" y="62"/>
                </a:lnTo>
                <a:lnTo>
                  <a:pt x="84" y="56"/>
                </a:lnTo>
                <a:lnTo>
                  <a:pt x="100" y="52"/>
                </a:lnTo>
                <a:lnTo>
                  <a:pt x="118" y="47"/>
                </a:lnTo>
                <a:lnTo>
                  <a:pt x="138" y="42"/>
                </a:lnTo>
                <a:lnTo>
                  <a:pt x="161" y="39"/>
                </a:lnTo>
                <a:lnTo>
                  <a:pt x="184" y="36"/>
                </a:lnTo>
                <a:lnTo>
                  <a:pt x="211" y="33"/>
                </a:lnTo>
                <a:lnTo>
                  <a:pt x="239" y="31"/>
                </a:lnTo>
                <a:lnTo>
                  <a:pt x="269" y="30"/>
                </a:lnTo>
                <a:lnTo>
                  <a:pt x="301" y="30"/>
                </a:lnTo>
                <a:close/>
                <a:moveTo>
                  <a:pt x="301" y="390"/>
                </a:moveTo>
                <a:lnTo>
                  <a:pt x="334" y="390"/>
                </a:lnTo>
                <a:lnTo>
                  <a:pt x="371" y="387"/>
                </a:lnTo>
                <a:lnTo>
                  <a:pt x="408" y="385"/>
                </a:lnTo>
                <a:lnTo>
                  <a:pt x="446" y="380"/>
                </a:lnTo>
                <a:lnTo>
                  <a:pt x="464" y="378"/>
                </a:lnTo>
                <a:lnTo>
                  <a:pt x="482" y="373"/>
                </a:lnTo>
                <a:lnTo>
                  <a:pt x="500" y="370"/>
                </a:lnTo>
                <a:lnTo>
                  <a:pt x="516" y="366"/>
                </a:lnTo>
                <a:lnTo>
                  <a:pt x="532" y="361"/>
                </a:lnTo>
                <a:lnTo>
                  <a:pt x="546" y="355"/>
                </a:lnTo>
                <a:lnTo>
                  <a:pt x="559" y="350"/>
                </a:lnTo>
                <a:lnTo>
                  <a:pt x="571" y="343"/>
                </a:lnTo>
                <a:lnTo>
                  <a:pt x="571" y="406"/>
                </a:lnTo>
                <a:lnTo>
                  <a:pt x="570" y="410"/>
                </a:lnTo>
                <a:lnTo>
                  <a:pt x="567" y="415"/>
                </a:lnTo>
                <a:lnTo>
                  <a:pt x="560" y="419"/>
                </a:lnTo>
                <a:lnTo>
                  <a:pt x="552" y="425"/>
                </a:lnTo>
                <a:lnTo>
                  <a:pt x="542" y="430"/>
                </a:lnTo>
                <a:lnTo>
                  <a:pt x="529" y="434"/>
                </a:lnTo>
                <a:lnTo>
                  <a:pt x="514" y="440"/>
                </a:lnTo>
                <a:lnTo>
                  <a:pt x="498" y="444"/>
                </a:lnTo>
                <a:lnTo>
                  <a:pt x="479" y="448"/>
                </a:lnTo>
                <a:lnTo>
                  <a:pt x="459" y="453"/>
                </a:lnTo>
                <a:lnTo>
                  <a:pt x="437" y="456"/>
                </a:lnTo>
                <a:lnTo>
                  <a:pt x="412" y="459"/>
                </a:lnTo>
                <a:lnTo>
                  <a:pt x="387" y="462"/>
                </a:lnTo>
                <a:lnTo>
                  <a:pt x="360" y="463"/>
                </a:lnTo>
                <a:lnTo>
                  <a:pt x="331" y="464"/>
                </a:lnTo>
                <a:lnTo>
                  <a:pt x="301" y="466"/>
                </a:lnTo>
                <a:lnTo>
                  <a:pt x="270" y="464"/>
                </a:lnTo>
                <a:lnTo>
                  <a:pt x="241" y="463"/>
                </a:lnTo>
                <a:lnTo>
                  <a:pt x="214" y="462"/>
                </a:lnTo>
                <a:lnTo>
                  <a:pt x="189" y="459"/>
                </a:lnTo>
                <a:lnTo>
                  <a:pt x="165" y="456"/>
                </a:lnTo>
                <a:lnTo>
                  <a:pt x="142" y="453"/>
                </a:lnTo>
                <a:lnTo>
                  <a:pt x="122" y="448"/>
                </a:lnTo>
                <a:lnTo>
                  <a:pt x="103" y="444"/>
                </a:lnTo>
                <a:lnTo>
                  <a:pt x="87" y="440"/>
                </a:lnTo>
                <a:lnTo>
                  <a:pt x="72" y="434"/>
                </a:lnTo>
                <a:lnTo>
                  <a:pt x="59" y="430"/>
                </a:lnTo>
                <a:lnTo>
                  <a:pt x="49" y="425"/>
                </a:lnTo>
                <a:lnTo>
                  <a:pt x="41" y="419"/>
                </a:lnTo>
                <a:lnTo>
                  <a:pt x="34" y="415"/>
                </a:lnTo>
                <a:lnTo>
                  <a:pt x="31" y="410"/>
                </a:lnTo>
                <a:lnTo>
                  <a:pt x="30" y="406"/>
                </a:lnTo>
                <a:lnTo>
                  <a:pt x="30" y="343"/>
                </a:lnTo>
                <a:lnTo>
                  <a:pt x="42" y="350"/>
                </a:lnTo>
                <a:lnTo>
                  <a:pt x="55" y="355"/>
                </a:lnTo>
                <a:lnTo>
                  <a:pt x="70" y="361"/>
                </a:lnTo>
                <a:lnTo>
                  <a:pt x="85" y="366"/>
                </a:lnTo>
                <a:lnTo>
                  <a:pt x="102" y="370"/>
                </a:lnTo>
                <a:lnTo>
                  <a:pt x="119" y="373"/>
                </a:lnTo>
                <a:lnTo>
                  <a:pt x="137" y="378"/>
                </a:lnTo>
                <a:lnTo>
                  <a:pt x="155" y="380"/>
                </a:lnTo>
                <a:lnTo>
                  <a:pt x="193" y="385"/>
                </a:lnTo>
                <a:lnTo>
                  <a:pt x="230" y="387"/>
                </a:lnTo>
                <a:lnTo>
                  <a:pt x="267" y="390"/>
                </a:lnTo>
                <a:lnTo>
                  <a:pt x="301" y="391"/>
                </a:lnTo>
                <a:lnTo>
                  <a:pt x="301" y="390"/>
                </a:lnTo>
                <a:close/>
                <a:moveTo>
                  <a:pt x="301" y="285"/>
                </a:moveTo>
                <a:lnTo>
                  <a:pt x="334" y="285"/>
                </a:lnTo>
                <a:lnTo>
                  <a:pt x="371" y="282"/>
                </a:lnTo>
                <a:lnTo>
                  <a:pt x="408" y="279"/>
                </a:lnTo>
                <a:lnTo>
                  <a:pt x="446" y="275"/>
                </a:lnTo>
                <a:lnTo>
                  <a:pt x="464" y="272"/>
                </a:lnTo>
                <a:lnTo>
                  <a:pt x="482" y="268"/>
                </a:lnTo>
                <a:lnTo>
                  <a:pt x="500" y="265"/>
                </a:lnTo>
                <a:lnTo>
                  <a:pt x="516" y="261"/>
                </a:lnTo>
                <a:lnTo>
                  <a:pt x="532" y="256"/>
                </a:lnTo>
                <a:lnTo>
                  <a:pt x="546" y="250"/>
                </a:lnTo>
                <a:lnTo>
                  <a:pt x="559" y="245"/>
                </a:lnTo>
                <a:lnTo>
                  <a:pt x="571" y="238"/>
                </a:lnTo>
                <a:lnTo>
                  <a:pt x="571" y="300"/>
                </a:lnTo>
                <a:lnTo>
                  <a:pt x="570" y="305"/>
                </a:lnTo>
                <a:lnTo>
                  <a:pt x="567" y="309"/>
                </a:lnTo>
                <a:lnTo>
                  <a:pt x="560" y="315"/>
                </a:lnTo>
                <a:lnTo>
                  <a:pt x="552" y="320"/>
                </a:lnTo>
                <a:lnTo>
                  <a:pt x="542" y="325"/>
                </a:lnTo>
                <a:lnTo>
                  <a:pt x="529" y="330"/>
                </a:lnTo>
                <a:lnTo>
                  <a:pt x="514" y="335"/>
                </a:lnTo>
                <a:lnTo>
                  <a:pt x="498" y="339"/>
                </a:lnTo>
                <a:lnTo>
                  <a:pt x="479" y="343"/>
                </a:lnTo>
                <a:lnTo>
                  <a:pt x="459" y="348"/>
                </a:lnTo>
                <a:lnTo>
                  <a:pt x="437" y="351"/>
                </a:lnTo>
                <a:lnTo>
                  <a:pt x="412" y="354"/>
                </a:lnTo>
                <a:lnTo>
                  <a:pt x="387" y="356"/>
                </a:lnTo>
                <a:lnTo>
                  <a:pt x="360" y="358"/>
                </a:lnTo>
                <a:lnTo>
                  <a:pt x="331" y="360"/>
                </a:lnTo>
                <a:lnTo>
                  <a:pt x="301" y="361"/>
                </a:lnTo>
                <a:lnTo>
                  <a:pt x="270" y="360"/>
                </a:lnTo>
                <a:lnTo>
                  <a:pt x="241" y="358"/>
                </a:lnTo>
                <a:lnTo>
                  <a:pt x="214" y="356"/>
                </a:lnTo>
                <a:lnTo>
                  <a:pt x="189" y="354"/>
                </a:lnTo>
                <a:lnTo>
                  <a:pt x="165" y="351"/>
                </a:lnTo>
                <a:lnTo>
                  <a:pt x="142" y="348"/>
                </a:lnTo>
                <a:lnTo>
                  <a:pt x="122" y="343"/>
                </a:lnTo>
                <a:lnTo>
                  <a:pt x="103" y="339"/>
                </a:lnTo>
                <a:lnTo>
                  <a:pt x="87" y="335"/>
                </a:lnTo>
                <a:lnTo>
                  <a:pt x="72" y="330"/>
                </a:lnTo>
                <a:lnTo>
                  <a:pt x="59" y="325"/>
                </a:lnTo>
                <a:lnTo>
                  <a:pt x="49" y="320"/>
                </a:lnTo>
                <a:lnTo>
                  <a:pt x="41" y="315"/>
                </a:lnTo>
                <a:lnTo>
                  <a:pt x="34" y="309"/>
                </a:lnTo>
                <a:lnTo>
                  <a:pt x="31" y="305"/>
                </a:lnTo>
                <a:lnTo>
                  <a:pt x="30" y="300"/>
                </a:lnTo>
                <a:lnTo>
                  <a:pt x="30" y="237"/>
                </a:lnTo>
                <a:lnTo>
                  <a:pt x="42" y="245"/>
                </a:lnTo>
                <a:lnTo>
                  <a:pt x="55" y="250"/>
                </a:lnTo>
                <a:lnTo>
                  <a:pt x="70" y="256"/>
                </a:lnTo>
                <a:lnTo>
                  <a:pt x="85" y="261"/>
                </a:lnTo>
                <a:lnTo>
                  <a:pt x="102" y="265"/>
                </a:lnTo>
                <a:lnTo>
                  <a:pt x="119" y="268"/>
                </a:lnTo>
                <a:lnTo>
                  <a:pt x="137" y="272"/>
                </a:lnTo>
                <a:lnTo>
                  <a:pt x="155" y="275"/>
                </a:lnTo>
                <a:lnTo>
                  <a:pt x="193" y="279"/>
                </a:lnTo>
                <a:lnTo>
                  <a:pt x="230" y="282"/>
                </a:lnTo>
                <a:lnTo>
                  <a:pt x="267" y="285"/>
                </a:lnTo>
                <a:lnTo>
                  <a:pt x="301" y="285"/>
                </a:lnTo>
                <a:close/>
                <a:moveTo>
                  <a:pt x="571" y="195"/>
                </a:moveTo>
                <a:lnTo>
                  <a:pt x="570" y="199"/>
                </a:lnTo>
                <a:lnTo>
                  <a:pt x="567" y="204"/>
                </a:lnTo>
                <a:lnTo>
                  <a:pt x="560" y="210"/>
                </a:lnTo>
                <a:lnTo>
                  <a:pt x="552" y="215"/>
                </a:lnTo>
                <a:lnTo>
                  <a:pt x="542" y="219"/>
                </a:lnTo>
                <a:lnTo>
                  <a:pt x="529" y="225"/>
                </a:lnTo>
                <a:lnTo>
                  <a:pt x="514" y="229"/>
                </a:lnTo>
                <a:lnTo>
                  <a:pt x="498" y="234"/>
                </a:lnTo>
                <a:lnTo>
                  <a:pt x="479" y="238"/>
                </a:lnTo>
                <a:lnTo>
                  <a:pt x="459" y="243"/>
                </a:lnTo>
                <a:lnTo>
                  <a:pt x="437" y="246"/>
                </a:lnTo>
                <a:lnTo>
                  <a:pt x="412" y="249"/>
                </a:lnTo>
                <a:lnTo>
                  <a:pt x="387" y="251"/>
                </a:lnTo>
                <a:lnTo>
                  <a:pt x="360" y="253"/>
                </a:lnTo>
                <a:lnTo>
                  <a:pt x="331" y="255"/>
                </a:lnTo>
                <a:lnTo>
                  <a:pt x="301" y="255"/>
                </a:lnTo>
                <a:lnTo>
                  <a:pt x="270" y="255"/>
                </a:lnTo>
                <a:lnTo>
                  <a:pt x="241" y="253"/>
                </a:lnTo>
                <a:lnTo>
                  <a:pt x="214" y="251"/>
                </a:lnTo>
                <a:lnTo>
                  <a:pt x="189" y="249"/>
                </a:lnTo>
                <a:lnTo>
                  <a:pt x="165" y="246"/>
                </a:lnTo>
                <a:lnTo>
                  <a:pt x="142" y="242"/>
                </a:lnTo>
                <a:lnTo>
                  <a:pt x="122" y="238"/>
                </a:lnTo>
                <a:lnTo>
                  <a:pt x="103" y="234"/>
                </a:lnTo>
                <a:lnTo>
                  <a:pt x="87" y="229"/>
                </a:lnTo>
                <a:lnTo>
                  <a:pt x="72" y="225"/>
                </a:lnTo>
                <a:lnTo>
                  <a:pt x="59" y="219"/>
                </a:lnTo>
                <a:lnTo>
                  <a:pt x="49" y="215"/>
                </a:lnTo>
                <a:lnTo>
                  <a:pt x="41" y="210"/>
                </a:lnTo>
                <a:lnTo>
                  <a:pt x="34" y="204"/>
                </a:lnTo>
                <a:lnTo>
                  <a:pt x="31" y="200"/>
                </a:lnTo>
                <a:lnTo>
                  <a:pt x="30" y="195"/>
                </a:lnTo>
                <a:lnTo>
                  <a:pt x="30" y="131"/>
                </a:lnTo>
                <a:lnTo>
                  <a:pt x="41" y="138"/>
                </a:lnTo>
                <a:lnTo>
                  <a:pt x="53" y="143"/>
                </a:lnTo>
                <a:lnTo>
                  <a:pt x="65" y="148"/>
                </a:lnTo>
                <a:lnTo>
                  <a:pt x="79" y="153"/>
                </a:lnTo>
                <a:lnTo>
                  <a:pt x="94" y="157"/>
                </a:lnTo>
                <a:lnTo>
                  <a:pt x="110" y="161"/>
                </a:lnTo>
                <a:lnTo>
                  <a:pt x="127" y="165"/>
                </a:lnTo>
                <a:lnTo>
                  <a:pt x="145" y="168"/>
                </a:lnTo>
                <a:lnTo>
                  <a:pt x="182" y="173"/>
                </a:lnTo>
                <a:lnTo>
                  <a:pt x="221" y="176"/>
                </a:lnTo>
                <a:lnTo>
                  <a:pt x="260" y="178"/>
                </a:lnTo>
                <a:lnTo>
                  <a:pt x="301" y="180"/>
                </a:lnTo>
                <a:lnTo>
                  <a:pt x="341" y="178"/>
                </a:lnTo>
                <a:lnTo>
                  <a:pt x="380" y="176"/>
                </a:lnTo>
                <a:lnTo>
                  <a:pt x="419" y="173"/>
                </a:lnTo>
                <a:lnTo>
                  <a:pt x="456" y="168"/>
                </a:lnTo>
                <a:lnTo>
                  <a:pt x="474" y="165"/>
                </a:lnTo>
                <a:lnTo>
                  <a:pt x="491" y="161"/>
                </a:lnTo>
                <a:lnTo>
                  <a:pt x="507" y="157"/>
                </a:lnTo>
                <a:lnTo>
                  <a:pt x="522" y="153"/>
                </a:lnTo>
                <a:lnTo>
                  <a:pt x="536" y="148"/>
                </a:lnTo>
                <a:lnTo>
                  <a:pt x="548" y="143"/>
                </a:lnTo>
                <a:lnTo>
                  <a:pt x="560" y="138"/>
                </a:lnTo>
                <a:lnTo>
                  <a:pt x="571" y="131"/>
                </a:lnTo>
                <a:lnTo>
                  <a:pt x="571" y="195"/>
                </a:lnTo>
                <a:close/>
                <a:moveTo>
                  <a:pt x="315" y="571"/>
                </a:moveTo>
                <a:lnTo>
                  <a:pt x="307" y="571"/>
                </a:lnTo>
                <a:lnTo>
                  <a:pt x="301" y="571"/>
                </a:lnTo>
                <a:lnTo>
                  <a:pt x="270" y="571"/>
                </a:lnTo>
                <a:lnTo>
                  <a:pt x="241" y="569"/>
                </a:lnTo>
                <a:lnTo>
                  <a:pt x="214" y="567"/>
                </a:lnTo>
                <a:lnTo>
                  <a:pt x="189" y="564"/>
                </a:lnTo>
                <a:lnTo>
                  <a:pt x="165" y="562"/>
                </a:lnTo>
                <a:lnTo>
                  <a:pt x="142" y="558"/>
                </a:lnTo>
                <a:lnTo>
                  <a:pt x="122" y="554"/>
                </a:lnTo>
                <a:lnTo>
                  <a:pt x="103" y="550"/>
                </a:lnTo>
                <a:lnTo>
                  <a:pt x="87" y="545"/>
                </a:lnTo>
                <a:lnTo>
                  <a:pt x="72" y="541"/>
                </a:lnTo>
                <a:lnTo>
                  <a:pt x="59" y="535"/>
                </a:lnTo>
                <a:lnTo>
                  <a:pt x="49" y="530"/>
                </a:lnTo>
                <a:lnTo>
                  <a:pt x="41" y="526"/>
                </a:lnTo>
                <a:lnTo>
                  <a:pt x="34" y="520"/>
                </a:lnTo>
                <a:lnTo>
                  <a:pt x="31" y="515"/>
                </a:lnTo>
                <a:lnTo>
                  <a:pt x="30" y="511"/>
                </a:lnTo>
                <a:lnTo>
                  <a:pt x="30" y="448"/>
                </a:lnTo>
                <a:lnTo>
                  <a:pt x="42" y="455"/>
                </a:lnTo>
                <a:lnTo>
                  <a:pt x="55" y="461"/>
                </a:lnTo>
                <a:lnTo>
                  <a:pt x="70" y="467"/>
                </a:lnTo>
                <a:lnTo>
                  <a:pt x="85" y="471"/>
                </a:lnTo>
                <a:lnTo>
                  <a:pt x="102" y="475"/>
                </a:lnTo>
                <a:lnTo>
                  <a:pt x="119" y="479"/>
                </a:lnTo>
                <a:lnTo>
                  <a:pt x="137" y="483"/>
                </a:lnTo>
                <a:lnTo>
                  <a:pt x="155" y="486"/>
                </a:lnTo>
                <a:lnTo>
                  <a:pt x="193" y="490"/>
                </a:lnTo>
                <a:lnTo>
                  <a:pt x="230" y="493"/>
                </a:lnTo>
                <a:lnTo>
                  <a:pt x="267" y="494"/>
                </a:lnTo>
                <a:lnTo>
                  <a:pt x="301" y="496"/>
                </a:lnTo>
                <a:lnTo>
                  <a:pt x="334" y="494"/>
                </a:lnTo>
                <a:lnTo>
                  <a:pt x="371" y="493"/>
                </a:lnTo>
                <a:lnTo>
                  <a:pt x="408" y="490"/>
                </a:lnTo>
                <a:lnTo>
                  <a:pt x="446" y="486"/>
                </a:lnTo>
                <a:lnTo>
                  <a:pt x="464" y="483"/>
                </a:lnTo>
                <a:lnTo>
                  <a:pt x="482" y="479"/>
                </a:lnTo>
                <a:lnTo>
                  <a:pt x="500" y="475"/>
                </a:lnTo>
                <a:lnTo>
                  <a:pt x="516" y="471"/>
                </a:lnTo>
                <a:lnTo>
                  <a:pt x="532" y="467"/>
                </a:lnTo>
                <a:lnTo>
                  <a:pt x="546" y="461"/>
                </a:lnTo>
                <a:lnTo>
                  <a:pt x="559" y="455"/>
                </a:lnTo>
                <a:lnTo>
                  <a:pt x="571" y="448"/>
                </a:lnTo>
                <a:lnTo>
                  <a:pt x="571" y="511"/>
                </a:lnTo>
                <a:lnTo>
                  <a:pt x="571" y="511"/>
                </a:lnTo>
                <a:lnTo>
                  <a:pt x="571" y="511"/>
                </a:lnTo>
                <a:lnTo>
                  <a:pt x="530" y="513"/>
                </a:lnTo>
                <a:lnTo>
                  <a:pt x="491" y="516"/>
                </a:lnTo>
                <a:lnTo>
                  <a:pt x="452" y="521"/>
                </a:lnTo>
                <a:lnTo>
                  <a:pt x="417" y="528"/>
                </a:lnTo>
                <a:lnTo>
                  <a:pt x="400" y="532"/>
                </a:lnTo>
                <a:lnTo>
                  <a:pt x="384" y="536"/>
                </a:lnTo>
                <a:lnTo>
                  <a:pt x="370" y="541"/>
                </a:lnTo>
                <a:lnTo>
                  <a:pt x="356" y="546"/>
                </a:lnTo>
                <a:lnTo>
                  <a:pt x="343" y="551"/>
                </a:lnTo>
                <a:lnTo>
                  <a:pt x="332" y="558"/>
                </a:lnTo>
                <a:lnTo>
                  <a:pt x="322" y="563"/>
                </a:lnTo>
                <a:lnTo>
                  <a:pt x="315" y="571"/>
                </a:lnTo>
                <a:lnTo>
                  <a:pt x="315" y="571"/>
                </a:lnTo>
                <a:close/>
                <a:moveTo>
                  <a:pt x="872" y="601"/>
                </a:moveTo>
                <a:lnTo>
                  <a:pt x="871" y="605"/>
                </a:lnTo>
                <a:lnTo>
                  <a:pt x="868" y="609"/>
                </a:lnTo>
                <a:lnTo>
                  <a:pt x="862" y="613"/>
                </a:lnTo>
                <a:lnTo>
                  <a:pt x="854" y="619"/>
                </a:lnTo>
                <a:lnTo>
                  <a:pt x="844" y="624"/>
                </a:lnTo>
                <a:lnTo>
                  <a:pt x="832" y="628"/>
                </a:lnTo>
                <a:lnTo>
                  <a:pt x="818" y="634"/>
                </a:lnTo>
                <a:lnTo>
                  <a:pt x="802" y="638"/>
                </a:lnTo>
                <a:lnTo>
                  <a:pt x="784" y="643"/>
                </a:lnTo>
                <a:lnTo>
                  <a:pt x="764" y="647"/>
                </a:lnTo>
                <a:lnTo>
                  <a:pt x="741" y="651"/>
                </a:lnTo>
                <a:lnTo>
                  <a:pt x="718" y="654"/>
                </a:lnTo>
                <a:lnTo>
                  <a:pt x="691" y="657"/>
                </a:lnTo>
                <a:lnTo>
                  <a:pt x="663" y="659"/>
                </a:lnTo>
                <a:lnTo>
                  <a:pt x="633" y="661"/>
                </a:lnTo>
                <a:lnTo>
                  <a:pt x="601" y="661"/>
                </a:lnTo>
                <a:lnTo>
                  <a:pt x="569" y="661"/>
                </a:lnTo>
                <a:lnTo>
                  <a:pt x="539" y="659"/>
                </a:lnTo>
                <a:lnTo>
                  <a:pt x="511" y="657"/>
                </a:lnTo>
                <a:lnTo>
                  <a:pt x="485" y="654"/>
                </a:lnTo>
                <a:lnTo>
                  <a:pt x="461" y="651"/>
                </a:lnTo>
                <a:lnTo>
                  <a:pt x="438" y="647"/>
                </a:lnTo>
                <a:lnTo>
                  <a:pt x="419" y="642"/>
                </a:lnTo>
                <a:lnTo>
                  <a:pt x="401" y="638"/>
                </a:lnTo>
                <a:lnTo>
                  <a:pt x="385" y="634"/>
                </a:lnTo>
                <a:lnTo>
                  <a:pt x="370" y="628"/>
                </a:lnTo>
                <a:lnTo>
                  <a:pt x="358" y="624"/>
                </a:lnTo>
                <a:lnTo>
                  <a:pt x="348" y="619"/>
                </a:lnTo>
                <a:lnTo>
                  <a:pt x="341" y="613"/>
                </a:lnTo>
                <a:lnTo>
                  <a:pt x="335" y="609"/>
                </a:lnTo>
                <a:lnTo>
                  <a:pt x="332" y="605"/>
                </a:lnTo>
                <a:lnTo>
                  <a:pt x="331" y="601"/>
                </a:lnTo>
                <a:lnTo>
                  <a:pt x="332" y="596"/>
                </a:lnTo>
                <a:lnTo>
                  <a:pt x="335" y="592"/>
                </a:lnTo>
                <a:lnTo>
                  <a:pt x="341" y="588"/>
                </a:lnTo>
                <a:lnTo>
                  <a:pt x="348" y="582"/>
                </a:lnTo>
                <a:lnTo>
                  <a:pt x="358" y="578"/>
                </a:lnTo>
                <a:lnTo>
                  <a:pt x="370" y="573"/>
                </a:lnTo>
                <a:lnTo>
                  <a:pt x="385" y="567"/>
                </a:lnTo>
                <a:lnTo>
                  <a:pt x="401" y="563"/>
                </a:lnTo>
                <a:lnTo>
                  <a:pt x="419" y="559"/>
                </a:lnTo>
                <a:lnTo>
                  <a:pt x="438" y="554"/>
                </a:lnTo>
                <a:lnTo>
                  <a:pt x="461" y="550"/>
                </a:lnTo>
                <a:lnTo>
                  <a:pt x="485" y="547"/>
                </a:lnTo>
                <a:lnTo>
                  <a:pt x="511" y="544"/>
                </a:lnTo>
                <a:lnTo>
                  <a:pt x="539" y="543"/>
                </a:lnTo>
                <a:lnTo>
                  <a:pt x="569" y="541"/>
                </a:lnTo>
                <a:lnTo>
                  <a:pt x="601" y="541"/>
                </a:lnTo>
                <a:lnTo>
                  <a:pt x="633" y="541"/>
                </a:lnTo>
                <a:lnTo>
                  <a:pt x="663" y="543"/>
                </a:lnTo>
                <a:lnTo>
                  <a:pt x="691" y="544"/>
                </a:lnTo>
                <a:lnTo>
                  <a:pt x="718" y="547"/>
                </a:lnTo>
                <a:lnTo>
                  <a:pt x="741" y="550"/>
                </a:lnTo>
                <a:lnTo>
                  <a:pt x="764" y="554"/>
                </a:lnTo>
                <a:lnTo>
                  <a:pt x="784" y="559"/>
                </a:lnTo>
                <a:lnTo>
                  <a:pt x="802" y="563"/>
                </a:lnTo>
                <a:lnTo>
                  <a:pt x="818" y="567"/>
                </a:lnTo>
                <a:lnTo>
                  <a:pt x="832" y="573"/>
                </a:lnTo>
                <a:lnTo>
                  <a:pt x="844" y="578"/>
                </a:lnTo>
                <a:lnTo>
                  <a:pt x="854" y="582"/>
                </a:lnTo>
                <a:lnTo>
                  <a:pt x="862" y="588"/>
                </a:lnTo>
                <a:lnTo>
                  <a:pt x="868" y="592"/>
                </a:lnTo>
                <a:lnTo>
                  <a:pt x="871" y="596"/>
                </a:lnTo>
                <a:lnTo>
                  <a:pt x="872" y="601"/>
                </a:lnTo>
                <a:close/>
                <a:moveTo>
                  <a:pt x="872" y="706"/>
                </a:moveTo>
                <a:lnTo>
                  <a:pt x="871" y="711"/>
                </a:lnTo>
                <a:lnTo>
                  <a:pt x="867" y="715"/>
                </a:lnTo>
                <a:lnTo>
                  <a:pt x="861" y="721"/>
                </a:lnTo>
                <a:lnTo>
                  <a:pt x="853" y="726"/>
                </a:lnTo>
                <a:lnTo>
                  <a:pt x="842" y="730"/>
                </a:lnTo>
                <a:lnTo>
                  <a:pt x="830" y="735"/>
                </a:lnTo>
                <a:lnTo>
                  <a:pt x="815" y="741"/>
                </a:lnTo>
                <a:lnTo>
                  <a:pt x="798" y="745"/>
                </a:lnTo>
                <a:lnTo>
                  <a:pt x="780" y="749"/>
                </a:lnTo>
                <a:lnTo>
                  <a:pt x="760" y="754"/>
                </a:lnTo>
                <a:lnTo>
                  <a:pt x="737" y="757"/>
                </a:lnTo>
                <a:lnTo>
                  <a:pt x="713" y="760"/>
                </a:lnTo>
                <a:lnTo>
                  <a:pt x="688" y="762"/>
                </a:lnTo>
                <a:lnTo>
                  <a:pt x="660" y="764"/>
                </a:lnTo>
                <a:lnTo>
                  <a:pt x="632" y="765"/>
                </a:lnTo>
                <a:lnTo>
                  <a:pt x="601" y="765"/>
                </a:lnTo>
                <a:lnTo>
                  <a:pt x="571" y="765"/>
                </a:lnTo>
                <a:lnTo>
                  <a:pt x="542" y="764"/>
                </a:lnTo>
                <a:lnTo>
                  <a:pt x="515" y="762"/>
                </a:lnTo>
                <a:lnTo>
                  <a:pt x="490" y="760"/>
                </a:lnTo>
                <a:lnTo>
                  <a:pt x="465" y="757"/>
                </a:lnTo>
                <a:lnTo>
                  <a:pt x="444" y="754"/>
                </a:lnTo>
                <a:lnTo>
                  <a:pt x="422" y="749"/>
                </a:lnTo>
                <a:lnTo>
                  <a:pt x="404" y="745"/>
                </a:lnTo>
                <a:lnTo>
                  <a:pt x="388" y="741"/>
                </a:lnTo>
                <a:lnTo>
                  <a:pt x="373" y="735"/>
                </a:lnTo>
                <a:lnTo>
                  <a:pt x="360" y="730"/>
                </a:lnTo>
                <a:lnTo>
                  <a:pt x="349" y="726"/>
                </a:lnTo>
                <a:lnTo>
                  <a:pt x="342" y="721"/>
                </a:lnTo>
                <a:lnTo>
                  <a:pt x="335" y="715"/>
                </a:lnTo>
                <a:lnTo>
                  <a:pt x="332" y="711"/>
                </a:lnTo>
                <a:lnTo>
                  <a:pt x="331" y="706"/>
                </a:lnTo>
                <a:lnTo>
                  <a:pt x="331" y="643"/>
                </a:lnTo>
                <a:lnTo>
                  <a:pt x="341" y="649"/>
                </a:lnTo>
                <a:lnTo>
                  <a:pt x="352" y="654"/>
                </a:lnTo>
                <a:lnTo>
                  <a:pt x="366" y="659"/>
                </a:lnTo>
                <a:lnTo>
                  <a:pt x="380" y="664"/>
                </a:lnTo>
                <a:lnTo>
                  <a:pt x="395" y="668"/>
                </a:lnTo>
                <a:lnTo>
                  <a:pt x="411" y="672"/>
                </a:lnTo>
                <a:lnTo>
                  <a:pt x="429" y="676"/>
                </a:lnTo>
                <a:lnTo>
                  <a:pt x="446" y="679"/>
                </a:lnTo>
                <a:lnTo>
                  <a:pt x="483" y="684"/>
                </a:lnTo>
                <a:lnTo>
                  <a:pt x="522" y="688"/>
                </a:lnTo>
                <a:lnTo>
                  <a:pt x="561" y="691"/>
                </a:lnTo>
                <a:lnTo>
                  <a:pt x="601" y="691"/>
                </a:lnTo>
                <a:lnTo>
                  <a:pt x="642" y="691"/>
                </a:lnTo>
                <a:lnTo>
                  <a:pt x="681" y="688"/>
                </a:lnTo>
                <a:lnTo>
                  <a:pt x="720" y="684"/>
                </a:lnTo>
                <a:lnTo>
                  <a:pt x="757" y="679"/>
                </a:lnTo>
                <a:lnTo>
                  <a:pt x="775" y="676"/>
                </a:lnTo>
                <a:lnTo>
                  <a:pt x="792" y="672"/>
                </a:lnTo>
                <a:lnTo>
                  <a:pt x="808" y="668"/>
                </a:lnTo>
                <a:lnTo>
                  <a:pt x="823" y="664"/>
                </a:lnTo>
                <a:lnTo>
                  <a:pt x="837" y="659"/>
                </a:lnTo>
                <a:lnTo>
                  <a:pt x="850" y="654"/>
                </a:lnTo>
                <a:lnTo>
                  <a:pt x="861" y="649"/>
                </a:lnTo>
                <a:lnTo>
                  <a:pt x="872" y="643"/>
                </a:lnTo>
                <a:lnTo>
                  <a:pt x="872" y="706"/>
                </a:lnTo>
                <a:close/>
                <a:moveTo>
                  <a:pt x="601" y="511"/>
                </a:moveTo>
                <a:lnTo>
                  <a:pt x="601" y="406"/>
                </a:lnTo>
                <a:lnTo>
                  <a:pt x="601" y="300"/>
                </a:lnTo>
                <a:lnTo>
                  <a:pt x="601" y="195"/>
                </a:lnTo>
                <a:lnTo>
                  <a:pt x="601" y="90"/>
                </a:lnTo>
                <a:lnTo>
                  <a:pt x="601" y="83"/>
                </a:lnTo>
                <a:lnTo>
                  <a:pt x="600" y="78"/>
                </a:lnTo>
                <a:lnTo>
                  <a:pt x="598" y="72"/>
                </a:lnTo>
                <a:lnTo>
                  <a:pt x="595" y="68"/>
                </a:lnTo>
                <a:lnTo>
                  <a:pt x="590" y="63"/>
                </a:lnTo>
                <a:lnTo>
                  <a:pt x="586" y="59"/>
                </a:lnTo>
                <a:lnTo>
                  <a:pt x="581" y="53"/>
                </a:lnTo>
                <a:lnTo>
                  <a:pt x="574" y="49"/>
                </a:lnTo>
                <a:lnTo>
                  <a:pt x="560" y="41"/>
                </a:lnTo>
                <a:lnTo>
                  <a:pt x="544" y="34"/>
                </a:lnTo>
                <a:lnTo>
                  <a:pt x="526" y="27"/>
                </a:lnTo>
                <a:lnTo>
                  <a:pt x="506" y="21"/>
                </a:lnTo>
                <a:lnTo>
                  <a:pt x="483" y="16"/>
                </a:lnTo>
                <a:lnTo>
                  <a:pt x="460" y="11"/>
                </a:lnTo>
                <a:lnTo>
                  <a:pt x="435" y="8"/>
                </a:lnTo>
                <a:lnTo>
                  <a:pt x="408" y="5"/>
                </a:lnTo>
                <a:lnTo>
                  <a:pt x="382" y="2"/>
                </a:lnTo>
                <a:lnTo>
                  <a:pt x="355" y="1"/>
                </a:lnTo>
                <a:lnTo>
                  <a:pt x="328" y="0"/>
                </a:lnTo>
                <a:lnTo>
                  <a:pt x="301" y="0"/>
                </a:lnTo>
                <a:lnTo>
                  <a:pt x="273" y="0"/>
                </a:lnTo>
                <a:lnTo>
                  <a:pt x="246" y="1"/>
                </a:lnTo>
                <a:lnTo>
                  <a:pt x="219" y="2"/>
                </a:lnTo>
                <a:lnTo>
                  <a:pt x="193" y="5"/>
                </a:lnTo>
                <a:lnTo>
                  <a:pt x="167" y="8"/>
                </a:lnTo>
                <a:lnTo>
                  <a:pt x="141" y="11"/>
                </a:lnTo>
                <a:lnTo>
                  <a:pt x="118" y="16"/>
                </a:lnTo>
                <a:lnTo>
                  <a:pt x="96" y="21"/>
                </a:lnTo>
                <a:lnTo>
                  <a:pt x="75" y="27"/>
                </a:lnTo>
                <a:lnTo>
                  <a:pt x="57" y="34"/>
                </a:lnTo>
                <a:lnTo>
                  <a:pt x="41" y="41"/>
                </a:lnTo>
                <a:lnTo>
                  <a:pt x="27" y="49"/>
                </a:lnTo>
                <a:lnTo>
                  <a:pt x="20" y="53"/>
                </a:lnTo>
                <a:lnTo>
                  <a:pt x="15" y="59"/>
                </a:lnTo>
                <a:lnTo>
                  <a:pt x="11" y="63"/>
                </a:lnTo>
                <a:lnTo>
                  <a:pt x="6" y="68"/>
                </a:lnTo>
                <a:lnTo>
                  <a:pt x="4" y="72"/>
                </a:lnTo>
                <a:lnTo>
                  <a:pt x="2" y="78"/>
                </a:lnTo>
                <a:lnTo>
                  <a:pt x="0" y="84"/>
                </a:lnTo>
                <a:lnTo>
                  <a:pt x="0" y="90"/>
                </a:lnTo>
                <a:lnTo>
                  <a:pt x="0" y="195"/>
                </a:lnTo>
                <a:lnTo>
                  <a:pt x="0" y="300"/>
                </a:lnTo>
                <a:lnTo>
                  <a:pt x="0" y="406"/>
                </a:lnTo>
                <a:lnTo>
                  <a:pt x="0" y="511"/>
                </a:lnTo>
                <a:lnTo>
                  <a:pt x="0" y="616"/>
                </a:lnTo>
                <a:lnTo>
                  <a:pt x="0" y="622"/>
                </a:lnTo>
                <a:lnTo>
                  <a:pt x="2" y="628"/>
                </a:lnTo>
                <a:lnTo>
                  <a:pt x="4" y="634"/>
                </a:lnTo>
                <a:lnTo>
                  <a:pt x="9" y="640"/>
                </a:lnTo>
                <a:lnTo>
                  <a:pt x="13" y="646"/>
                </a:lnTo>
                <a:lnTo>
                  <a:pt x="18" y="650"/>
                </a:lnTo>
                <a:lnTo>
                  <a:pt x="25" y="655"/>
                </a:lnTo>
                <a:lnTo>
                  <a:pt x="31" y="659"/>
                </a:lnTo>
                <a:lnTo>
                  <a:pt x="47" y="668"/>
                </a:lnTo>
                <a:lnTo>
                  <a:pt x="65" y="676"/>
                </a:lnTo>
                <a:lnTo>
                  <a:pt x="86" y="682"/>
                </a:lnTo>
                <a:lnTo>
                  <a:pt x="108" y="687"/>
                </a:lnTo>
                <a:lnTo>
                  <a:pt x="132" y="693"/>
                </a:lnTo>
                <a:lnTo>
                  <a:pt x="156" y="696"/>
                </a:lnTo>
                <a:lnTo>
                  <a:pt x="181" y="699"/>
                </a:lnTo>
                <a:lnTo>
                  <a:pt x="207" y="701"/>
                </a:lnTo>
                <a:lnTo>
                  <a:pt x="256" y="704"/>
                </a:lnTo>
                <a:lnTo>
                  <a:pt x="301" y="706"/>
                </a:lnTo>
                <a:lnTo>
                  <a:pt x="301" y="812"/>
                </a:lnTo>
                <a:lnTo>
                  <a:pt x="301" y="818"/>
                </a:lnTo>
                <a:lnTo>
                  <a:pt x="303" y="823"/>
                </a:lnTo>
                <a:lnTo>
                  <a:pt x="305" y="830"/>
                </a:lnTo>
                <a:lnTo>
                  <a:pt x="309" y="835"/>
                </a:lnTo>
                <a:lnTo>
                  <a:pt x="314" y="840"/>
                </a:lnTo>
                <a:lnTo>
                  <a:pt x="319" y="846"/>
                </a:lnTo>
                <a:lnTo>
                  <a:pt x="325" y="851"/>
                </a:lnTo>
                <a:lnTo>
                  <a:pt x="332" y="855"/>
                </a:lnTo>
                <a:lnTo>
                  <a:pt x="348" y="864"/>
                </a:lnTo>
                <a:lnTo>
                  <a:pt x="366" y="870"/>
                </a:lnTo>
                <a:lnTo>
                  <a:pt x="387" y="877"/>
                </a:lnTo>
                <a:lnTo>
                  <a:pt x="409" y="883"/>
                </a:lnTo>
                <a:lnTo>
                  <a:pt x="433" y="888"/>
                </a:lnTo>
                <a:lnTo>
                  <a:pt x="457" y="892"/>
                </a:lnTo>
                <a:lnTo>
                  <a:pt x="482" y="895"/>
                </a:lnTo>
                <a:lnTo>
                  <a:pt x="507" y="897"/>
                </a:lnTo>
                <a:lnTo>
                  <a:pt x="556" y="900"/>
                </a:lnTo>
                <a:lnTo>
                  <a:pt x="601" y="902"/>
                </a:lnTo>
                <a:lnTo>
                  <a:pt x="646" y="900"/>
                </a:lnTo>
                <a:lnTo>
                  <a:pt x="695" y="897"/>
                </a:lnTo>
                <a:lnTo>
                  <a:pt x="721" y="895"/>
                </a:lnTo>
                <a:lnTo>
                  <a:pt x="746" y="892"/>
                </a:lnTo>
                <a:lnTo>
                  <a:pt x="770" y="888"/>
                </a:lnTo>
                <a:lnTo>
                  <a:pt x="794" y="883"/>
                </a:lnTo>
                <a:lnTo>
                  <a:pt x="815" y="877"/>
                </a:lnTo>
                <a:lnTo>
                  <a:pt x="837" y="870"/>
                </a:lnTo>
                <a:lnTo>
                  <a:pt x="855" y="864"/>
                </a:lnTo>
                <a:lnTo>
                  <a:pt x="871" y="855"/>
                </a:lnTo>
                <a:lnTo>
                  <a:pt x="877" y="851"/>
                </a:lnTo>
                <a:lnTo>
                  <a:pt x="884" y="846"/>
                </a:lnTo>
                <a:lnTo>
                  <a:pt x="889" y="840"/>
                </a:lnTo>
                <a:lnTo>
                  <a:pt x="893" y="835"/>
                </a:lnTo>
                <a:lnTo>
                  <a:pt x="898" y="830"/>
                </a:lnTo>
                <a:lnTo>
                  <a:pt x="900" y="823"/>
                </a:lnTo>
                <a:lnTo>
                  <a:pt x="901" y="818"/>
                </a:lnTo>
                <a:lnTo>
                  <a:pt x="902" y="812"/>
                </a:lnTo>
                <a:lnTo>
                  <a:pt x="902" y="706"/>
                </a:lnTo>
                <a:lnTo>
                  <a:pt x="902" y="601"/>
                </a:lnTo>
                <a:lnTo>
                  <a:pt x="902" y="595"/>
                </a:lnTo>
                <a:lnTo>
                  <a:pt x="900" y="590"/>
                </a:lnTo>
                <a:lnTo>
                  <a:pt x="898" y="584"/>
                </a:lnTo>
                <a:lnTo>
                  <a:pt x="895" y="579"/>
                </a:lnTo>
                <a:lnTo>
                  <a:pt x="891" y="574"/>
                </a:lnTo>
                <a:lnTo>
                  <a:pt x="887" y="569"/>
                </a:lnTo>
                <a:lnTo>
                  <a:pt x="882" y="565"/>
                </a:lnTo>
                <a:lnTo>
                  <a:pt x="875" y="560"/>
                </a:lnTo>
                <a:lnTo>
                  <a:pt x="861" y="552"/>
                </a:lnTo>
                <a:lnTo>
                  <a:pt x="845" y="545"/>
                </a:lnTo>
                <a:lnTo>
                  <a:pt x="826" y="538"/>
                </a:lnTo>
                <a:lnTo>
                  <a:pt x="806" y="532"/>
                </a:lnTo>
                <a:lnTo>
                  <a:pt x="784" y="527"/>
                </a:lnTo>
                <a:lnTo>
                  <a:pt x="760" y="522"/>
                </a:lnTo>
                <a:lnTo>
                  <a:pt x="735" y="519"/>
                </a:lnTo>
                <a:lnTo>
                  <a:pt x="709" y="516"/>
                </a:lnTo>
                <a:lnTo>
                  <a:pt x="682" y="514"/>
                </a:lnTo>
                <a:lnTo>
                  <a:pt x="656" y="512"/>
                </a:lnTo>
                <a:lnTo>
                  <a:pt x="629" y="511"/>
                </a:lnTo>
                <a:lnTo>
                  <a:pt x="601" y="511"/>
                </a:lnTo>
                <a:lnTo>
                  <a:pt x="601" y="511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99386" y="1497592"/>
            <a:ext cx="284163" cy="284162"/>
            <a:chOff x="11033125" y="1349375"/>
            <a:chExt cx="284163" cy="284162"/>
          </a:xfrm>
          <a:solidFill>
            <a:srgbClr val="AFABAB"/>
          </a:solidFill>
        </p:grpSpPr>
        <p:sp>
          <p:nvSpPr>
            <p:cNvPr id="28" name="Freeform 331"/>
            <p:cNvSpPr>
              <a:spLocks noEditPoints="1"/>
            </p:cNvSpPr>
            <p:nvPr/>
          </p:nvSpPr>
          <p:spPr bwMode="auto">
            <a:xfrm>
              <a:off x="11133138" y="1385888"/>
              <a:ext cx="84138" cy="77787"/>
            </a:xfrm>
            <a:custGeom>
              <a:avLst/>
              <a:gdLst>
                <a:gd name="T0" fmla="*/ 167 w 268"/>
                <a:gd name="T1" fmla="*/ 133 h 246"/>
                <a:gd name="T2" fmla="*/ 164 w 268"/>
                <a:gd name="T3" fmla="*/ 142 h 246"/>
                <a:gd name="T4" fmla="*/ 178 w 268"/>
                <a:gd name="T5" fmla="*/ 188 h 246"/>
                <a:gd name="T6" fmla="*/ 139 w 268"/>
                <a:gd name="T7" fmla="*/ 157 h 246"/>
                <a:gd name="T8" fmla="*/ 129 w 268"/>
                <a:gd name="T9" fmla="*/ 157 h 246"/>
                <a:gd name="T10" fmla="*/ 90 w 268"/>
                <a:gd name="T11" fmla="*/ 188 h 246"/>
                <a:gd name="T12" fmla="*/ 105 w 268"/>
                <a:gd name="T13" fmla="*/ 142 h 246"/>
                <a:gd name="T14" fmla="*/ 101 w 268"/>
                <a:gd name="T15" fmla="*/ 133 h 246"/>
                <a:gd name="T16" fmla="*/ 58 w 268"/>
                <a:gd name="T17" fmla="*/ 97 h 246"/>
                <a:gd name="T18" fmla="*/ 109 w 268"/>
                <a:gd name="T19" fmla="*/ 96 h 246"/>
                <a:gd name="T20" fmla="*/ 115 w 268"/>
                <a:gd name="T21" fmla="*/ 91 h 246"/>
                <a:gd name="T22" fmla="*/ 133 w 268"/>
                <a:gd name="T23" fmla="*/ 52 h 246"/>
                <a:gd name="T24" fmla="*/ 153 w 268"/>
                <a:gd name="T25" fmla="*/ 91 h 246"/>
                <a:gd name="T26" fmla="*/ 160 w 268"/>
                <a:gd name="T27" fmla="*/ 96 h 246"/>
                <a:gd name="T28" fmla="*/ 212 w 268"/>
                <a:gd name="T29" fmla="*/ 97 h 246"/>
                <a:gd name="T30" fmla="*/ 254 w 268"/>
                <a:gd name="T31" fmla="*/ 67 h 246"/>
                <a:gd name="T32" fmla="*/ 146 w 268"/>
                <a:gd name="T33" fmla="*/ 9 h 246"/>
                <a:gd name="T34" fmla="*/ 141 w 268"/>
                <a:gd name="T35" fmla="*/ 3 h 246"/>
                <a:gd name="T36" fmla="*/ 132 w 268"/>
                <a:gd name="T37" fmla="*/ 0 h 246"/>
                <a:gd name="T38" fmla="*/ 125 w 268"/>
                <a:gd name="T39" fmla="*/ 3 h 246"/>
                <a:gd name="T40" fmla="*/ 120 w 268"/>
                <a:gd name="T41" fmla="*/ 9 h 246"/>
                <a:gd name="T42" fmla="*/ 15 w 268"/>
                <a:gd name="T43" fmla="*/ 67 h 246"/>
                <a:gd name="T44" fmla="*/ 6 w 268"/>
                <a:gd name="T45" fmla="*/ 69 h 246"/>
                <a:gd name="T46" fmla="*/ 1 w 268"/>
                <a:gd name="T47" fmla="*/ 76 h 246"/>
                <a:gd name="T48" fmla="*/ 0 w 268"/>
                <a:gd name="T49" fmla="*/ 86 h 246"/>
                <a:gd name="T50" fmla="*/ 5 w 268"/>
                <a:gd name="T51" fmla="*/ 93 h 246"/>
                <a:gd name="T52" fmla="*/ 46 w 268"/>
                <a:gd name="T53" fmla="*/ 226 h 246"/>
                <a:gd name="T54" fmla="*/ 46 w 268"/>
                <a:gd name="T55" fmla="*/ 236 h 246"/>
                <a:gd name="T56" fmla="*/ 51 w 268"/>
                <a:gd name="T57" fmla="*/ 243 h 246"/>
                <a:gd name="T58" fmla="*/ 60 w 268"/>
                <a:gd name="T59" fmla="*/ 246 h 246"/>
                <a:gd name="T60" fmla="*/ 69 w 268"/>
                <a:gd name="T61" fmla="*/ 242 h 246"/>
                <a:gd name="T62" fmla="*/ 200 w 268"/>
                <a:gd name="T63" fmla="*/ 242 h 246"/>
                <a:gd name="T64" fmla="*/ 209 w 268"/>
                <a:gd name="T65" fmla="*/ 246 h 246"/>
                <a:gd name="T66" fmla="*/ 218 w 268"/>
                <a:gd name="T67" fmla="*/ 243 h 246"/>
                <a:gd name="T68" fmla="*/ 223 w 268"/>
                <a:gd name="T69" fmla="*/ 236 h 246"/>
                <a:gd name="T70" fmla="*/ 223 w 268"/>
                <a:gd name="T71" fmla="*/ 226 h 246"/>
                <a:gd name="T72" fmla="*/ 263 w 268"/>
                <a:gd name="T73" fmla="*/ 93 h 246"/>
                <a:gd name="T74" fmla="*/ 268 w 268"/>
                <a:gd name="T75" fmla="*/ 86 h 246"/>
                <a:gd name="T76" fmla="*/ 268 w 268"/>
                <a:gd name="T77" fmla="*/ 76 h 246"/>
                <a:gd name="T78" fmla="*/ 263 w 268"/>
                <a:gd name="T79" fmla="*/ 69 h 246"/>
                <a:gd name="T80" fmla="*/ 254 w 268"/>
                <a:gd name="T81" fmla="*/ 6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46">
                  <a:moveTo>
                    <a:pt x="170" y="130"/>
                  </a:moveTo>
                  <a:lnTo>
                    <a:pt x="167" y="133"/>
                  </a:lnTo>
                  <a:lnTo>
                    <a:pt x="164" y="137"/>
                  </a:lnTo>
                  <a:lnTo>
                    <a:pt x="164" y="142"/>
                  </a:lnTo>
                  <a:lnTo>
                    <a:pt x="164" y="146"/>
                  </a:lnTo>
                  <a:lnTo>
                    <a:pt x="178" y="188"/>
                  </a:lnTo>
                  <a:lnTo>
                    <a:pt x="143" y="160"/>
                  </a:lnTo>
                  <a:lnTo>
                    <a:pt x="139" y="157"/>
                  </a:lnTo>
                  <a:lnTo>
                    <a:pt x="135" y="157"/>
                  </a:lnTo>
                  <a:lnTo>
                    <a:pt x="129" y="157"/>
                  </a:lnTo>
                  <a:lnTo>
                    <a:pt x="125" y="160"/>
                  </a:lnTo>
                  <a:lnTo>
                    <a:pt x="90" y="188"/>
                  </a:lnTo>
                  <a:lnTo>
                    <a:pt x="104" y="146"/>
                  </a:lnTo>
                  <a:lnTo>
                    <a:pt x="105" y="142"/>
                  </a:lnTo>
                  <a:lnTo>
                    <a:pt x="104" y="137"/>
                  </a:lnTo>
                  <a:lnTo>
                    <a:pt x="101" y="133"/>
                  </a:lnTo>
                  <a:lnTo>
                    <a:pt x="98" y="130"/>
                  </a:lnTo>
                  <a:lnTo>
                    <a:pt x="58" y="97"/>
                  </a:lnTo>
                  <a:lnTo>
                    <a:pt x="105" y="97"/>
                  </a:lnTo>
                  <a:lnTo>
                    <a:pt x="109" y="96"/>
                  </a:lnTo>
                  <a:lnTo>
                    <a:pt x="112" y="93"/>
                  </a:lnTo>
                  <a:lnTo>
                    <a:pt x="115" y="91"/>
                  </a:lnTo>
                  <a:lnTo>
                    <a:pt x="118" y="87"/>
                  </a:lnTo>
                  <a:lnTo>
                    <a:pt x="133" y="52"/>
                  </a:lnTo>
                  <a:lnTo>
                    <a:pt x="151" y="88"/>
                  </a:lnTo>
                  <a:lnTo>
                    <a:pt x="153" y="91"/>
                  </a:lnTo>
                  <a:lnTo>
                    <a:pt x="156" y="94"/>
                  </a:lnTo>
                  <a:lnTo>
                    <a:pt x="160" y="96"/>
                  </a:lnTo>
                  <a:lnTo>
                    <a:pt x="164" y="97"/>
                  </a:lnTo>
                  <a:lnTo>
                    <a:pt x="212" y="97"/>
                  </a:lnTo>
                  <a:lnTo>
                    <a:pt x="170" y="130"/>
                  </a:lnTo>
                  <a:close/>
                  <a:moveTo>
                    <a:pt x="254" y="67"/>
                  </a:moveTo>
                  <a:lnTo>
                    <a:pt x="174" y="67"/>
                  </a:lnTo>
                  <a:lnTo>
                    <a:pt x="146" y="9"/>
                  </a:lnTo>
                  <a:lnTo>
                    <a:pt x="144" y="5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5" y="3"/>
                  </a:lnTo>
                  <a:lnTo>
                    <a:pt x="122" y="6"/>
                  </a:lnTo>
                  <a:lnTo>
                    <a:pt x="120" y="9"/>
                  </a:lnTo>
                  <a:lnTo>
                    <a:pt x="95" y="67"/>
                  </a:lnTo>
                  <a:lnTo>
                    <a:pt x="15" y="67"/>
                  </a:lnTo>
                  <a:lnTo>
                    <a:pt x="10" y="67"/>
                  </a:lnTo>
                  <a:lnTo>
                    <a:pt x="6" y="69"/>
                  </a:lnTo>
                  <a:lnTo>
                    <a:pt x="3" y="72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2" y="89"/>
                  </a:lnTo>
                  <a:lnTo>
                    <a:pt x="5" y="93"/>
                  </a:lnTo>
                  <a:lnTo>
                    <a:pt x="71" y="146"/>
                  </a:lnTo>
                  <a:lnTo>
                    <a:pt x="46" y="226"/>
                  </a:lnTo>
                  <a:lnTo>
                    <a:pt x="45" y="231"/>
                  </a:lnTo>
                  <a:lnTo>
                    <a:pt x="46" y="236"/>
                  </a:lnTo>
                  <a:lnTo>
                    <a:pt x="48" y="240"/>
                  </a:lnTo>
                  <a:lnTo>
                    <a:pt x="51" y="243"/>
                  </a:lnTo>
                  <a:lnTo>
                    <a:pt x="55" y="245"/>
                  </a:lnTo>
                  <a:lnTo>
                    <a:pt x="60" y="246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135" y="190"/>
                  </a:lnTo>
                  <a:lnTo>
                    <a:pt x="200" y="242"/>
                  </a:lnTo>
                  <a:lnTo>
                    <a:pt x="204" y="245"/>
                  </a:lnTo>
                  <a:lnTo>
                    <a:pt x="209" y="246"/>
                  </a:lnTo>
                  <a:lnTo>
                    <a:pt x="214" y="245"/>
                  </a:lnTo>
                  <a:lnTo>
                    <a:pt x="218" y="243"/>
                  </a:lnTo>
                  <a:lnTo>
                    <a:pt x="221" y="240"/>
                  </a:lnTo>
                  <a:lnTo>
                    <a:pt x="223" y="236"/>
                  </a:lnTo>
                  <a:lnTo>
                    <a:pt x="224" y="231"/>
                  </a:lnTo>
                  <a:lnTo>
                    <a:pt x="223" y="226"/>
                  </a:lnTo>
                  <a:lnTo>
                    <a:pt x="197" y="146"/>
                  </a:lnTo>
                  <a:lnTo>
                    <a:pt x="263" y="93"/>
                  </a:lnTo>
                  <a:lnTo>
                    <a:pt x="266" y="89"/>
                  </a:lnTo>
                  <a:lnTo>
                    <a:pt x="268" y="86"/>
                  </a:lnTo>
                  <a:lnTo>
                    <a:pt x="268" y="81"/>
                  </a:lnTo>
                  <a:lnTo>
                    <a:pt x="268" y="76"/>
                  </a:lnTo>
                  <a:lnTo>
                    <a:pt x="266" y="72"/>
                  </a:lnTo>
                  <a:lnTo>
                    <a:pt x="263" y="69"/>
                  </a:lnTo>
                  <a:lnTo>
                    <a:pt x="259" y="67"/>
                  </a:lnTo>
                  <a:lnTo>
                    <a:pt x="254" y="67"/>
                  </a:lnTo>
                  <a:lnTo>
                    <a:pt x="25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Freeform 332"/>
            <p:cNvSpPr>
              <a:spLocks noEditPoints="1"/>
            </p:cNvSpPr>
            <p:nvPr/>
          </p:nvSpPr>
          <p:spPr bwMode="auto">
            <a:xfrm>
              <a:off x="11033125" y="1349375"/>
              <a:ext cx="284163" cy="284162"/>
            </a:xfrm>
            <a:custGeom>
              <a:avLst/>
              <a:gdLst>
                <a:gd name="T0" fmla="*/ 794 w 898"/>
                <a:gd name="T1" fmla="*/ 181 h 897"/>
                <a:gd name="T2" fmla="*/ 861 w 898"/>
                <a:gd name="T3" fmla="*/ 209 h 897"/>
                <a:gd name="T4" fmla="*/ 817 w 898"/>
                <a:gd name="T5" fmla="*/ 324 h 897"/>
                <a:gd name="T6" fmla="*/ 756 w 898"/>
                <a:gd name="T7" fmla="*/ 367 h 897"/>
                <a:gd name="T8" fmla="*/ 527 w 898"/>
                <a:gd name="T9" fmla="*/ 521 h 897"/>
                <a:gd name="T10" fmla="*/ 479 w 898"/>
                <a:gd name="T11" fmla="*/ 583 h 897"/>
                <a:gd name="T12" fmla="*/ 476 w 898"/>
                <a:gd name="T13" fmla="*/ 697 h 897"/>
                <a:gd name="T14" fmla="*/ 533 w 898"/>
                <a:gd name="T15" fmla="*/ 793 h 897"/>
                <a:gd name="T16" fmla="*/ 628 w 898"/>
                <a:gd name="T17" fmla="*/ 867 h 897"/>
                <a:gd name="T18" fmla="*/ 354 w 898"/>
                <a:gd name="T19" fmla="*/ 803 h 897"/>
                <a:gd name="T20" fmla="*/ 415 w 898"/>
                <a:gd name="T21" fmla="*/ 720 h 897"/>
                <a:gd name="T22" fmla="*/ 421 w 898"/>
                <a:gd name="T23" fmla="*/ 595 h 897"/>
                <a:gd name="T24" fmla="*/ 379 w 898"/>
                <a:gd name="T25" fmla="*/ 528 h 897"/>
                <a:gd name="T26" fmla="*/ 275 w 898"/>
                <a:gd name="T27" fmla="*/ 460 h 897"/>
                <a:gd name="T28" fmla="*/ 195 w 898"/>
                <a:gd name="T29" fmla="*/ 371 h 897"/>
                <a:gd name="T30" fmla="*/ 151 w 898"/>
                <a:gd name="T31" fmla="*/ 260 h 897"/>
                <a:gd name="T32" fmla="*/ 127 w 898"/>
                <a:gd name="T33" fmla="*/ 91 h 897"/>
                <a:gd name="T34" fmla="*/ 767 w 898"/>
                <a:gd name="T35" fmla="*/ 145 h 897"/>
                <a:gd name="T36" fmla="*/ 737 w 898"/>
                <a:gd name="T37" fmla="*/ 296 h 897"/>
                <a:gd name="T38" fmla="*/ 688 w 898"/>
                <a:gd name="T39" fmla="*/ 393 h 897"/>
                <a:gd name="T40" fmla="*/ 590 w 898"/>
                <a:gd name="T41" fmla="*/ 480 h 897"/>
                <a:gd name="T42" fmla="*/ 54 w 898"/>
                <a:gd name="T43" fmla="*/ 280 h 897"/>
                <a:gd name="T44" fmla="*/ 30 w 898"/>
                <a:gd name="T45" fmla="*/ 116 h 897"/>
                <a:gd name="T46" fmla="*/ 112 w 898"/>
                <a:gd name="T47" fmla="*/ 221 h 897"/>
                <a:gd name="T48" fmla="*/ 140 w 898"/>
                <a:gd name="T49" fmla="*/ 367 h 897"/>
                <a:gd name="T50" fmla="*/ 89 w 898"/>
                <a:gd name="T51" fmla="*/ 336 h 897"/>
                <a:gd name="T52" fmla="*/ 893 w 898"/>
                <a:gd name="T53" fmla="*/ 64 h 897"/>
                <a:gd name="T54" fmla="*/ 803 w 898"/>
                <a:gd name="T55" fmla="*/ 37 h 897"/>
                <a:gd name="T56" fmla="*/ 797 w 898"/>
                <a:gd name="T57" fmla="*/ 2 h 897"/>
                <a:gd name="T58" fmla="*/ 102 w 898"/>
                <a:gd name="T59" fmla="*/ 2 h 897"/>
                <a:gd name="T60" fmla="*/ 96 w 898"/>
                <a:gd name="T61" fmla="*/ 37 h 897"/>
                <a:gd name="T62" fmla="*/ 5 w 898"/>
                <a:gd name="T63" fmla="*/ 64 h 897"/>
                <a:gd name="T64" fmla="*/ 0 w 898"/>
                <a:gd name="T65" fmla="*/ 117 h 897"/>
                <a:gd name="T66" fmla="*/ 15 w 898"/>
                <a:gd name="T67" fmla="*/ 258 h 897"/>
                <a:gd name="T68" fmla="*/ 80 w 898"/>
                <a:gd name="T69" fmla="*/ 368 h 897"/>
                <a:gd name="T70" fmla="*/ 179 w 898"/>
                <a:gd name="T71" fmla="*/ 403 h 897"/>
                <a:gd name="T72" fmla="*/ 293 w 898"/>
                <a:gd name="T73" fmla="*/ 507 h 897"/>
                <a:gd name="T74" fmla="*/ 371 w 898"/>
                <a:gd name="T75" fmla="*/ 564 h 897"/>
                <a:gd name="T76" fmla="*/ 395 w 898"/>
                <a:gd name="T77" fmla="*/ 625 h 897"/>
                <a:gd name="T78" fmla="*/ 374 w 898"/>
                <a:gd name="T79" fmla="*/ 743 h 897"/>
                <a:gd name="T80" fmla="*/ 301 w 898"/>
                <a:gd name="T81" fmla="*/ 789 h 897"/>
                <a:gd name="T82" fmla="*/ 244 w 898"/>
                <a:gd name="T83" fmla="*/ 797 h 897"/>
                <a:gd name="T84" fmla="*/ 241 w 898"/>
                <a:gd name="T85" fmla="*/ 888 h 897"/>
                <a:gd name="T86" fmla="*/ 643 w 898"/>
                <a:gd name="T87" fmla="*/ 897 h 897"/>
                <a:gd name="T88" fmla="*/ 658 w 898"/>
                <a:gd name="T89" fmla="*/ 886 h 897"/>
                <a:gd name="T90" fmla="*/ 652 w 898"/>
                <a:gd name="T91" fmla="*/ 795 h 897"/>
                <a:gd name="T92" fmla="*/ 580 w 898"/>
                <a:gd name="T93" fmla="*/ 783 h 897"/>
                <a:gd name="T94" fmla="*/ 515 w 898"/>
                <a:gd name="T95" fmla="*/ 720 h 897"/>
                <a:gd name="T96" fmla="*/ 502 w 898"/>
                <a:gd name="T97" fmla="*/ 614 h 897"/>
                <a:gd name="T98" fmla="*/ 531 w 898"/>
                <a:gd name="T99" fmla="*/ 556 h 897"/>
                <a:gd name="T100" fmla="*/ 621 w 898"/>
                <a:gd name="T101" fmla="*/ 496 h 897"/>
                <a:gd name="T102" fmla="*/ 734 w 898"/>
                <a:gd name="T103" fmla="*/ 402 h 897"/>
                <a:gd name="T104" fmla="*/ 827 w 898"/>
                <a:gd name="T105" fmla="*/ 357 h 897"/>
                <a:gd name="T106" fmla="*/ 876 w 898"/>
                <a:gd name="T107" fmla="*/ 272 h 897"/>
                <a:gd name="T108" fmla="*/ 898 w 898"/>
                <a:gd name="T109" fmla="*/ 14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8" h="897">
                  <a:moveTo>
                    <a:pt x="737" y="371"/>
                  </a:moveTo>
                  <a:lnTo>
                    <a:pt x="749" y="348"/>
                  </a:lnTo>
                  <a:lnTo>
                    <a:pt x="761" y="320"/>
                  </a:lnTo>
                  <a:lnTo>
                    <a:pt x="770" y="290"/>
                  </a:lnTo>
                  <a:lnTo>
                    <a:pt x="779" y="258"/>
                  </a:lnTo>
                  <a:lnTo>
                    <a:pt x="787" y="221"/>
                  </a:lnTo>
                  <a:lnTo>
                    <a:pt x="794" y="181"/>
                  </a:lnTo>
                  <a:lnTo>
                    <a:pt x="798" y="137"/>
                  </a:lnTo>
                  <a:lnTo>
                    <a:pt x="801" y="90"/>
                  </a:lnTo>
                  <a:lnTo>
                    <a:pt x="868" y="90"/>
                  </a:lnTo>
                  <a:lnTo>
                    <a:pt x="868" y="113"/>
                  </a:lnTo>
                  <a:lnTo>
                    <a:pt x="868" y="141"/>
                  </a:lnTo>
                  <a:lnTo>
                    <a:pt x="866" y="174"/>
                  </a:lnTo>
                  <a:lnTo>
                    <a:pt x="861" y="209"/>
                  </a:lnTo>
                  <a:lnTo>
                    <a:pt x="858" y="227"/>
                  </a:lnTo>
                  <a:lnTo>
                    <a:pt x="854" y="244"/>
                  </a:lnTo>
                  <a:lnTo>
                    <a:pt x="848" y="261"/>
                  </a:lnTo>
                  <a:lnTo>
                    <a:pt x="842" y="278"/>
                  </a:lnTo>
                  <a:lnTo>
                    <a:pt x="836" y="294"/>
                  </a:lnTo>
                  <a:lnTo>
                    <a:pt x="827" y="309"/>
                  </a:lnTo>
                  <a:lnTo>
                    <a:pt x="817" y="324"/>
                  </a:lnTo>
                  <a:lnTo>
                    <a:pt x="806" y="337"/>
                  </a:lnTo>
                  <a:lnTo>
                    <a:pt x="798" y="343"/>
                  </a:lnTo>
                  <a:lnTo>
                    <a:pt x="791" y="350"/>
                  </a:lnTo>
                  <a:lnTo>
                    <a:pt x="783" y="355"/>
                  </a:lnTo>
                  <a:lnTo>
                    <a:pt x="775" y="359"/>
                  </a:lnTo>
                  <a:lnTo>
                    <a:pt x="766" y="364"/>
                  </a:lnTo>
                  <a:lnTo>
                    <a:pt x="756" y="367"/>
                  </a:lnTo>
                  <a:lnTo>
                    <a:pt x="747" y="370"/>
                  </a:lnTo>
                  <a:lnTo>
                    <a:pt x="737" y="371"/>
                  </a:lnTo>
                  <a:lnTo>
                    <a:pt x="737" y="371"/>
                  </a:lnTo>
                  <a:close/>
                  <a:moveTo>
                    <a:pt x="574" y="490"/>
                  </a:moveTo>
                  <a:lnTo>
                    <a:pt x="553" y="503"/>
                  </a:lnTo>
                  <a:lnTo>
                    <a:pt x="535" y="514"/>
                  </a:lnTo>
                  <a:lnTo>
                    <a:pt x="527" y="521"/>
                  </a:lnTo>
                  <a:lnTo>
                    <a:pt x="518" y="528"/>
                  </a:lnTo>
                  <a:lnTo>
                    <a:pt x="509" y="536"/>
                  </a:lnTo>
                  <a:lnTo>
                    <a:pt x="502" y="543"/>
                  </a:lnTo>
                  <a:lnTo>
                    <a:pt x="496" y="552"/>
                  </a:lnTo>
                  <a:lnTo>
                    <a:pt x="489" y="561"/>
                  </a:lnTo>
                  <a:lnTo>
                    <a:pt x="484" y="572"/>
                  </a:lnTo>
                  <a:lnTo>
                    <a:pt x="479" y="583"/>
                  </a:lnTo>
                  <a:lnTo>
                    <a:pt x="476" y="595"/>
                  </a:lnTo>
                  <a:lnTo>
                    <a:pt x="473" y="607"/>
                  </a:lnTo>
                  <a:lnTo>
                    <a:pt x="471" y="621"/>
                  </a:lnTo>
                  <a:lnTo>
                    <a:pt x="471" y="637"/>
                  </a:lnTo>
                  <a:lnTo>
                    <a:pt x="472" y="659"/>
                  </a:lnTo>
                  <a:lnTo>
                    <a:pt x="473" y="678"/>
                  </a:lnTo>
                  <a:lnTo>
                    <a:pt x="476" y="697"/>
                  </a:lnTo>
                  <a:lnTo>
                    <a:pt x="481" y="714"/>
                  </a:lnTo>
                  <a:lnTo>
                    <a:pt x="486" y="730"/>
                  </a:lnTo>
                  <a:lnTo>
                    <a:pt x="493" y="745"/>
                  </a:lnTo>
                  <a:lnTo>
                    <a:pt x="501" y="759"/>
                  </a:lnTo>
                  <a:lnTo>
                    <a:pt x="510" y="771"/>
                  </a:lnTo>
                  <a:lnTo>
                    <a:pt x="521" y="783"/>
                  </a:lnTo>
                  <a:lnTo>
                    <a:pt x="533" y="793"/>
                  </a:lnTo>
                  <a:lnTo>
                    <a:pt x="546" y="800"/>
                  </a:lnTo>
                  <a:lnTo>
                    <a:pt x="560" y="807"/>
                  </a:lnTo>
                  <a:lnTo>
                    <a:pt x="576" y="813"/>
                  </a:lnTo>
                  <a:lnTo>
                    <a:pt x="592" y="817"/>
                  </a:lnTo>
                  <a:lnTo>
                    <a:pt x="610" y="820"/>
                  </a:lnTo>
                  <a:lnTo>
                    <a:pt x="628" y="822"/>
                  </a:lnTo>
                  <a:lnTo>
                    <a:pt x="628" y="867"/>
                  </a:lnTo>
                  <a:lnTo>
                    <a:pt x="270" y="867"/>
                  </a:lnTo>
                  <a:lnTo>
                    <a:pt x="270" y="822"/>
                  </a:lnTo>
                  <a:lnTo>
                    <a:pt x="289" y="820"/>
                  </a:lnTo>
                  <a:lnTo>
                    <a:pt x="307" y="818"/>
                  </a:lnTo>
                  <a:lnTo>
                    <a:pt x="324" y="814"/>
                  </a:lnTo>
                  <a:lnTo>
                    <a:pt x="340" y="810"/>
                  </a:lnTo>
                  <a:lnTo>
                    <a:pt x="354" y="803"/>
                  </a:lnTo>
                  <a:lnTo>
                    <a:pt x="366" y="796"/>
                  </a:lnTo>
                  <a:lnTo>
                    <a:pt x="378" y="786"/>
                  </a:lnTo>
                  <a:lnTo>
                    <a:pt x="387" y="775"/>
                  </a:lnTo>
                  <a:lnTo>
                    <a:pt x="396" y="764"/>
                  </a:lnTo>
                  <a:lnTo>
                    <a:pt x="404" y="751"/>
                  </a:lnTo>
                  <a:lnTo>
                    <a:pt x="410" y="736"/>
                  </a:lnTo>
                  <a:lnTo>
                    <a:pt x="415" y="720"/>
                  </a:lnTo>
                  <a:lnTo>
                    <a:pt x="420" y="702"/>
                  </a:lnTo>
                  <a:lnTo>
                    <a:pt x="423" y="681"/>
                  </a:lnTo>
                  <a:lnTo>
                    <a:pt x="425" y="660"/>
                  </a:lnTo>
                  <a:lnTo>
                    <a:pt x="425" y="637"/>
                  </a:lnTo>
                  <a:lnTo>
                    <a:pt x="425" y="621"/>
                  </a:lnTo>
                  <a:lnTo>
                    <a:pt x="423" y="607"/>
                  </a:lnTo>
                  <a:lnTo>
                    <a:pt x="421" y="595"/>
                  </a:lnTo>
                  <a:lnTo>
                    <a:pt x="416" y="583"/>
                  </a:lnTo>
                  <a:lnTo>
                    <a:pt x="412" y="572"/>
                  </a:lnTo>
                  <a:lnTo>
                    <a:pt x="407" y="561"/>
                  </a:lnTo>
                  <a:lnTo>
                    <a:pt x="401" y="553"/>
                  </a:lnTo>
                  <a:lnTo>
                    <a:pt x="394" y="544"/>
                  </a:lnTo>
                  <a:lnTo>
                    <a:pt x="386" y="536"/>
                  </a:lnTo>
                  <a:lnTo>
                    <a:pt x="379" y="528"/>
                  </a:lnTo>
                  <a:lnTo>
                    <a:pt x="370" y="522"/>
                  </a:lnTo>
                  <a:lnTo>
                    <a:pt x="362" y="516"/>
                  </a:lnTo>
                  <a:lnTo>
                    <a:pt x="344" y="503"/>
                  </a:lnTo>
                  <a:lnTo>
                    <a:pt x="324" y="491"/>
                  </a:lnTo>
                  <a:lnTo>
                    <a:pt x="308" y="481"/>
                  </a:lnTo>
                  <a:lnTo>
                    <a:pt x="292" y="472"/>
                  </a:lnTo>
                  <a:lnTo>
                    <a:pt x="275" y="460"/>
                  </a:lnTo>
                  <a:lnTo>
                    <a:pt x="258" y="446"/>
                  </a:lnTo>
                  <a:lnTo>
                    <a:pt x="242" y="431"/>
                  </a:lnTo>
                  <a:lnTo>
                    <a:pt x="226" y="414"/>
                  </a:lnTo>
                  <a:lnTo>
                    <a:pt x="217" y="404"/>
                  </a:lnTo>
                  <a:lnTo>
                    <a:pt x="210" y="394"/>
                  </a:lnTo>
                  <a:lnTo>
                    <a:pt x="202" y="383"/>
                  </a:lnTo>
                  <a:lnTo>
                    <a:pt x="195" y="371"/>
                  </a:lnTo>
                  <a:lnTo>
                    <a:pt x="188" y="358"/>
                  </a:lnTo>
                  <a:lnTo>
                    <a:pt x="181" y="344"/>
                  </a:lnTo>
                  <a:lnTo>
                    <a:pt x="174" y="329"/>
                  </a:lnTo>
                  <a:lnTo>
                    <a:pt x="167" y="313"/>
                  </a:lnTo>
                  <a:lnTo>
                    <a:pt x="162" y="297"/>
                  </a:lnTo>
                  <a:lnTo>
                    <a:pt x="157" y="279"/>
                  </a:lnTo>
                  <a:lnTo>
                    <a:pt x="151" y="260"/>
                  </a:lnTo>
                  <a:lnTo>
                    <a:pt x="146" y="240"/>
                  </a:lnTo>
                  <a:lnTo>
                    <a:pt x="142" y="218"/>
                  </a:lnTo>
                  <a:lnTo>
                    <a:pt x="137" y="196"/>
                  </a:lnTo>
                  <a:lnTo>
                    <a:pt x="134" y="172"/>
                  </a:lnTo>
                  <a:lnTo>
                    <a:pt x="131" y="147"/>
                  </a:lnTo>
                  <a:lnTo>
                    <a:pt x="129" y="120"/>
                  </a:lnTo>
                  <a:lnTo>
                    <a:pt x="127" y="91"/>
                  </a:lnTo>
                  <a:lnTo>
                    <a:pt x="126" y="61"/>
                  </a:lnTo>
                  <a:lnTo>
                    <a:pt x="126" y="30"/>
                  </a:lnTo>
                  <a:lnTo>
                    <a:pt x="774" y="30"/>
                  </a:lnTo>
                  <a:lnTo>
                    <a:pt x="774" y="61"/>
                  </a:lnTo>
                  <a:lnTo>
                    <a:pt x="771" y="91"/>
                  </a:lnTo>
                  <a:lnTo>
                    <a:pt x="770" y="119"/>
                  </a:lnTo>
                  <a:lnTo>
                    <a:pt x="767" y="145"/>
                  </a:lnTo>
                  <a:lnTo>
                    <a:pt x="765" y="171"/>
                  </a:lnTo>
                  <a:lnTo>
                    <a:pt x="761" y="195"/>
                  </a:lnTo>
                  <a:lnTo>
                    <a:pt x="758" y="217"/>
                  </a:lnTo>
                  <a:lnTo>
                    <a:pt x="753" y="239"/>
                  </a:lnTo>
                  <a:lnTo>
                    <a:pt x="748" y="259"/>
                  </a:lnTo>
                  <a:lnTo>
                    <a:pt x="743" y="278"/>
                  </a:lnTo>
                  <a:lnTo>
                    <a:pt x="737" y="296"/>
                  </a:lnTo>
                  <a:lnTo>
                    <a:pt x="731" y="312"/>
                  </a:lnTo>
                  <a:lnTo>
                    <a:pt x="724" y="328"/>
                  </a:lnTo>
                  <a:lnTo>
                    <a:pt x="718" y="343"/>
                  </a:lnTo>
                  <a:lnTo>
                    <a:pt x="710" y="356"/>
                  </a:lnTo>
                  <a:lnTo>
                    <a:pt x="704" y="369"/>
                  </a:lnTo>
                  <a:lnTo>
                    <a:pt x="697" y="382"/>
                  </a:lnTo>
                  <a:lnTo>
                    <a:pt x="688" y="393"/>
                  </a:lnTo>
                  <a:lnTo>
                    <a:pt x="681" y="403"/>
                  </a:lnTo>
                  <a:lnTo>
                    <a:pt x="673" y="413"/>
                  </a:lnTo>
                  <a:lnTo>
                    <a:pt x="656" y="430"/>
                  </a:lnTo>
                  <a:lnTo>
                    <a:pt x="640" y="445"/>
                  </a:lnTo>
                  <a:lnTo>
                    <a:pt x="623" y="459"/>
                  </a:lnTo>
                  <a:lnTo>
                    <a:pt x="606" y="471"/>
                  </a:lnTo>
                  <a:lnTo>
                    <a:pt x="590" y="480"/>
                  </a:lnTo>
                  <a:lnTo>
                    <a:pt x="574" y="490"/>
                  </a:lnTo>
                  <a:lnTo>
                    <a:pt x="574" y="490"/>
                  </a:lnTo>
                  <a:close/>
                  <a:moveTo>
                    <a:pt x="89" y="336"/>
                  </a:moveTo>
                  <a:lnTo>
                    <a:pt x="78" y="324"/>
                  </a:lnTo>
                  <a:lnTo>
                    <a:pt x="69" y="310"/>
                  </a:lnTo>
                  <a:lnTo>
                    <a:pt x="61" y="295"/>
                  </a:lnTo>
                  <a:lnTo>
                    <a:pt x="54" y="280"/>
                  </a:lnTo>
                  <a:lnTo>
                    <a:pt x="49" y="264"/>
                  </a:lnTo>
                  <a:lnTo>
                    <a:pt x="43" y="247"/>
                  </a:lnTo>
                  <a:lnTo>
                    <a:pt x="40" y="230"/>
                  </a:lnTo>
                  <a:lnTo>
                    <a:pt x="37" y="213"/>
                  </a:lnTo>
                  <a:lnTo>
                    <a:pt x="32" y="178"/>
                  </a:lnTo>
                  <a:lnTo>
                    <a:pt x="30" y="145"/>
                  </a:lnTo>
                  <a:lnTo>
                    <a:pt x="30" y="116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97" y="90"/>
                  </a:lnTo>
                  <a:lnTo>
                    <a:pt x="100" y="137"/>
                  </a:lnTo>
                  <a:lnTo>
                    <a:pt x="105" y="181"/>
                  </a:lnTo>
                  <a:lnTo>
                    <a:pt x="112" y="221"/>
                  </a:lnTo>
                  <a:lnTo>
                    <a:pt x="119" y="258"/>
                  </a:lnTo>
                  <a:lnTo>
                    <a:pt x="128" y="291"/>
                  </a:lnTo>
                  <a:lnTo>
                    <a:pt x="137" y="321"/>
                  </a:lnTo>
                  <a:lnTo>
                    <a:pt x="149" y="348"/>
                  </a:lnTo>
                  <a:lnTo>
                    <a:pt x="161" y="372"/>
                  </a:lnTo>
                  <a:lnTo>
                    <a:pt x="150" y="370"/>
                  </a:lnTo>
                  <a:lnTo>
                    <a:pt x="140" y="367"/>
                  </a:lnTo>
                  <a:lnTo>
                    <a:pt x="131" y="364"/>
                  </a:lnTo>
                  <a:lnTo>
                    <a:pt x="121" y="359"/>
                  </a:lnTo>
                  <a:lnTo>
                    <a:pt x="113" y="355"/>
                  </a:lnTo>
                  <a:lnTo>
                    <a:pt x="105" y="350"/>
                  </a:lnTo>
                  <a:lnTo>
                    <a:pt x="97" y="343"/>
                  </a:lnTo>
                  <a:lnTo>
                    <a:pt x="89" y="336"/>
                  </a:lnTo>
                  <a:lnTo>
                    <a:pt x="89" y="336"/>
                  </a:lnTo>
                  <a:close/>
                  <a:moveTo>
                    <a:pt x="898" y="86"/>
                  </a:moveTo>
                  <a:lnTo>
                    <a:pt x="898" y="80"/>
                  </a:lnTo>
                  <a:lnTo>
                    <a:pt x="898" y="75"/>
                  </a:lnTo>
                  <a:lnTo>
                    <a:pt x="898" y="72"/>
                  </a:lnTo>
                  <a:lnTo>
                    <a:pt x="897" y="70"/>
                  </a:lnTo>
                  <a:lnTo>
                    <a:pt x="895" y="66"/>
                  </a:lnTo>
                  <a:lnTo>
                    <a:pt x="893" y="64"/>
                  </a:lnTo>
                  <a:lnTo>
                    <a:pt x="891" y="62"/>
                  </a:lnTo>
                  <a:lnTo>
                    <a:pt x="889" y="61"/>
                  </a:lnTo>
                  <a:lnTo>
                    <a:pt x="886" y="60"/>
                  </a:lnTo>
                  <a:lnTo>
                    <a:pt x="883" y="60"/>
                  </a:lnTo>
                  <a:lnTo>
                    <a:pt x="802" y="60"/>
                  </a:lnTo>
                  <a:lnTo>
                    <a:pt x="803" y="49"/>
                  </a:lnTo>
                  <a:lnTo>
                    <a:pt x="803" y="37"/>
                  </a:lnTo>
                  <a:lnTo>
                    <a:pt x="803" y="27"/>
                  </a:lnTo>
                  <a:lnTo>
                    <a:pt x="803" y="15"/>
                  </a:lnTo>
                  <a:lnTo>
                    <a:pt x="803" y="12"/>
                  </a:lnTo>
                  <a:lnTo>
                    <a:pt x="802" y="10"/>
                  </a:lnTo>
                  <a:lnTo>
                    <a:pt x="801" y="6"/>
                  </a:lnTo>
                  <a:lnTo>
                    <a:pt x="799" y="4"/>
                  </a:lnTo>
                  <a:lnTo>
                    <a:pt x="797" y="2"/>
                  </a:lnTo>
                  <a:lnTo>
                    <a:pt x="795" y="1"/>
                  </a:lnTo>
                  <a:lnTo>
                    <a:pt x="792" y="0"/>
                  </a:lnTo>
                  <a:lnTo>
                    <a:pt x="789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2" y="2"/>
                  </a:lnTo>
                  <a:lnTo>
                    <a:pt x="100" y="4"/>
                  </a:lnTo>
                  <a:lnTo>
                    <a:pt x="98" y="6"/>
                  </a:lnTo>
                  <a:lnTo>
                    <a:pt x="97" y="10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6" y="27"/>
                  </a:lnTo>
                  <a:lnTo>
                    <a:pt x="96" y="37"/>
                  </a:lnTo>
                  <a:lnTo>
                    <a:pt x="96" y="49"/>
                  </a:lnTo>
                  <a:lnTo>
                    <a:pt x="96" y="60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10" y="61"/>
                  </a:lnTo>
                  <a:lnTo>
                    <a:pt x="7" y="62"/>
                  </a:lnTo>
                  <a:lnTo>
                    <a:pt x="5" y="64"/>
                  </a:lnTo>
                  <a:lnTo>
                    <a:pt x="4" y="66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17"/>
                  </a:lnTo>
                  <a:lnTo>
                    <a:pt x="0" y="149"/>
                  </a:lnTo>
                  <a:lnTo>
                    <a:pt x="1" y="166"/>
                  </a:lnTo>
                  <a:lnTo>
                    <a:pt x="3" y="184"/>
                  </a:lnTo>
                  <a:lnTo>
                    <a:pt x="5" y="202"/>
                  </a:lnTo>
                  <a:lnTo>
                    <a:pt x="8" y="220"/>
                  </a:lnTo>
                  <a:lnTo>
                    <a:pt x="11" y="240"/>
                  </a:lnTo>
                  <a:lnTo>
                    <a:pt x="15" y="258"/>
                  </a:lnTo>
                  <a:lnTo>
                    <a:pt x="21" y="277"/>
                  </a:lnTo>
                  <a:lnTo>
                    <a:pt x="28" y="294"/>
                  </a:lnTo>
                  <a:lnTo>
                    <a:pt x="36" y="311"/>
                  </a:lnTo>
                  <a:lnTo>
                    <a:pt x="45" y="328"/>
                  </a:lnTo>
                  <a:lnTo>
                    <a:pt x="56" y="343"/>
                  </a:lnTo>
                  <a:lnTo>
                    <a:pt x="68" y="357"/>
                  </a:lnTo>
                  <a:lnTo>
                    <a:pt x="80" y="368"/>
                  </a:lnTo>
                  <a:lnTo>
                    <a:pt x="91" y="376"/>
                  </a:lnTo>
                  <a:lnTo>
                    <a:pt x="104" y="384"/>
                  </a:lnTo>
                  <a:lnTo>
                    <a:pt x="118" y="390"/>
                  </a:lnTo>
                  <a:lnTo>
                    <a:pt x="132" y="396"/>
                  </a:lnTo>
                  <a:lnTo>
                    <a:pt x="147" y="400"/>
                  </a:lnTo>
                  <a:lnTo>
                    <a:pt x="163" y="402"/>
                  </a:lnTo>
                  <a:lnTo>
                    <a:pt x="179" y="403"/>
                  </a:lnTo>
                  <a:lnTo>
                    <a:pt x="195" y="425"/>
                  </a:lnTo>
                  <a:lnTo>
                    <a:pt x="211" y="443"/>
                  </a:lnTo>
                  <a:lnTo>
                    <a:pt x="227" y="459"/>
                  </a:lnTo>
                  <a:lnTo>
                    <a:pt x="243" y="473"/>
                  </a:lnTo>
                  <a:lnTo>
                    <a:pt x="260" y="486"/>
                  </a:lnTo>
                  <a:lnTo>
                    <a:pt x="276" y="497"/>
                  </a:lnTo>
                  <a:lnTo>
                    <a:pt x="293" y="507"/>
                  </a:lnTo>
                  <a:lnTo>
                    <a:pt x="308" y="517"/>
                  </a:lnTo>
                  <a:lnTo>
                    <a:pt x="328" y="528"/>
                  </a:lnTo>
                  <a:lnTo>
                    <a:pt x="345" y="539"/>
                  </a:lnTo>
                  <a:lnTo>
                    <a:pt x="352" y="545"/>
                  </a:lnTo>
                  <a:lnTo>
                    <a:pt x="359" y="551"/>
                  </a:lnTo>
                  <a:lnTo>
                    <a:pt x="366" y="557"/>
                  </a:lnTo>
                  <a:lnTo>
                    <a:pt x="371" y="564"/>
                  </a:lnTo>
                  <a:lnTo>
                    <a:pt x="377" y="570"/>
                  </a:lnTo>
                  <a:lnTo>
                    <a:pt x="382" y="578"/>
                  </a:lnTo>
                  <a:lnTo>
                    <a:pt x="385" y="585"/>
                  </a:lnTo>
                  <a:lnTo>
                    <a:pt x="390" y="594"/>
                  </a:lnTo>
                  <a:lnTo>
                    <a:pt x="392" y="603"/>
                  </a:lnTo>
                  <a:lnTo>
                    <a:pt x="394" y="614"/>
                  </a:lnTo>
                  <a:lnTo>
                    <a:pt x="395" y="625"/>
                  </a:lnTo>
                  <a:lnTo>
                    <a:pt x="395" y="636"/>
                  </a:lnTo>
                  <a:lnTo>
                    <a:pt x="395" y="660"/>
                  </a:lnTo>
                  <a:lnTo>
                    <a:pt x="393" y="681"/>
                  </a:lnTo>
                  <a:lnTo>
                    <a:pt x="390" y="699"/>
                  </a:lnTo>
                  <a:lnTo>
                    <a:pt x="385" y="717"/>
                  </a:lnTo>
                  <a:lnTo>
                    <a:pt x="380" y="730"/>
                  </a:lnTo>
                  <a:lnTo>
                    <a:pt x="374" y="743"/>
                  </a:lnTo>
                  <a:lnTo>
                    <a:pt x="366" y="754"/>
                  </a:lnTo>
                  <a:lnTo>
                    <a:pt x="358" y="764"/>
                  </a:lnTo>
                  <a:lnTo>
                    <a:pt x="348" y="771"/>
                  </a:lnTo>
                  <a:lnTo>
                    <a:pt x="338" y="778"/>
                  </a:lnTo>
                  <a:lnTo>
                    <a:pt x="327" y="783"/>
                  </a:lnTo>
                  <a:lnTo>
                    <a:pt x="314" y="786"/>
                  </a:lnTo>
                  <a:lnTo>
                    <a:pt x="301" y="789"/>
                  </a:lnTo>
                  <a:lnTo>
                    <a:pt x="287" y="791"/>
                  </a:lnTo>
                  <a:lnTo>
                    <a:pt x="271" y="793"/>
                  </a:lnTo>
                  <a:lnTo>
                    <a:pt x="255" y="793"/>
                  </a:lnTo>
                  <a:lnTo>
                    <a:pt x="252" y="793"/>
                  </a:lnTo>
                  <a:lnTo>
                    <a:pt x="250" y="794"/>
                  </a:lnTo>
                  <a:lnTo>
                    <a:pt x="246" y="795"/>
                  </a:lnTo>
                  <a:lnTo>
                    <a:pt x="244" y="797"/>
                  </a:lnTo>
                  <a:lnTo>
                    <a:pt x="242" y="799"/>
                  </a:lnTo>
                  <a:lnTo>
                    <a:pt x="241" y="802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82"/>
                  </a:lnTo>
                  <a:lnTo>
                    <a:pt x="240" y="886"/>
                  </a:lnTo>
                  <a:lnTo>
                    <a:pt x="241" y="888"/>
                  </a:lnTo>
                  <a:lnTo>
                    <a:pt x="242" y="891"/>
                  </a:lnTo>
                  <a:lnTo>
                    <a:pt x="244" y="893"/>
                  </a:lnTo>
                  <a:lnTo>
                    <a:pt x="246" y="894"/>
                  </a:lnTo>
                  <a:lnTo>
                    <a:pt x="250" y="896"/>
                  </a:lnTo>
                  <a:lnTo>
                    <a:pt x="252" y="897"/>
                  </a:lnTo>
                  <a:lnTo>
                    <a:pt x="255" y="897"/>
                  </a:lnTo>
                  <a:lnTo>
                    <a:pt x="643" y="897"/>
                  </a:lnTo>
                  <a:lnTo>
                    <a:pt x="646" y="897"/>
                  </a:lnTo>
                  <a:lnTo>
                    <a:pt x="649" y="896"/>
                  </a:lnTo>
                  <a:lnTo>
                    <a:pt x="652" y="894"/>
                  </a:lnTo>
                  <a:lnTo>
                    <a:pt x="654" y="893"/>
                  </a:lnTo>
                  <a:lnTo>
                    <a:pt x="656" y="891"/>
                  </a:lnTo>
                  <a:lnTo>
                    <a:pt x="657" y="888"/>
                  </a:lnTo>
                  <a:lnTo>
                    <a:pt x="658" y="886"/>
                  </a:lnTo>
                  <a:lnTo>
                    <a:pt x="658" y="882"/>
                  </a:lnTo>
                  <a:lnTo>
                    <a:pt x="658" y="807"/>
                  </a:lnTo>
                  <a:lnTo>
                    <a:pt x="658" y="804"/>
                  </a:lnTo>
                  <a:lnTo>
                    <a:pt x="657" y="802"/>
                  </a:lnTo>
                  <a:lnTo>
                    <a:pt x="656" y="799"/>
                  </a:lnTo>
                  <a:lnTo>
                    <a:pt x="654" y="797"/>
                  </a:lnTo>
                  <a:lnTo>
                    <a:pt x="652" y="795"/>
                  </a:lnTo>
                  <a:lnTo>
                    <a:pt x="649" y="794"/>
                  </a:lnTo>
                  <a:lnTo>
                    <a:pt x="646" y="793"/>
                  </a:lnTo>
                  <a:lnTo>
                    <a:pt x="643" y="793"/>
                  </a:lnTo>
                  <a:lnTo>
                    <a:pt x="626" y="791"/>
                  </a:lnTo>
                  <a:lnTo>
                    <a:pt x="610" y="790"/>
                  </a:lnTo>
                  <a:lnTo>
                    <a:pt x="594" y="787"/>
                  </a:lnTo>
                  <a:lnTo>
                    <a:pt x="580" y="783"/>
                  </a:lnTo>
                  <a:lnTo>
                    <a:pt x="567" y="778"/>
                  </a:lnTo>
                  <a:lnTo>
                    <a:pt x="555" y="771"/>
                  </a:lnTo>
                  <a:lnTo>
                    <a:pt x="545" y="764"/>
                  </a:lnTo>
                  <a:lnTo>
                    <a:pt x="535" y="755"/>
                  </a:lnTo>
                  <a:lnTo>
                    <a:pt x="528" y="744"/>
                  </a:lnTo>
                  <a:lnTo>
                    <a:pt x="520" y="733"/>
                  </a:lnTo>
                  <a:lnTo>
                    <a:pt x="515" y="720"/>
                  </a:lnTo>
                  <a:lnTo>
                    <a:pt x="509" y="706"/>
                  </a:lnTo>
                  <a:lnTo>
                    <a:pt x="505" y="691"/>
                  </a:lnTo>
                  <a:lnTo>
                    <a:pt x="503" y="674"/>
                  </a:lnTo>
                  <a:lnTo>
                    <a:pt x="501" y="657"/>
                  </a:lnTo>
                  <a:lnTo>
                    <a:pt x="501" y="637"/>
                  </a:lnTo>
                  <a:lnTo>
                    <a:pt x="501" y="625"/>
                  </a:lnTo>
                  <a:lnTo>
                    <a:pt x="502" y="614"/>
                  </a:lnTo>
                  <a:lnTo>
                    <a:pt x="504" y="603"/>
                  </a:lnTo>
                  <a:lnTo>
                    <a:pt x="507" y="594"/>
                  </a:lnTo>
                  <a:lnTo>
                    <a:pt x="510" y="585"/>
                  </a:lnTo>
                  <a:lnTo>
                    <a:pt x="515" y="578"/>
                  </a:lnTo>
                  <a:lnTo>
                    <a:pt x="519" y="570"/>
                  </a:lnTo>
                  <a:lnTo>
                    <a:pt x="524" y="563"/>
                  </a:lnTo>
                  <a:lnTo>
                    <a:pt x="531" y="556"/>
                  </a:lnTo>
                  <a:lnTo>
                    <a:pt x="537" y="550"/>
                  </a:lnTo>
                  <a:lnTo>
                    <a:pt x="545" y="544"/>
                  </a:lnTo>
                  <a:lnTo>
                    <a:pt x="552" y="539"/>
                  </a:lnTo>
                  <a:lnTo>
                    <a:pt x="569" y="527"/>
                  </a:lnTo>
                  <a:lnTo>
                    <a:pt x="589" y="516"/>
                  </a:lnTo>
                  <a:lnTo>
                    <a:pt x="605" y="506"/>
                  </a:lnTo>
                  <a:lnTo>
                    <a:pt x="621" y="496"/>
                  </a:lnTo>
                  <a:lnTo>
                    <a:pt x="637" y="484"/>
                  </a:lnTo>
                  <a:lnTo>
                    <a:pt x="654" y="473"/>
                  </a:lnTo>
                  <a:lnTo>
                    <a:pt x="670" y="459"/>
                  </a:lnTo>
                  <a:lnTo>
                    <a:pt x="687" y="443"/>
                  </a:lnTo>
                  <a:lnTo>
                    <a:pt x="703" y="425"/>
                  </a:lnTo>
                  <a:lnTo>
                    <a:pt x="718" y="403"/>
                  </a:lnTo>
                  <a:lnTo>
                    <a:pt x="734" y="402"/>
                  </a:lnTo>
                  <a:lnTo>
                    <a:pt x="750" y="400"/>
                  </a:lnTo>
                  <a:lnTo>
                    <a:pt x="764" y="396"/>
                  </a:lnTo>
                  <a:lnTo>
                    <a:pt x="778" y="390"/>
                  </a:lnTo>
                  <a:lnTo>
                    <a:pt x="792" y="384"/>
                  </a:lnTo>
                  <a:lnTo>
                    <a:pt x="805" y="376"/>
                  </a:lnTo>
                  <a:lnTo>
                    <a:pt x="816" y="368"/>
                  </a:lnTo>
                  <a:lnTo>
                    <a:pt x="827" y="357"/>
                  </a:lnTo>
                  <a:lnTo>
                    <a:pt x="833" y="350"/>
                  </a:lnTo>
                  <a:lnTo>
                    <a:pt x="840" y="342"/>
                  </a:lnTo>
                  <a:lnTo>
                    <a:pt x="846" y="335"/>
                  </a:lnTo>
                  <a:lnTo>
                    <a:pt x="852" y="326"/>
                  </a:lnTo>
                  <a:lnTo>
                    <a:pt x="861" y="309"/>
                  </a:lnTo>
                  <a:lnTo>
                    <a:pt x="869" y="291"/>
                  </a:lnTo>
                  <a:lnTo>
                    <a:pt x="876" y="272"/>
                  </a:lnTo>
                  <a:lnTo>
                    <a:pt x="882" y="252"/>
                  </a:lnTo>
                  <a:lnTo>
                    <a:pt x="887" y="233"/>
                  </a:lnTo>
                  <a:lnTo>
                    <a:pt x="890" y="214"/>
                  </a:lnTo>
                  <a:lnTo>
                    <a:pt x="893" y="195"/>
                  </a:lnTo>
                  <a:lnTo>
                    <a:pt x="895" y="175"/>
                  </a:lnTo>
                  <a:lnTo>
                    <a:pt x="897" y="157"/>
                  </a:lnTo>
                  <a:lnTo>
                    <a:pt x="898" y="140"/>
                  </a:lnTo>
                  <a:lnTo>
                    <a:pt x="898" y="110"/>
                  </a:lnTo>
                  <a:lnTo>
                    <a:pt x="89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50" name="Freeform 57"/>
          <p:cNvSpPr>
            <a:spLocks noEditPoints="1"/>
          </p:cNvSpPr>
          <p:nvPr/>
        </p:nvSpPr>
        <p:spPr bwMode="auto">
          <a:xfrm>
            <a:off x="2285177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1" name="Freeform 57"/>
          <p:cNvSpPr>
            <a:spLocks noEditPoints="1"/>
          </p:cNvSpPr>
          <p:nvPr/>
        </p:nvSpPr>
        <p:spPr bwMode="auto">
          <a:xfrm>
            <a:off x="3051082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2" name="Freeform 57"/>
          <p:cNvSpPr>
            <a:spLocks noEditPoints="1"/>
          </p:cNvSpPr>
          <p:nvPr/>
        </p:nvSpPr>
        <p:spPr bwMode="auto">
          <a:xfrm>
            <a:off x="3816988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Freeform 57"/>
          <p:cNvSpPr>
            <a:spLocks noEditPoints="1"/>
          </p:cNvSpPr>
          <p:nvPr/>
        </p:nvSpPr>
        <p:spPr bwMode="auto">
          <a:xfrm>
            <a:off x="4582895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4" name="Freeform 57"/>
          <p:cNvSpPr>
            <a:spLocks noEditPoints="1"/>
          </p:cNvSpPr>
          <p:nvPr/>
        </p:nvSpPr>
        <p:spPr bwMode="auto">
          <a:xfrm>
            <a:off x="5348801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5" name="Freeform 57"/>
          <p:cNvSpPr>
            <a:spLocks noEditPoints="1"/>
          </p:cNvSpPr>
          <p:nvPr/>
        </p:nvSpPr>
        <p:spPr bwMode="auto">
          <a:xfrm>
            <a:off x="6114706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6880611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7646519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8412424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9" name="Freeform 58"/>
          <p:cNvSpPr>
            <a:spLocks noEditPoints="1"/>
          </p:cNvSpPr>
          <p:nvPr/>
        </p:nvSpPr>
        <p:spPr bwMode="auto">
          <a:xfrm>
            <a:off x="9178336" y="3883505"/>
            <a:ext cx="728486" cy="728488"/>
          </a:xfrm>
          <a:custGeom>
            <a:avLst/>
            <a:gdLst>
              <a:gd name="T0" fmla="*/ 58 w 902"/>
              <a:gd name="T1" fmla="*/ 760 h 902"/>
              <a:gd name="T2" fmla="*/ 105 w 902"/>
              <a:gd name="T3" fmla="*/ 702 h 902"/>
              <a:gd name="T4" fmla="*/ 247 w 902"/>
              <a:gd name="T5" fmla="*/ 639 h 902"/>
              <a:gd name="T6" fmla="*/ 356 w 902"/>
              <a:gd name="T7" fmla="*/ 598 h 902"/>
              <a:gd name="T8" fmla="*/ 360 w 902"/>
              <a:gd name="T9" fmla="*/ 459 h 902"/>
              <a:gd name="T10" fmla="*/ 328 w 902"/>
              <a:gd name="T11" fmla="*/ 415 h 902"/>
              <a:gd name="T12" fmla="*/ 315 w 902"/>
              <a:gd name="T13" fmla="*/ 354 h 902"/>
              <a:gd name="T14" fmla="*/ 296 w 902"/>
              <a:gd name="T15" fmla="*/ 324 h 902"/>
              <a:gd name="T16" fmla="*/ 297 w 902"/>
              <a:gd name="T17" fmla="*/ 284 h 902"/>
              <a:gd name="T18" fmla="*/ 313 w 902"/>
              <a:gd name="T19" fmla="*/ 267 h 902"/>
              <a:gd name="T20" fmla="*/ 300 w 902"/>
              <a:gd name="T21" fmla="*/ 205 h 902"/>
              <a:gd name="T22" fmla="*/ 293 w 902"/>
              <a:gd name="T23" fmla="*/ 113 h 902"/>
              <a:gd name="T24" fmla="*/ 315 w 902"/>
              <a:gd name="T25" fmla="*/ 88 h 902"/>
              <a:gd name="T26" fmla="*/ 352 w 902"/>
              <a:gd name="T27" fmla="*/ 73 h 902"/>
              <a:gd name="T28" fmla="*/ 377 w 902"/>
              <a:gd name="T29" fmla="*/ 48 h 902"/>
              <a:gd name="T30" fmla="*/ 478 w 902"/>
              <a:gd name="T31" fmla="*/ 30 h 902"/>
              <a:gd name="T32" fmla="*/ 574 w 902"/>
              <a:gd name="T33" fmla="*/ 45 h 902"/>
              <a:gd name="T34" fmla="*/ 620 w 902"/>
              <a:gd name="T35" fmla="*/ 77 h 902"/>
              <a:gd name="T36" fmla="*/ 627 w 902"/>
              <a:gd name="T37" fmla="*/ 127 h 902"/>
              <a:gd name="T38" fmla="*/ 590 w 902"/>
              <a:gd name="T39" fmla="*/ 250 h 902"/>
              <a:gd name="T40" fmla="*/ 596 w 902"/>
              <a:gd name="T41" fmla="*/ 272 h 902"/>
              <a:gd name="T42" fmla="*/ 610 w 902"/>
              <a:gd name="T43" fmla="*/ 298 h 902"/>
              <a:gd name="T44" fmla="*/ 600 w 902"/>
              <a:gd name="T45" fmla="*/ 339 h 902"/>
              <a:gd name="T46" fmla="*/ 586 w 902"/>
              <a:gd name="T47" fmla="*/ 379 h 902"/>
              <a:gd name="T48" fmla="*/ 546 w 902"/>
              <a:gd name="T49" fmla="*/ 461 h 902"/>
              <a:gd name="T50" fmla="*/ 542 w 902"/>
              <a:gd name="T51" fmla="*/ 591 h 902"/>
              <a:gd name="T52" fmla="*/ 600 w 902"/>
              <a:gd name="T53" fmla="*/ 619 h 902"/>
              <a:gd name="T54" fmla="*/ 774 w 902"/>
              <a:gd name="T55" fmla="*/ 688 h 902"/>
              <a:gd name="T56" fmla="*/ 832 w 902"/>
              <a:gd name="T57" fmla="*/ 732 h 902"/>
              <a:gd name="T58" fmla="*/ 869 w 902"/>
              <a:gd name="T59" fmla="*/ 848 h 902"/>
              <a:gd name="T60" fmla="*/ 841 w 902"/>
              <a:gd name="T61" fmla="*/ 698 h 902"/>
              <a:gd name="T62" fmla="*/ 747 w 902"/>
              <a:gd name="T63" fmla="*/ 642 h 902"/>
              <a:gd name="T64" fmla="*/ 585 w 902"/>
              <a:gd name="T65" fmla="*/ 581 h 902"/>
              <a:gd name="T66" fmla="*/ 598 w 902"/>
              <a:gd name="T67" fmla="*/ 440 h 902"/>
              <a:gd name="T68" fmla="*/ 618 w 902"/>
              <a:gd name="T69" fmla="*/ 364 h 902"/>
              <a:gd name="T70" fmla="*/ 640 w 902"/>
              <a:gd name="T71" fmla="*/ 308 h 902"/>
              <a:gd name="T72" fmla="*/ 620 w 902"/>
              <a:gd name="T73" fmla="*/ 253 h 902"/>
              <a:gd name="T74" fmla="*/ 649 w 902"/>
              <a:gd name="T75" fmla="*/ 170 h 902"/>
              <a:gd name="T76" fmla="*/ 656 w 902"/>
              <a:gd name="T77" fmla="*/ 86 h 902"/>
              <a:gd name="T78" fmla="*/ 615 w 902"/>
              <a:gd name="T79" fmla="*/ 32 h 902"/>
              <a:gd name="T80" fmla="*/ 538 w 902"/>
              <a:gd name="T81" fmla="*/ 6 h 902"/>
              <a:gd name="T82" fmla="*/ 432 w 902"/>
              <a:gd name="T83" fmla="*/ 3 h 902"/>
              <a:gd name="T84" fmla="*/ 351 w 902"/>
              <a:gd name="T85" fmla="*/ 29 h 902"/>
              <a:gd name="T86" fmla="*/ 312 w 902"/>
              <a:gd name="T87" fmla="*/ 58 h 902"/>
              <a:gd name="T88" fmla="*/ 275 w 902"/>
              <a:gd name="T89" fmla="*/ 82 h 902"/>
              <a:gd name="T90" fmla="*/ 260 w 902"/>
              <a:gd name="T91" fmla="*/ 141 h 902"/>
              <a:gd name="T92" fmla="*/ 281 w 902"/>
              <a:gd name="T93" fmla="*/ 244 h 902"/>
              <a:gd name="T94" fmla="*/ 264 w 902"/>
              <a:gd name="T95" fmla="*/ 287 h 902"/>
              <a:gd name="T96" fmla="*/ 273 w 902"/>
              <a:gd name="T97" fmla="*/ 350 h 902"/>
              <a:gd name="T98" fmla="*/ 291 w 902"/>
              <a:gd name="T99" fmla="*/ 404 h 902"/>
              <a:gd name="T100" fmla="*/ 331 w 902"/>
              <a:gd name="T101" fmla="*/ 473 h 902"/>
              <a:gd name="T102" fmla="*/ 233 w 902"/>
              <a:gd name="T103" fmla="*/ 612 h 902"/>
              <a:gd name="T104" fmla="*/ 82 w 902"/>
              <a:gd name="T105" fmla="*/ 682 h 902"/>
              <a:gd name="T106" fmla="*/ 33 w 902"/>
              <a:gd name="T107" fmla="*/ 741 h 902"/>
              <a:gd name="T108" fmla="*/ 3 w 902"/>
              <a:gd name="T109" fmla="*/ 856 h 902"/>
              <a:gd name="T110" fmla="*/ 3 w 902"/>
              <a:gd name="T111" fmla="*/ 895 h 902"/>
              <a:gd name="T112" fmla="*/ 887 w 902"/>
              <a:gd name="T113" fmla="*/ 902 h 902"/>
              <a:gd name="T114" fmla="*/ 901 w 902"/>
              <a:gd name="T115" fmla="*/ 893 h 902"/>
              <a:gd name="T116" fmla="*/ 897 w 902"/>
              <a:gd name="T117" fmla="*/ 835 h 902"/>
              <a:gd name="T118" fmla="*/ 863 w 902"/>
              <a:gd name="T119" fmla="*/ 727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85177" y="4675349"/>
            <a:ext cx="4558015" cy="261704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37013" y="4675349"/>
            <a:ext cx="3069810" cy="261704"/>
          </a:xfrm>
          <a:prstGeom prst="rect">
            <a:avLst/>
          </a:prstGeom>
          <a:solidFill>
            <a:srgbClr val="AFAB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62978" y="5222127"/>
            <a:ext cx="5466044" cy="923330"/>
            <a:chOff x="1947156" y="5280861"/>
            <a:chExt cx="5466044" cy="923330"/>
          </a:xfrm>
        </p:grpSpPr>
        <p:sp>
          <p:nvSpPr>
            <p:cNvPr id="45" name="TextBox 44"/>
            <p:cNvSpPr txBox="1"/>
            <p:nvPr/>
          </p:nvSpPr>
          <p:spPr>
            <a:xfrm>
              <a:off x="1947156" y="5280861"/>
              <a:ext cx="1431769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2583D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60%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2583D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67938" y="5511694"/>
              <a:ext cx="3845262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is simply dummy text of the printing and typesetting industry.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has been the industry's standard dummy text ever since the 1500s.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5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r="23157"/>
          <a:stretch>
            <a:fillRect/>
          </a:stretch>
        </p:blipFill>
        <p:spPr/>
      </p:pic>
      <p:sp>
        <p:nvSpPr>
          <p:cNvPr id="253" name="Parallelogram 252"/>
          <p:cNvSpPr/>
          <p:nvPr/>
        </p:nvSpPr>
        <p:spPr>
          <a:xfrm>
            <a:off x="6160067" y="4038208"/>
            <a:ext cx="1929329" cy="552449"/>
          </a:xfrm>
          <a:prstGeom prst="parallelogram">
            <a:avLst>
              <a:gd name="adj" fmla="val 13362"/>
            </a:avLst>
          </a:prstGeom>
          <a:solidFill>
            <a:srgbClr val="78D2D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r="23208"/>
          <a:stretch>
            <a:fillRect/>
          </a:stretch>
        </p:blipFill>
        <p:spPr>
          <a:xfrm>
            <a:off x="3789363" y="1808163"/>
            <a:ext cx="2236787" cy="2782887"/>
          </a:xfrm>
        </p:spPr>
      </p:pic>
      <p:sp>
        <p:nvSpPr>
          <p:cNvPr id="252" name="Parallelogram 251"/>
          <p:cNvSpPr/>
          <p:nvPr/>
        </p:nvSpPr>
        <p:spPr>
          <a:xfrm>
            <a:off x="3783703" y="4038208"/>
            <a:ext cx="1929329" cy="552449"/>
          </a:xfrm>
          <a:prstGeom prst="parallelogram">
            <a:avLst>
              <a:gd name="adj" fmla="val 13362"/>
            </a:avLst>
          </a:prstGeom>
          <a:solidFill>
            <a:srgbClr val="AFAB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27386"/>
          <a:stretch>
            <a:fillRect/>
          </a:stretch>
        </p:blipFill>
        <p:spPr>
          <a:xfrm>
            <a:off x="1414463" y="1808163"/>
            <a:ext cx="2236787" cy="2782887"/>
          </a:xfrm>
        </p:spPr>
      </p:pic>
      <p:sp>
        <p:nvSpPr>
          <p:cNvPr id="12" name="Parallelogram 11"/>
          <p:cNvSpPr/>
          <p:nvPr/>
        </p:nvSpPr>
        <p:spPr>
          <a:xfrm>
            <a:off x="1413945" y="4038208"/>
            <a:ext cx="1929329" cy="552449"/>
          </a:xfrm>
          <a:prstGeom prst="parallelogram">
            <a:avLst>
              <a:gd name="adj" fmla="val 13362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44400" y="1299114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r="23208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B330-CB56-448E-9C70-830A2B9C0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06-Jun-19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6E70-9524-410D-AE9B-78D656EAA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90679" y="4766398"/>
            <a:ext cx="1699539" cy="1300455"/>
            <a:chOff x="1998327" y="4766398"/>
            <a:chExt cx="1699539" cy="1300455"/>
          </a:xfrm>
        </p:grpSpPr>
        <p:sp>
          <p:nvSpPr>
            <p:cNvPr id="157" name="TextBox 156"/>
            <p:cNvSpPr txBox="1"/>
            <p:nvPr/>
          </p:nvSpPr>
          <p:spPr>
            <a:xfrm>
              <a:off x="1998327" y="5297412"/>
              <a:ext cx="1699539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is simply dummy text of the printing and typesetting industry.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has been the industry's standard dummy</a:t>
              </a: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2734889" y="4766398"/>
              <a:ext cx="211256" cy="403278"/>
              <a:chOff x="3628442" y="4608099"/>
              <a:chExt cx="211256" cy="403278"/>
            </a:xfrm>
          </p:grpSpPr>
          <p:sp>
            <p:nvSpPr>
              <p:cNvPr id="159" name="Freeform 5"/>
              <p:cNvSpPr>
                <a:spLocks/>
              </p:cNvSpPr>
              <p:nvPr/>
            </p:nvSpPr>
            <p:spPr bwMode="auto">
              <a:xfrm>
                <a:off x="3661158" y="4888733"/>
                <a:ext cx="135303" cy="122644"/>
              </a:xfrm>
              <a:custGeom>
                <a:avLst/>
                <a:gdLst>
                  <a:gd name="T0" fmla="*/ 0 w 823"/>
                  <a:gd name="T1" fmla="*/ 0 h 746"/>
                  <a:gd name="T2" fmla="*/ 427 w 823"/>
                  <a:gd name="T3" fmla="*/ 211 h 746"/>
                  <a:gd name="T4" fmla="*/ 823 w 823"/>
                  <a:gd name="T5" fmla="*/ 0 h 746"/>
                  <a:gd name="T6" fmla="*/ 410 w 823"/>
                  <a:gd name="T7" fmla="*/ 746 h 746"/>
                  <a:gd name="T8" fmla="*/ 0 w 823"/>
                  <a:gd name="T9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46">
                    <a:moveTo>
                      <a:pt x="0" y="0"/>
                    </a:moveTo>
                    <a:lnTo>
                      <a:pt x="427" y="211"/>
                    </a:lnTo>
                    <a:lnTo>
                      <a:pt x="823" y="0"/>
                    </a:lnTo>
                    <a:lnTo>
                      <a:pt x="410" y="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83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0" name="Oval 7"/>
              <p:cNvSpPr>
                <a:spLocks noChangeArrowheads="1"/>
              </p:cNvSpPr>
              <p:nvPr/>
            </p:nvSpPr>
            <p:spPr bwMode="auto">
              <a:xfrm>
                <a:off x="3628442" y="4608099"/>
                <a:ext cx="211256" cy="210928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1" name="Oval 6"/>
              <p:cNvSpPr>
                <a:spLocks noChangeArrowheads="1"/>
              </p:cNvSpPr>
              <p:nvPr/>
            </p:nvSpPr>
            <p:spPr bwMode="auto">
              <a:xfrm>
                <a:off x="3706862" y="4686355"/>
                <a:ext cx="54581" cy="54417"/>
              </a:xfrm>
              <a:prstGeom prst="ellipse">
                <a:avLst/>
              </a:prstGeom>
              <a:solidFill>
                <a:srgbClr val="E2583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900410" y="4766398"/>
            <a:ext cx="1699539" cy="1300455"/>
            <a:chOff x="4079197" y="4766398"/>
            <a:chExt cx="1699539" cy="1300455"/>
          </a:xfrm>
        </p:grpSpPr>
        <p:sp>
          <p:nvSpPr>
            <p:cNvPr id="164" name="TextBox 163"/>
            <p:cNvSpPr txBox="1"/>
            <p:nvPr/>
          </p:nvSpPr>
          <p:spPr>
            <a:xfrm>
              <a:off x="4079197" y="5297412"/>
              <a:ext cx="1699539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is simply dummy text of the printing and typesetting industry.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has been the industry's standard dummy</a:t>
              </a: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15759" y="4766398"/>
              <a:ext cx="211256" cy="403278"/>
              <a:chOff x="3628442" y="4608099"/>
              <a:chExt cx="211256" cy="403278"/>
            </a:xfrm>
          </p:grpSpPr>
          <p:sp>
            <p:nvSpPr>
              <p:cNvPr id="166" name="Freeform 5"/>
              <p:cNvSpPr>
                <a:spLocks/>
              </p:cNvSpPr>
              <p:nvPr/>
            </p:nvSpPr>
            <p:spPr bwMode="auto">
              <a:xfrm>
                <a:off x="3661158" y="4888733"/>
                <a:ext cx="135303" cy="122644"/>
              </a:xfrm>
              <a:custGeom>
                <a:avLst/>
                <a:gdLst>
                  <a:gd name="T0" fmla="*/ 0 w 823"/>
                  <a:gd name="T1" fmla="*/ 0 h 746"/>
                  <a:gd name="T2" fmla="*/ 427 w 823"/>
                  <a:gd name="T3" fmla="*/ 211 h 746"/>
                  <a:gd name="T4" fmla="*/ 823 w 823"/>
                  <a:gd name="T5" fmla="*/ 0 h 746"/>
                  <a:gd name="T6" fmla="*/ 410 w 823"/>
                  <a:gd name="T7" fmla="*/ 746 h 746"/>
                  <a:gd name="T8" fmla="*/ 0 w 823"/>
                  <a:gd name="T9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46">
                    <a:moveTo>
                      <a:pt x="0" y="0"/>
                    </a:moveTo>
                    <a:lnTo>
                      <a:pt x="427" y="211"/>
                    </a:lnTo>
                    <a:lnTo>
                      <a:pt x="823" y="0"/>
                    </a:lnTo>
                    <a:lnTo>
                      <a:pt x="410" y="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BAB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7" name="Oval 7"/>
              <p:cNvSpPr>
                <a:spLocks noChangeArrowheads="1"/>
              </p:cNvSpPr>
              <p:nvPr/>
            </p:nvSpPr>
            <p:spPr bwMode="auto">
              <a:xfrm>
                <a:off x="3628442" y="4608099"/>
                <a:ext cx="211256" cy="210928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68" name="Oval 6"/>
              <p:cNvSpPr>
                <a:spLocks noChangeArrowheads="1"/>
              </p:cNvSpPr>
              <p:nvPr/>
            </p:nvSpPr>
            <p:spPr bwMode="auto">
              <a:xfrm>
                <a:off x="3706862" y="4686355"/>
                <a:ext cx="54581" cy="54417"/>
              </a:xfrm>
              <a:prstGeom prst="ellipse">
                <a:avLst/>
              </a:prstGeom>
              <a:solidFill>
                <a:srgbClr val="AFABAB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77294" y="4766398"/>
            <a:ext cx="1699539" cy="1300455"/>
            <a:chOff x="6350064" y="4766398"/>
            <a:chExt cx="1699539" cy="1300455"/>
          </a:xfrm>
        </p:grpSpPr>
        <p:sp>
          <p:nvSpPr>
            <p:cNvPr id="171" name="TextBox 170"/>
            <p:cNvSpPr txBox="1"/>
            <p:nvPr/>
          </p:nvSpPr>
          <p:spPr>
            <a:xfrm>
              <a:off x="6350064" y="5297412"/>
              <a:ext cx="1699539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is simply dummy text of the printing and typesetting industry.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has been the industry's standard dummy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7086626" y="4766398"/>
              <a:ext cx="211256" cy="403278"/>
              <a:chOff x="3628442" y="4608099"/>
              <a:chExt cx="211256" cy="403278"/>
            </a:xfrm>
          </p:grpSpPr>
          <p:sp>
            <p:nvSpPr>
              <p:cNvPr id="173" name="Freeform 5"/>
              <p:cNvSpPr>
                <a:spLocks/>
              </p:cNvSpPr>
              <p:nvPr/>
            </p:nvSpPr>
            <p:spPr bwMode="auto">
              <a:xfrm>
                <a:off x="3661158" y="4888733"/>
                <a:ext cx="135303" cy="122644"/>
              </a:xfrm>
              <a:custGeom>
                <a:avLst/>
                <a:gdLst>
                  <a:gd name="T0" fmla="*/ 0 w 823"/>
                  <a:gd name="T1" fmla="*/ 0 h 746"/>
                  <a:gd name="T2" fmla="*/ 427 w 823"/>
                  <a:gd name="T3" fmla="*/ 211 h 746"/>
                  <a:gd name="T4" fmla="*/ 823 w 823"/>
                  <a:gd name="T5" fmla="*/ 0 h 746"/>
                  <a:gd name="T6" fmla="*/ 410 w 823"/>
                  <a:gd name="T7" fmla="*/ 746 h 746"/>
                  <a:gd name="T8" fmla="*/ 0 w 823"/>
                  <a:gd name="T9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46">
                    <a:moveTo>
                      <a:pt x="0" y="0"/>
                    </a:moveTo>
                    <a:lnTo>
                      <a:pt x="427" y="211"/>
                    </a:lnTo>
                    <a:lnTo>
                      <a:pt x="823" y="0"/>
                    </a:lnTo>
                    <a:lnTo>
                      <a:pt x="410" y="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D2D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4" name="Oval 7"/>
              <p:cNvSpPr>
                <a:spLocks noChangeArrowheads="1"/>
              </p:cNvSpPr>
              <p:nvPr/>
            </p:nvSpPr>
            <p:spPr bwMode="auto">
              <a:xfrm>
                <a:off x="3628442" y="4608099"/>
                <a:ext cx="211256" cy="210928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75" name="Oval 6"/>
              <p:cNvSpPr>
                <a:spLocks noChangeArrowheads="1"/>
              </p:cNvSpPr>
              <p:nvPr/>
            </p:nvSpPr>
            <p:spPr bwMode="auto">
              <a:xfrm>
                <a:off x="3706862" y="4686355"/>
                <a:ext cx="54581" cy="54417"/>
              </a:xfrm>
              <a:prstGeom prst="ellipse">
                <a:avLst/>
              </a:prstGeom>
              <a:solidFill>
                <a:srgbClr val="78D2D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" name="Freeform 176"/>
          <p:cNvSpPr/>
          <p:nvPr/>
        </p:nvSpPr>
        <p:spPr>
          <a:xfrm>
            <a:off x="8540741" y="4038208"/>
            <a:ext cx="1921829" cy="552450"/>
          </a:xfrm>
          <a:custGeom>
            <a:avLst/>
            <a:gdLst>
              <a:gd name="connsiteX0" fmla="*/ 57214 w 1653859"/>
              <a:gd name="connsiteY0" fmla="*/ 0 h 552450"/>
              <a:gd name="connsiteX1" fmla="*/ 1653859 w 1653859"/>
              <a:gd name="connsiteY1" fmla="*/ 0 h 552450"/>
              <a:gd name="connsiteX2" fmla="*/ 1596645 w 1653859"/>
              <a:gd name="connsiteY2" fmla="*/ 552450 h 552450"/>
              <a:gd name="connsiteX3" fmla="*/ 0 w 1653859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3859" h="552450">
                <a:moveTo>
                  <a:pt x="57214" y="0"/>
                </a:moveTo>
                <a:lnTo>
                  <a:pt x="1653859" y="0"/>
                </a:lnTo>
                <a:lnTo>
                  <a:pt x="1596645" y="552450"/>
                </a:lnTo>
                <a:lnTo>
                  <a:pt x="0" y="552450"/>
                </a:lnTo>
                <a:close/>
              </a:path>
            </a:pathLst>
          </a:custGeom>
          <a:solidFill>
            <a:srgbClr val="3B393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65562" y="4766398"/>
            <a:ext cx="1699539" cy="1300455"/>
            <a:chOff x="8678078" y="4766398"/>
            <a:chExt cx="1699539" cy="1300455"/>
          </a:xfrm>
        </p:grpSpPr>
        <p:sp>
          <p:nvSpPr>
            <p:cNvPr id="178" name="TextBox 177"/>
            <p:cNvSpPr txBox="1"/>
            <p:nvPr/>
          </p:nvSpPr>
          <p:spPr>
            <a:xfrm>
              <a:off x="8678078" y="5297412"/>
              <a:ext cx="1699539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 IPSUM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is simply dummy text of the printing and typesetting industry.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Lorem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has been the industry's standard dummy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9414640" y="4766398"/>
              <a:ext cx="211256" cy="403278"/>
              <a:chOff x="3628442" y="4608099"/>
              <a:chExt cx="211256" cy="403278"/>
            </a:xfrm>
          </p:grpSpPr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>
                <a:off x="3661158" y="4888733"/>
                <a:ext cx="135303" cy="122644"/>
              </a:xfrm>
              <a:custGeom>
                <a:avLst/>
                <a:gdLst>
                  <a:gd name="T0" fmla="*/ 0 w 823"/>
                  <a:gd name="T1" fmla="*/ 0 h 746"/>
                  <a:gd name="T2" fmla="*/ 427 w 823"/>
                  <a:gd name="T3" fmla="*/ 211 h 746"/>
                  <a:gd name="T4" fmla="*/ 823 w 823"/>
                  <a:gd name="T5" fmla="*/ 0 h 746"/>
                  <a:gd name="T6" fmla="*/ 410 w 823"/>
                  <a:gd name="T7" fmla="*/ 746 h 746"/>
                  <a:gd name="T8" fmla="*/ 0 w 823"/>
                  <a:gd name="T9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46">
                    <a:moveTo>
                      <a:pt x="0" y="0"/>
                    </a:moveTo>
                    <a:lnTo>
                      <a:pt x="427" y="211"/>
                    </a:lnTo>
                    <a:lnTo>
                      <a:pt x="823" y="0"/>
                    </a:lnTo>
                    <a:lnTo>
                      <a:pt x="410" y="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93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1" name="Oval 7"/>
              <p:cNvSpPr>
                <a:spLocks noChangeArrowheads="1"/>
              </p:cNvSpPr>
              <p:nvPr/>
            </p:nvSpPr>
            <p:spPr bwMode="auto">
              <a:xfrm>
                <a:off x="3628442" y="4608099"/>
                <a:ext cx="211256" cy="210928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13" name="Oval 6"/>
              <p:cNvSpPr>
                <a:spLocks noChangeArrowheads="1"/>
              </p:cNvSpPr>
              <p:nvPr/>
            </p:nvSpPr>
            <p:spPr bwMode="auto">
              <a:xfrm>
                <a:off x="3706862" y="4686355"/>
                <a:ext cx="54581" cy="54417"/>
              </a:xfrm>
              <a:prstGeom prst="ellipse">
                <a:avLst/>
              </a:prstGeom>
              <a:solidFill>
                <a:srgbClr val="3B393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5" name="Group 214"/>
          <p:cNvGrpSpPr>
            <a:grpSpLocks noChangeAspect="1"/>
          </p:cNvGrpSpPr>
          <p:nvPr/>
        </p:nvGrpSpPr>
        <p:grpSpPr>
          <a:xfrm>
            <a:off x="2249135" y="4188433"/>
            <a:ext cx="259010" cy="252000"/>
            <a:chOff x="-320676" y="1414463"/>
            <a:chExt cx="1173164" cy="1141413"/>
          </a:xfrm>
          <a:solidFill>
            <a:schemeClr val="bg1"/>
          </a:solidFill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6" name="Freeform 5"/>
            <p:cNvSpPr>
              <a:spLocks/>
            </p:cNvSpPr>
            <p:nvPr/>
          </p:nvSpPr>
          <p:spPr bwMode="auto">
            <a:xfrm>
              <a:off x="-222250" y="1804988"/>
              <a:ext cx="685801" cy="682625"/>
            </a:xfrm>
            <a:custGeom>
              <a:avLst/>
              <a:gdLst>
                <a:gd name="T0" fmla="*/ 8 w 181"/>
                <a:gd name="T1" fmla="*/ 180 h 180"/>
                <a:gd name="T2" fmla="*/ 3 w 181"/>
                <a:gd name="T3" fmla="*/ 178 h 180"/>
                <a:gd name="T4" fmla="*/ 3 w 181"/>
                <a:gd name="T5" fmla="*/ 168 h 180"/>
                <a:gd name="T6" fmla="*/ 169 w 181"/>
                <a:gd name="T7" fmla="*/ 3 h 180"/>
                <a:gd name="T8" fmla="*/ 178 w 181"/>
                <a:gd name="T9" fmla="*/ 3 h 180"/>
                <a:gd name="T10" fmla="*/ 178 w 181"/>
                <a:gd name="T11" fmla="*/ 12 h 180"/>
                <a:gd name="T12" fmla="*/ 13 w 181"/>
                <a:gd name="T13" fmla="*/ 178 h 180"/>
                <a:gd name="T14" fmla="*/ 8 w 18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80">
                  <a:moveTo>
                    <a:pt x="8" y="180"/>
                  </a:moveTo>
                  <a:cubicBezTo>
                    <a:pt x="6" y="180"/>
                    <a:pt x="4" y="179"/>
                    <a:pt x="3" y="178"/>
                  </a:cubicBezTo>
                  <a:cubicBezTo>
                    <a:pt x="0" y="175"/>
                    <a:pt x="0" y="171"/>
                    <a:pt x="3" y="168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71" y="0"/>
                    <a:pt x="176" y="0"/>
                    <a:pt x="178" y="3"/>
                  </a:cubicBezTo>
                  <a:cubicBezTo>
                    <a:pt x="181" y="5"/>
                    <a:pt x="181" y="10"/>
                    <a:pt x="178" y="1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2" y="179"/>
                    <a:pt x="10" y="180"/>
                    <a:pt x="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7" name="Freeform 6"/>
            <p:cNvSpPr>
              <a:spLocks noEditPoints="1"/>
            </p:cNvSpPr>
            <p:nvPr/>
          </p:nvSpPr>
          <p:spPr bwMode="auto">
            <a:xfrm>
              <a:off x="-320676" y="1414463"/>
              <a:ext cx="1173164" cy="1141413"/>
            </a:xfrm>
            <a:custGeom>
              <a:avLst/>
              <a:gdLst>
                <a:gd name="T0" fmla="*/ 131 w 310"/>
                <a:gd name="T1" fmla="*/ 301 h 301"/>
                <a:gd name="T2" fmla="*/ 42 w 310"/>
                <a:gd name="T3" fmla="*/ 270 h 301"/>
                <a:gd name="T4" fmla="*/ 40 w 310"/>
                <a:gd name="T5" fmla="*/ 268 h 301"/>
                <a:gd name="T6" fmla="*/ 19 w 310"/>
                <a:gd name="T7" fmla="*/ 134 h 301"/>
                <a:gd name="T8" fmla="*/ 302 w 310"/>
                <a:gd name="T9" fmla="*/ 0 h 301"/>
                <a:gd name="T10" fmla="*/ 308 w 310"/>
                <a:gd name="T11" fmla="*/ 2 h 301"/>
                <a:gd name="T12" fmla="*/ 310 w 310"/>
                <a:gd name="T13" fmla="*/ 8 h 301"/>
                <a:gd name="T14" fmla="*/ 131 w 310"/>
                <a:gd name="T15" fmla="*/ 301 h 301"/>
                <a:gd name="T16" fmla="*/ 51 w 310"/>
                <a:gd name="T17" fmla="*/ 259 h 301"/>
                <a:gd name="T18" fmla="*/ 131 w 310"/>
                <a:gd name="T19" fmla="*/ 288 h 301"/>
                <a:gd name="T20" fmla="*/ 295 w 310"/>
                <a:gd name="T21" fmla="*/ 15 h 301"/>
                <a:gd name="T22" fmla="*/ 31 w 310"/>
                <a:gd name="T23" fmla="*/ 140 h 301"/>
                <a:gd name="T24" fmla="*/ 51 w 310"/>
                <a:gd name="T25" fmla="*/ 25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" h="301">
                  <a:moveTo>
                    <a:pt x="131" y="301"/>
                  </a:moveTo>
                  <a:cubicBezTo>
                    <a:pt x="103" y="301"/>
                    <a:pt x="73" y="291"/>
                    <a:pt x="42" y="270"/>
                  </a:cubicBezTo>
                  <a:cubicBezTo>
                    <a:pt x="41" y="270"/>
                    <a:pt x="40" y="269"/>
                    <a:pt x="40" y="268"/>
                  </a:cubicBezTo>
                  <a:cubicBezTo>
                    <a:pt x="7" y="219"/>
                    <a:pt x="0" y="174"/>
                    <a:pt x="19" y="134"/>
                  </a:cubicBezTo>
                  <a:cubicBezTo>
                    <a:pt x="69" y="27"/>
                    <a:pt x="293" y="1"/>
                    <a:pt x="302" y="0"/>
                  </a:cubicBezTo>
                  <a:cubicBezTo>
                    <a:pt x="304" y="0"/>
                    <a:pt x="306" y="1"/>
                    <a:pt x="308" y="2"/>
                  </a:cubicBezTo>
                  <a:cubicBezTo>
                    <a:pt x="309" y="3"/>
                    <a:pt x="310" y="6"/>
                    <a:pt x="310" y="8"/>
                  </a:cubicBezTo>
                  <a:cubicBezTo>
                    <a:pt x="309" y="20"/>
                    <a:pt x="276" y="301"/>
                    <a:pt x="131" y="301"/>
                  </a:cubicBezTo>
                  <a:close/>
                  <a:moveTo>
                    <a:pt x="51" y="259"/>
                  </a:moveTo>
                  <a:cubicBezTo>
                    <a:pt x="79" y="278"/>
                    <a:pt x="106" y="288"/>
                    <a:pt x="131" y="288"/>
                  </a:cubicBezTo>
                  <a:cubicBezTo>
                    <a:pt x="250" y="288"/>
                    <a:pt x="288" y="62"/>
                    <a:pt x="295" y="15"/>
                  </a:cubicBezTo>
                  <a:cubicBezTo>
                    <a:pt x="253" y="21"/>
                    <a:pt x="73" y="51"/>
                    <a:pt x="31" y="140"/>
                  </a:cubicBezTo>
                  <a:cubicBezTo>
                    <a:pt x="15" y="175"/>
                    <a:pt x="22" y="215"/>
                    <a:pt x="51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8" name="Freeform 7"/>
            <p:cNvSpPr>
              <a:spLocks/>
            </p:cNvSpPr>
            <p:nvPr/>
          </p:nvSpPr>
          <p:spPr bwMode="auto">
            <a:xfrm>
              <a:off x="-11113" y="1963738"/>
              <a:ext cx="314325" cy="314325"/>
            </a:xfrm>
            <a:custGeom>
              <a:avLst/>
              <a:gdLst>
                <a:gd name="T0" fmla="*/ 76 w 83"/>
                <a:gd name="T1" fmla="*/ 83 h 83"/>
                <a:gd name="T2" fmla="*/ 7 w 83"/>
                <a:gd name="T3" fmla="*/ 83 h 83"/>
                <a:gd name="T4" fmla="*/ 0 w 83"/>
                <a:gd name="T5" fmla="*/ 76 h 83"/>
                <a:gd name="T6" fmla="*/ 0 w 83"/>
                <a:gd name="T7" fmla="*/ 7 h 83"/>
                <a:gd name="T8" fmla="*/ 7 w 83"/>
                <a:gd name="T9" fmla="*/ 0 h 83"/>
                <a:gd name="T10" fmla="*/ 14 w 83"/>
                <a:gd name="T11" fmla="*/ 7 h 83"/>
                <a:gd name="T12" fmla="*/ 14 w 83"/>
                <a:gd name="T13" fmla="*/ 69 h 83"/>
                <a:gd name="T14" fmla="*/ 76 w 83"/>
                <a:gd name="T15" fmla="*/ 69 h 83"/>
                <a:gd name="T16" fmla="*/ 83 w 83"/>
                <a:gd name="T17" fmla="*/ 76 h 83"/>
                <a:gd name="T18" fmla="*/ 76 w 83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76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3" y="83"/>
                    <a:pt x="0" y="80"/>
                    <a:pt x="0" y="7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80" y="69"/>
                    <a:pt x="83" y="72"/>
                    <a:pt x="83" y="76"/>
                  </a:cubicBezTo>
                  <a:cubicBezTo>
                    <a:pt x="83" y="80"/>
                    <a:pt x="80" y="83"/>
                    <a:pt x="7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9" name="Freeform 8"/>
            <p:cNvSpPr>
              <a:spLocks/>
            </p:cNvSpPr>
            <p:nvPr/>
          </p:nvSpPr>
          <p:spPr bwMode="auto">
            <a:xfrm>
              <a:off x="198437" y="1831976"/>
              <a:ext cx="238125" cy="238125"/>
            </a:xfrm>
            <a:custGeom>
              <a:avLst/>
              <a:gdLst>
                <a:gd name="T0" fmla="*/ 56 w 63"/>
                <a:gd name="T1" fmla="*/ 63 h 63"/>
                <a:gd name="T2" fmla="*/ 7 w 63"/>
                <a:gd name="T3" fmla="*/ 63 h 63"/>
                <a:gd name="T4" fmla="*/ 0 w 63"/>
                <a:gd name="T5" fmla="*/ 56 h 63"/>
                <a:gd name="T6" fmla="*/ 0 w 63"/>
                <a:gd name="T7" fmla="*/ 7 h 63"/>
                <a:gd name="T8" fmla="*/ 7 w 63"/>
                <a:gd name="T9" fmla="*/ 0 h 63"/>
                <a:gd name="T10" fmla="*/ 14 w 63"/>
                <a:gd name="T11" fmla="*/ 7 h 63"/>
                <a:gd name="T12" fmla="*/ 14 w 63"/>
                <a:gd name="T13" fmla="*/ 49 h 63"/>
                <a:gd name="T14" fmla="*/ 56 w 63"/>
                <a:gd name="T15" fmla="*/ 49 h 63"/>
                <a:gd name="T16" fmla="*/ 63 w 63"/>
                <a:gd name="T17" fmla="*/ 56 h 63"/>
                <a:gd name="T18" fmla="*/ 56 w 63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56" y="63"/>
                  </a:moveTo>
                  <a:cubicBezTo>
                    <a:pt x="7" y="63"/>
                    <a:pt x="7" y="63"/>
                    <a:pt x="7" y="63"/>
                  </a:cubicBezTo>
                  <a:cubicBezTo>
                    <a:pt x="4" y="63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0" y="49"/>
                    <a:pt x="63" y="52"/>
                    <a:pt x="63" y="56"/>
                  </a:cubicBezTo>
                  <a:cubicBezTo>
                    <a:pt x="63" y="59"/>
                    <a:pt x="60" y="63"/>
                    <a:pt x="5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20" name="Freeform 9"/>
            <p:cNvSpPr>
              <a:spLocks/>
            </p:cNvSpPr>
            <p:nvPr/>
          </p:nvSpPr>
          <p:spPr bwMode="auto">
            <a:xfrm>
              <a:off x="409575" y="1728788"/>
              <a:ext cx="128588" cy="128588"/>
            </a:xfrm>
            <a:custGeom>
              <a:avLst/>
              <a:gdLst>
                <a:gd name="T0" fmla="*/ 27 w 34"/>
                <a:gd name="T1" fmla="*/ 34 h 34"/>
                <a:gd name="T2" fmla="*/ 7 w 34"/>
                <a:gd name="T3" fmla="*/ 34 h 34"/>
                <a:gd name="T4" fmla="*/ 0 w 34"/>
                <a:gd name="T5" fmla="*/ 27 h 34"/>
                <a:gd name="T6" fmla="*/ 0 w 34"/>
                <a:gd name="T7" fmla="*/ 7 h 34"/>
                <a:gd name="T8" fmla="*/ 7 w 34"/>
                <a:gd name="T9" fmla="*/ 0 h 34"/>
                <a:gd name="T10" fmla="*/ 13 w 34"/>
                <a:gd name="T11" fmla="*/ 7 h 34"/>
                <a:gd name="T12" fmla="*/ 13 w 34"/>
                <a:gd name="T13" fmla="*/ 20 h 34"/>
                <a:gd name="T14" fmla="*/ 27 w 34"/>
                <a:gd name="T15" fmla="*/ 20 h 34"/>
                <a:gd name="T16" fmla="*/ 34 w 34"/>
                <a:gd name="T17" fmla="*/ 27 h 34"/>
                <a:gd name="T18" fmla="*/ 27 w 3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27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20"/>
                    <a:pt x="34" y="24"/>
                    <a:pt x="34" y="27"/>
                  </a:cubicBezTo>
                  <a:cubicBezTo>
                    <a:pt x="34" y="31"/>
                    <a:pt x="31" y="34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234574" y="4126315"/>
            <a:ext cx="288132" cy="376237"/>
            <a:chOff x="1177620" y="4126315"/>
            <a:chExt cx="288132" cy="376237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1177620" y="4126315"/>
              <a:ext cx="28813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1177620" y="4502552"/>
              <a:ext cx="28813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>
            <a:grpSpLocks noChangeAspect="1"/>
          </p:cNvGrpSpPr>
          <p:nvPr/>
        </p:nvGrpSpPr>
        <p:grpSpPr>
          <a:xfrm>
            <a:off x="4673185" y="4188433"/>
            <a:ext cx="150364" cy="252000"/>
            <a:chOff x="1508125" y="1925638"/>
            <a:chExt cx="171450" cy="287338"/>
          </a:xfrm>
          <a:solidFill>
            <a:schemeClr val="bg1"/>
          </a:solidFill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0" name="Freeform 85"/>
            <p:cNvSpPr>
              <a:spLocks noEditPoints="1"/>
            </p:cNvSpPr>
            <p:nvPr/>
          </p:nvSpPr>
          <p:spPr bwMode="auto">
            <a:xfrm>
              <a:off x="1508125" y="1965325"/>
              <a:ext cx="66675" cy="247650"/>
            </a:xfrm>
            <a:custGeom>
              <a:avLst/>
              <a:gdLst>
                <a:gd name="T0" fmla="*/ 104 w 211"/>
                <a:gd name="T1" fmla="*/ 752 h 783"/>
                <a:gd name="T2" fmla="*/ 90 w 211"/>
                <a:gd name="T3" fmla="*/ 749 h 783"/>
                <a:gd name="T4" fmla="*/ 69 w 211"/>
                <a:gd name="T5" fmla="*/ 742 h 783"/>
                <a:gd name="T6" fmla="*/ 52 w 211"/>
                <a:gd name="T7" fmla="*/ 730 h 783"/>
                <a:gd name="T8" fmla="*/ 42 w 211"/>
                <a:gd name="T9" fmla="*/ 720 h 783"/>
                <a:gd name="T10" fmla="*/ 35 w 211"/>
                <a:gd name="T11" fmla="*/ 709 h 783"/>
                <a:gd name="T12" fmla="*/ 32 w 211"/>
                <a:gd name="T13" fmla="*/ 698 h 783"/>
                <a:gd name="T14" fmla="*/ 30 w 211"/>
                <a:gd name="T15" fmla="*/ 662 h 783"/>
                <a:gd name="T16" fmla="*/ 181 w 211"/>
                <a:gd name="T17" fmla="*/ 692 h 783"/>
                <a:gd name="T18" fmla="*/ 180 w 211"/>
                <a:gd name="T19" fmla="*/ 704 h 783"/>
                <a:gd name="T20" fmla="*/ 175 w 211"/>
                <a:gd name="T21" fmla="*/ 716 h 783"/>
                <a:gd name="T22" fmla="*/ 167 w 211"/>
                <a:gd name="T23" fmla="*/ 726 h 783"/>
                <a:gd name="T24" fmla="*/ 158 w 211"/>
                <a:gd name="T25" fmla="*/ 735 h 783"/>
                <a:gd name="T26" fmla="*/ 135 w 211"/>
                <a:gd name="T27" fmla="*/ 748 h 783"/>
                <a:gd name="T28" fmla="*/ 123 w 211"/>
                <a:gd name="T29" fmla="*/ 751 h 783"/>
                <a:gd name="T30" fmla="*/ 110 w 211"/>
                <a:gd name="T31" fmla="*/ 752 h 783"/>
                <a:gd name="T32" fmla="*/ 172 w 211"/>
                <a:gd name="T33" fmla="*/ 179 h 783"/>
                <a:gd name="T34" fmla="*/ 106 w 211"/>
                <a:gd name="T35" fmla="*/ 47 h 783"/>
                <a:gd name="T36" fmla="*/ 181 w 211"/>
                <a:gd name="T37" fmla="*/ 602 h 783"/>
                <a:gd name="T38" fmla="*/ 30 w 211"/>
                <a:gd name="T39" fmla="*/ 632 h 783"/>
                <a:gd name="T40" fmla="*/ 181 w 211"/>
                <a:gd name="T41" fmla="*/ 209 h 783"/>
                <a:gd name="T42" fmla="*/ 121 w 211"/>
                <a:gd name="T43" fmla="*/ 572 h 783"/>
                <a:gd name="T44" fmla="*/ 181 w 211"/>
                <a:gd name="T45" fmla="*/ 209 h 783"/>
                <a:gd name="T46" fmla="*/ 91 w 211"/>
                <a:gd name="T47" fmla="*/ 572 h 783"/>
                <a:gd name="T48" fmla="*/ 30 w 211"/>
                <a:gd name="T49" fmla="*/ 209 h 783"/>
                <a:gd name="T50" fmla="*/ 210 w 211"/>
                <a:gd name="T51" fmla="*/ 188 h 783"/>
                <a:gd name="T52" fmla="*/ 118 w 211"/>
                <a:gd name="T53" fmla="*/ 4 h 783"/>
                <a:gd name="T54" fmla="*/ 110 w 211"/>
                <a:gd name="T55" fmla="*/ 0 h 783"/>
                <a:gd name="T56" fmla="*/ 103 w 211"/>
                <a:gd name="T57" fmla="*/ 0 h 783"/>
                <a:gd name="T58" fmla="*/ 95 w 211"/>
                <a:gd name="T59" fmla="*/ 4 h 783"/>
                <a:gd name="T60" fmla="*/ 3 w 211"/>
                <a:gd name="T61" fmla="*/ 188 h 783"/>
                <a:gd name="T62" fmla="*/ 3 w 211"/>
                <a:gd name="T63" fmla="*/ 188 h 783"/>
                <a:gd name="T64" fmla="*/ 0 w 211"/>
                <a:gd name="T65" fmla="*/ 194 h 783"/>
                <a:gd name="T66" fmla="*/ 1 w 211"/>
                <a:gd name="T67" fmla="*/ 702 h 783"/>
                <a:gd name="T68" fmla="*/ 7 w 211"/>
                <a:gd name="T69" fmla="*/ 719 h 783"/>
                <a:gd name="T70" fmla="*/ 15 w 211"/>
                <a:gd name="T71" fmla="*/ 735 h 783"/>
                <a:gd name="T72" fmla="*/ 28 w 211"/>
                <a:gd name="T73" fmla="*/ 750 h 783"/>
                <a:gd name="T74" fmla="*/ 44 w 211"/>
                <a:gd name="T75" fmla="*/ 762 h 783"/>
                <a:gd name="T76" fmla="*/ 62 w 211"/>
                <a:gd name="T77" fmla="*/ 772 h 783"/>
                <a:gd name="T78" fmla="*/ 81 w 211"/>
                <a:gd name="T79" fmla="*/ 778 h 783"/>
                <a:gd name="T80" fmla="*/ 100 w 211"/>
                <a:gd name="T81" fmla="*/ 783 h 783"/>
                <a:gd name="T82" fmla="*/ 119 w 211"/>
                <a:gd name="T83" fmla="*/ 783 h 783"/>
                <a:gd name="T84" fmla="*/ 137 w 211"/>
                <a:gd name="T85" fmla="*/ 778 h 783"/>
                <a:gd name="T86" fmla="*/ 155 w 211"/>
                <a:gd name="T87" fmla="*/ 772 h 783"/>
                <a:gd name="T88" fmla="*/ 171 w 211"/>
                <a:gd name="T89" fmla="*/ 762 h 783"/>
                <a:gd name="T90" fmla="*/ 185 w 211"/>
                <a:gd name="T91" fmla="*/ 750 h 783"/>
                <a:gd name="T92" fmla="*/ 197 w 211"/>
                <a:gd name="T93" fmla="*/ 736 h 783"/>
                <a:gd name="T94" fmla="*/ 207 w 211"/>
                <a:gd name="T95" fmla="*/ 720 h 783"/>
                <a:gd name="T96" fmla="*/ 211 w 211"/>
                <a:gd name="T97" fmla="*/ 702 h 783"/>
                <a:gd name="T98" fmla="*/ 211 w 211"/>
                <a:gd name="T99" fmla="*/ 194 h 783"/>
                <a:gd name="T100" fmla="*/ 210 w 211"/>
                <a:gd name="T101" fmla="*/ 188 h 783"/>
                <a:gd name="T102" fmla="*/ 210 w 211"/>
                <a:gd name="T103" fmla="*/ 1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783">
                  <a:moveTo>
                    <a:pt x="110" y="752"/>
                  </a:moveTo>
                  <a:lnTo>
                    <a:pt x="104" y="752"/>
                  </a:lnTo>
                  <a:lnTo>
                    <a:pt x="96" y="751"/>
                  </a:lnTo>
                  <a:lnTo>
                    <a:pt x="90" y="749"/>
                  </a:lnTo>
                  <a:lnTo>
                    <a:pt x="83" y="747"/>
                  </a:lnTo>
                  <a:lnTo>
                    <a:pt x="69" y="742"/>
                  </a:lnTo>
                  <a:lnTo>
                    <a:pt x="57" y="734"/>
                  </a:lnTo>
                  <a:lnTo>
                    <a:pt x="52" y="730"/>
                  </a:lnTo>
                  <a:lnTo>
                    <a:pt x="47" y="726"/>
                  </a:lnTo>
                  <a:lnTo>
                    <a:pt x="42" y="720"/>
                  </a:lnTo>
                  <a:lnTo>
                    <a:pt x="38" y="715"/>
                  </a:lnTo>
                  <a:lnTo>
                    <a:pt x="35" y="709"/>
                  </a:lnTo>
                  <a:lnTo>
                    <a:pt x="33" y="704"/>
                  </a:lnTo>
                  <a:lnTo>
                    <a:pt x="32" y="698"/>
                  </a:lnTo>
                  <a:lnTo>
                    <a:pt x="30" y="692"/>
                  </a:lnTo>
                  <a:lnTo>
                    <a:pt x="30" y="662"/>
                  </a:lnTo>
                  <a:lnTo>
                    <a:pt x="181" y="662"/>
                  </a:lnTo>
                  <a:lnTo>
                    <a:pt x="181" y="692"/>
                  </a:lnTo>
                  <a:lnTo>
                    <a:pt x="181" y="699"/>
                  </a:lnTo>
                  <a:lnTo>
                    <a:pt x="180" y="704"/>
                  </a:lnTo>
                  <a:lnTo>
                    <a:pt x="178" y="711"/>
                  </a:lnTo>
                  <a:lnTo>
                    <a:pt x="175" y="716"/>
                  </a:lnTo>
                  <a:lnTo>
                    <a:pt x="171" y="721"/>
                  </a:lnTo>
                  <a:lnTo>
                    <a:pt x="167" y="726"/>
                  </a:lnTo>
                  <a:lnTo>
                    <a:pt x="163" y="731"/>
                  </a:lnTo>
                  <a:lnTo>
                    <a:pt x="158" y="735"/>
                  </a:lnTo>
                  <a:lnTo>
                    <a:pt x="147" y="743"/>
                  </a:lnTo>
                  <a:lnTo>
                    <a:pt x="135" y="748"/>
                  </a:lnTo>
                  <a:lnTo>
                    <a:pt x="128" y="750"/>
                  </a:lnTo>
                  <a:lnTo>
                    <a:pt x="123" y="751"/>
                  </a:lnTo>
                  <a:lnTo>
                    <a:pt x="117" y="752"/>
                  </a:lnTo>
                  <a:lnTo>
                    <a:pt x="110" y="752"/>
                  </a:lnTo>
                  <a:close/>
                  <a:moveTo>
                    <a:pt x="106" y="47"/>
                  </a:moveTo>
                  <a:lnTo>
                    <a:pt x="172" y="179"/>
                  </a:lnTo>
                  <a:lnTo>
                    <a:pt x="40" y="179"/>
                  </a:lnTo>
                  <a:lnTo>
                    <a:pt x="106" y="47"/>
                  </a:lnTo>
                  <a:close/>
                  <a:moveTo>
                    <a:pt x="30" y="602"/>
                  </a:moveTo>
                  <a:lnTo>
                    <a:pt x="181" y="602"/>
                  </a:lnTo>
                  <a:lnTo>
                    <a:pt x="181" y="632"/>
                  </a:lnTo>
                  <a:lnTo>
                    <a:pt x="30" y="632"/>
                  </a:lnTo>
                  <a:lnTo>
                    <a:pt x="30" y="602"/>
                  </a:lnTo>
                  <a:close/>
                  <a:moveTo>
                    <a:pt x="181" y="209"/>
                  </a:moveTo>
                  <a:lnTo>
                    <a:pt x="181" y="572"/>
                  </a:lnTo>
                  <a:lnTo>
                    <a:pt x="121" y="572"/>
                  </a:lnTo>
                  <a:lnTo>
                    <a:pt x="121" y="209"/>
                  </a:lnTo>
                  <a:lnTo>
                    <a:pt x="181" y="209"/>
                  </a:lnTo>
                  <a:close/>
                  <a:moveTo>
                    <a:pt x="91" y="209"/>
                  </a:moveTo>
                  <a:lnTo>
                    <a:pt x="91" y="572"/>
                  </a:lnTo>
                  <a:lnTo>
                    <a:pt x="30" y="572"/>
                  </a:lnTo>
                  <a:lnTo>
                    <a:pt x="30" y="209"/>
                  </a:lnTo>
                  <a:lnTo>
                    <a:pt x="91" y="209"/>
                  </a:lnTo>
                  <a:close/>
                  <a:moveTo>
                    <a:pt x="210" y="188"/>
                  </a:moveTo>
                  <a:lnTo>
                    <a:pt x="120" y="7"/>
                  </a:lnTo>
                  <a:lnTo>
                    <a:pt x="118" y="4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98" y="1"/>
                  </a:lnTo>
                  <a:lnTo>
                    <a:pt x="95" y="4"/>
                  </a:lnTo>
                  <a:lnTo>
                    <a:pt x="93" y="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0" y="692"/>
                  </a:lnTo>
                  <a:lnTo>
                    <a:pt x="1" y="702"/>
                  </a:lnTo>
                  <a:lnTo>
                    <a:pt x="4" y="711"/>
                  </a:lnTo>
                  <a:lnTo>
                    <a:pt x="7" y="719"/>
                  </a:lnTo>
                  <a:lnTo>
                    <a:pt x="10" y="728"/>
                  </a:lnTo>
                  <a:lnTo>
                    <a:pt x="15" y="735"/>
                  </a:lnTo>
                  <a:lnTo>
                    <a:pt x="22" y="743"/>
                  </a:lnTo>
                  <a:lnTo>
                    <a:pt x="28" y="750"/>
                  </a:lnTo>
                  <a:lnTo>
                    <a:pt x="36" y="757"/>
                  </a:lnTo>
                  <a:lnTo>
                    <a:pt x="44" y="762"/>
                  </a:lnTo>
                  <a:lnTo>
                    <a:pt x="53" y="768"/>
                  </a:lnTo>
                  <a:lnTo>
                    <a:pt x="62" y="772"/>
                  </a:lnTo>
                  <a:lnTo>
                    <a:pt x="71" y="776"/>
                  </a:lnTo>
                  <a:lnTo>
                    <a:pt x="81" y="778"/>
                  </a:lnTo>
                  <a:lnTo>
                    <a:pt x="91" y="780"/>
                  </a:lnTo>
                  <a:lnTo>
                    <a:pt x="100" y="783"/>
                  </a:lnTo>
                  <a:lnTo>
                    <a:pt x="110" y="783"/>
                  </a:lnTo>
                  <a:lnTo>
                    <a:pt x="119" y="783"/>
                  </a:lnTo>
                  <a:lnTo>
                    <a:pt x="128" y="780"/>
                  </a:lnTo>
                  <a:lnTo>
                    <a:pt x="137" y="778"/>
                  </a:lnTo>
                  <a:lnTo>
                    <a:pt x="147" y="776"/>
                  </a:lnTo>
                  <a:lnTo>
                    <a:pt x="155" y="772"/>
                  </a:lnTo>
                  <a:lnTo>
                    <a:pt x="163" y="768"/>
                  </a:lnTo>
                  <a:lnTo>
                    <a:pt x="171" y="762"/>
                  </a:lnTo>
                  <a:lnTo>
                    <a:pt x="179" y="757"/>
                  </a:lnTo>
                  <a:lnTo>
                    <a:pt x="185" y="750"/>
                  </a:lnTo>
                  <a:lnTo>
                    <a:pt x="192" y="744"/>
                  </a:lnTo>
                  <a:lnTo>
                    <a:pt x="197" y="736"/>
                  </a:lnTo>
                  <a:lnTo>
                    <a:pt x="203" y="728"/>
                  </a:lnTo>
                  <a:lnTo>
                    <a:pt x="207" y="720"/>
                  </a:lnTo>
                  <a:lnTo>
                    <a:pt x="209" y="711"/>
                  </a:lnTo>
                  <a:lnTo>
                    <a:pt x="211" y="702"/>
                  </a:lnTo>
                  <a:lnTo>
                    <a:pt x="211" y="692"/>
                  </a:lnTo>
                  <a:lnTo>
                    <a:pt x="211" y="194"/>
                  </a:lnTo>
                  <a:lnTo>
                    <a:pt x="211" y="191"/>
                  </a:lnTo>
                  <a:lnTo>
                    <a:pt x="210" y="188"/>
                  </a:lnTo>
                  <a:lnTo>
                    <a:pt x="210" y="188"/>
                  </a:lnTo>
                  <a:lnTo>
                    <a:pt x="21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1" name="Freeform 86"/>
            <p:cNvSpPr>
              <a:spLocks noEditPoints="1"/>
            </p:cNvSpPr>
            <p:nvPr/>
          </p:nvSpPr>
          <p:spPr bwMode="auto">
            <a:xfrm>
              <a:off x="1593850" y="1925638"/>
              <a:ext cx="85725" cy="287338"/>
            </a:xfrm>
            <a:custGeom>
              <a:avLst/>
              <a:gdLst>
                <a:gd name="T0" fmla="*/ 32 w 273"/>
                <a:gd name="T1" fmla="*/ 754 h 905"/>
                <a:gd name="T2" fmla="*/ 112 w 273"/>
                <a:gd name="T3" fmla="*/ 753 h 905"/>
                <a:gd name="T4" fmla="*/ 119 w 273"/>
                <a:gd name="T5" fmla="*/ 748 h 905"/>
                <a:gd name="T6" fmla="*/ 122 w 273"/>
                <a:gd name="T7" fmla="*/ 739 h 905"/>
                <a:gd name="T8" fmla="*/ 119 w 273"/>
                <a:gd name="T9" fmla="*/ 730 h 905"/>
                <a:gd name="T10" fmla="*/ 112 w 273"/>
                <a:gd name="T11" fmla="*/ 725 h 905"/>
                <a:gd name="T12" fmla="*/ 32 w 273"/>
                <a:gd name="T13" fmla="*/ 724 h 905"/>
                <a:gd name="T14" fmla="*/ 109 w 273"/>
                <a:gd name="T15" fmla="*/ 602 h 905"/>
                <a:gd name="T16" fmla="*/ 118 w 273"/>
                <a:gd name="T17" fmla="*/ 599 h 905"/>
                <a:gd name="T18" fmla="*/ 121 w 273"/>
                <a:gd name="T19" fmla="*/ 591 h 905"/>
                <a:gd name="T20" fmla="*/ 121 w 273"/>
                <a:gd name="T21" fmla="*/ 582 h 905"/>
                <a:gd name="T22" fmla="*/ 114 w 273"/>
                <a:gd name="T23" fmla="*/ 576 h 905"/>
                <a:gd name="T24" fmla="*/ 107 w 273"/>
                <a:gd name="T25" fmla="*/ 573 h 905"/>
                <a:gd name="T26" fmla="*/ 107 w 273"/>
                <a:gd name="T27" fmla="*/ 452 h 905"/>
                <a:gd name="T28" fmla="*/ 114 w 273"/>
                <a:gd name="T29" fmla="*/ 450 h 905"/>
                <a:gd name="T30" fmla="*/ 121 w 273"/>
                <a:gd name="T31" fmla="*/ 443 h 905"/>
                <a:gd name="T32" fmla="*/ 121 w 273"/>
                <a:gd name="T33" fmla="*/ 435 h 905"/>
                <a:gd name="T34" fmla="*/ 118 w 273"/>
                <a:gd name="T35" fmla="*/ 427 h 905"/>
                <a:gd name="T36" fmla="*/ 109 w 273"/>
                <a:gd name="T37" fmla="*/ 423 h 905"/>
                <a:gd name="T38" fmla="*/ 32 w 273"/>
                <a:gd name="T39" fmla="*/ 301 h 905"/>
                <a:gd name="T40" fmla="*/ 112 w 273"/>
                <a:gd name="T41" fmla="*/ 300 h 905"/>
                <a:gd name="T42" fmla="*/ 119 w 273"/>
                <a:gd name="T43" fmla="*/ 295 h 905"/>
                <a:gd name="T44" fmla="*/ 122 w 273"/>
                <a:gd name="T45" fmla="*/ 286 h 905"/>
                <a:gd name="T46" fmla="*/ 119 w 273"/>
                <a:gd name="T47" fmla="*/ 278 h 905"/>
                <a:gd name="T48" fmla="*/ 112 w 273"/>
                <a:gd name="T49" fmla="*/ 272 h 905"/>
                <a:gd name="T50" fmla="*/ 32 w 273"/>
                <a:gd name="T51" fmla="*/ 271 h 905"/>
                <a:gd name="T52" fmla="*/ 109 w 273"/>
                <a:gd name="T53" fmla="*/ 151 h 905"/>
                <a:gd name="T54" fmla="*/ 118 w 273"/>
                <a:gd name="T55" fmla="*/ 147 h 905"/>
                <a:gd name="T56" fmla="*/ 121 w 273"/>
                <a:gd name="T57" fmla="*/ 139 h 905"/>
                <a:gd name="T58" fmla="*/ 121 w 273"/>
                <a:gd name="T59" fmla="*/ 130 h 905"/>
                <a:gd name="T60" fmla="*/ 114 w 273"/>
                <a:gd name="T61" fmla="*/ 123 h 905"/>
                <a:gd name="T62" fmla="*/ 107 w 273"/>
                <a:gd name="T63" fmla="*/ 121 h 905"/>
                <a:gd name="T64" fmla="*/ 242 w 273"/>
                <a:gd name="T65" fmla="*/ 30 h 905"/>
                <a:gd name="T66" fmla="*/ 17 w 273"/>
                <a:gd name="T67" fmla="*/ 0 h 905"/>
                <a:gd name="T68" fmla="*/ 8 w 273"/>
                <a:gd name="T69" fmla="*/ 2 h 905"/>
                <a:gd name="T70" fmla="*/ 3 w 273"/>
                <a:gd name="T71" fmla="*/ 9 h 905"/>
                <a:gd name="T72" fmla="*/ 1 w 273"/>
                <a:gd name="T73" fmla="*/ 890 h 905"/>
                <a:gd name="T74" fmla="*/ 4 w 273"/>
                <a:gd name="T75" fmla="*/ 898 h 905"/>
                <a:gd name="T76" fmla="*/ 10 w 273"/>
                <a:gd name="T77" fmla="*/ 904 h 905"/>
                <a:gd name="T78" fmla="*/ 257 w 273"/>
                <a:gd name="T79" fmla="*/ 905 h 905"/>
                <a:gd name="T80" fmla="*/ 266 w 273"/>
                <a:gd name="T81" fmla="*/ 902 h 905"/>
                <a:gd name="T82" fmla="*/ 271 w 273"/>
                <a:gd name="T83" fmla="*/ 895 h 905"/>
                <a:gd name="T84" fmla="*/ 273 w 273"/>
                <a:gd name="T85" fmla="*/ 15 h 905"/>
                <a:gd name="T86" fmla="*/ 269 w 273"/>
                <a:gd name="T87" fmla="*/ 7 h 905"/>
                <a:gd name="T88" fmla="*/ 263 w 273"/>
                <a:gd name="T89" fmla="*/ 1 h 905"/>
                <a:gd name="T90" fmla="*/ 257 w 273"/>
                <a:gd name="T9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3" h="905">
                  <a:moveTo>
                    <a:pt x="242" y="874"/>
                  </a:moveTo>
                  <a:lnTo>
                    <a:pt x="32" y="874"/>
                  </a:lnTo>
                  <a:lnTo>
                    <a:pt x="32" y="754"/>
                  </a:lnTo>
                  <a:lnTo>
                    <a:pt x="107" y="754"/>
                  </a:lnTo>
                  <a:lnTo>
                    <a:pt x="109" y="754"/>
                  </a:lnTo>
                  <a:lnTo>
                    <a:pt x="112" y="753"/>
                  </a:lnTo>
                  <a:lnTo>
                    <a:pt x="114" y="751"/>
                  </a:lnTo>
                  <a:lnTo>
                    <a:pt x="118" y="750"/>
                  </a:lnTo>
                  <a:lnTo>
                    <a:pt x="119" y="748"/>
                  </a:lnTo>
                  <a:lnTo>
                    <a:pt x="121" y="744"/>
                  </a:lnTo>
                  <a:lnTo>
                    <a:pt x="121" y="742"/>
                  </a:lnTo>
                  <a:lnTo>
                    <a:pt x="122" y="739"/>
                  </a:lnTo>
                  <a:lnTo>
                    <a:pt x="121" y="736"/>
                  </a:lnTo>
                  <a:lnTo>
                    <a:pt x="121" y="733"/>
                  </a:lnTo>
                  <a:lnTo>
                    <a:pt x="119" y="730"/>
                  </a:lnTo>
                  <a:lnTo>
                    <a:pt x="118" y="728"/>
                  </a:lnTo>
                  <a:lnTo>
                    <a:pt x="114" y="726"/>
                  </a:lnTo>
                  <a:lnTo>
                    <a:pt x="112" y="725"/>
                  </a:lnTo>
                  <a:lnTo>
                    <a:pt x="109" y="724"/>
                  </a:lnTo>
                  <a:lnTo>
                    <a:pt x="107" y="724"/>
                  </a:lnTo>
                  <a:lnTo>
                    <a:pt x="32" y="724"/>
                  </a:lnTo>
                  <a:lnTo>
                    <a:pt x="32" y="604"/>
                  </a:lnTo>
                  <a:lnTo>
                    <a:pt x="107" y="604"/>
                  </a:lnTo>
                  <a:lnTo>
                    <a:pt x="109" y="602"/>
                  </a:lnTo>
                  <a:lnTo>
                    <a:pt x="112" y="602"/>
                  </a:lnTo>
                  <a:lnTo>
                    <a:pt x="114" y="600"/>
                  </a:lnTo>
                  <a:lnTo>
                    <a:pt x="118" y="599"/>
                  </a:lnTo>
                  <a:lnTo>
                    <a:pt x="119" y="596"/>
                  </a:lnTo>
                  <a:lnTo>
                    <a:pt x="121" y="594"/>
                  </a:lnTo>
                  <a:lnTo>
                    <a:pt x="121" y="591"/>
                  </a:lnTo>
                  <a:lnTo>
                    <a:pt x="122" y="588"/>
                  </a:lnTo>
                  <a:lnTo>
                    <a:pt x="121" y="585"/>
                  </a:lnTo>
                  <a:lnTo>
                    <a:pt x="121" y="582"/>
                  </a:lnTo>
                  <a:lnTo>
                    <a:pt x="119" y="580"/>
                  </a:lnTo>
                  <a:lnTo>
                    <a:pt x="118" y="578"/>
                  </a:lnTo>
                  <a:lnTo>
                    <a:pt x="114" y="576"/>
                  </a:lnTo>
                  <a:lnTo>
                    <a:pt x="112" y="574"/>
                  </a:lnTo>
                  <a:lnTo>
                    <a:pt x="109" y="573"/>
                  </a:lnTo>
                  <a:lnTo>
                    <a:pt x="107" y="573"/>
                  </a:lnTo>
                  <a:lnTo>
                    <a:pt x="32" y="573"/>
                  </a:lnTo>
                  <a:lnTo>
                    <a:pt x="32" y="452"/>
                  </a:lnTo>
                  <a:lnTo>
                    <a:pt x="107" y="452"/>
                  </a:lnTo>
                  <a:lnTo>
                    <a:pt x="109" y="452"/>
                  </a:lnTo>
                  <a:lnTo>
                    <a:pt x="112" y="451"/>
                  </a:lnTo>
                  <a:lnTo>
                    <a:pt x="114" y="450"/>
                  </a:lnTo>
                  <a:lnTo>
                    <a:pt x="118" y="448"/>
                  </a:lnTo>
                  <a:lnTo>
                    <a:pt x="119" y="445"/>
                  </a:lnTo>
                  <a:lnTo>
                    <a:pt x="121" y="443"/>
                  </a:lnTo>
                  <a:lnTo>
                    <a:pt x="121" y="440"/>
                  </a:lnTo>
                  <a:lnTo>
                    <a:pt x="122" y="437"/>
                  </a:lnTo>
                  <a:lnTo>
                    <a:pt x="121" y="435"/>
                  </a:lnTo>
                  <a:lnTo>
                    <a:pt x="121" y="431"/>
                  </a:lnTo>
                  <a:lnTo>
                    <a:pt x="119" y="429"/>
                  </a:lnTo>
                  <a:lnTo>
                    <a:pt x="118" y="427"/>
                  </a:lnTo>
                  <a:lnTo>
                    <a:pt x="114" y="425"/>
                  </a:lnTo>
                  <a:lnTo>
                    <a:pt x="112" y="424"/>
                  </a:lnTo>
                  <a:lnTo>
                    <a:pt x="109" y="423"/>
                  </a:lnTo>
                  <a:lnTo>
                    <a:pt x="107" y="422"/>
                  </a:lnTo>
                  <a:lnTo>
                    <a:pt x="32" y="422"/>
                  </a:lnTo>
                  <a:lnTo>
                    <a:pt x="32" y="301"/>
                  </a:lnTo>
                  <a:lnTo>
                    <a:pt x="107" y="301"/>
                  </a:lnTo>
                  <a:lnTo>
                    <a:pt x="109" y="301"/>
                  </a:lnTo>
                  <a:lnTo>
                    <a:pt x="112" y="300"/>
                  </a:lnTo>
                  <a:lnTo>
                    <a:pt x="114" y="299"/>
                  </a:lnTo>
                  <a:lnTo>
                    <a:pt x="118" y="297"/>
                  </a:lnTo>
                  <a:lnTo>
                    <a:pt x="119" y="295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6"/>
                  </a:lnTo>
                  <a:lnTo>
                    <a:pt x="121" y="283"/>
                  </a:lnTo>
                  <a:lnTo>
                    <a:pt x="121" y="281"/>
                  </a:lnTo>
                  <a:lnTo>
                    <a:pt x="119" y="278"/>
                  </a:lnTo>
                  <a:lnTo>
                    <a:pt x="118" y="276"/>
                  </a:lnTo>
                  <a:lnTo>
                    <a:pt x="114" y="274"/>
                  </a:lnTo>
                  <a:lnTo>
                    <a:pt x="112" y="272"/>
                  </a:lnTo>
                  <a:lnTo>
                    <a:pt x="109" y="272"/>
                  </a:lnTo>
                  <a:lnTo>
                    <a:pt x="107" y="271"/>
                  </a:lnTo>
                  <a:lnTo>
                    <a:pt x="32" y="271"/>
                  </a:lnTo>
                  <a:lnTo>
                    <a:pt x="32" y="151"/>
                  </a:lnTo>
                  <a:lnTo>
                    <a:pt x="107" y="151"/>
                  </a:lnTo>
                  <a:lnTo>
                    <a:pt x="109" y="151"/>
                  </a:lnTo>
                  <a:lnTo>
                    <a:pt x="112" y="150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19" y="144"/>
                  </a:lnTo>
                  <a:lnTo>
                    <a:pt x="121" y="141"/>
                  </a:lnTo>
                  <a:lnTo>
                    <a:pt x="121" y="139"/>
                  </a:lnTo>
                  <a:lnTo>
                    <a:pt x="122" y="136"/>
                  </a:lnTo>
                  <a:lnTo>
                    <a:pt x="121" y="133"/>
                  </a:lnTo>
                  <a:lnTo>
                    <a:pt x="121" y="130"/>
                  </a:lnTo>
                  <a:lnTo>
                    <a:pt x="119" y="127"/>
                  </a:lnTo>
                  <a:lnTo>
                    <a:pt x="118" y="125"/>
                  </a:lnTo>
                  <a:lnTo>
                    <a:pt x="114" y="123"/>
                  </a:lnTo>
                  <a:lnTo>
                    <a:pt x="112" y="122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32" y="121"/>
                  </a:lnTo>
                  <a:lnTo>
                    <a:pt x="32" y="30"/>
                  </a:lnTo>
                  <a:lnTo>
                    <a:pt x="242" y="30"/>
                  </a:lnTo>
                  <a:lnTo>
                    <a:pt x="242" y="874"/>
                  </a:lnTo>
                  <a:close/>
                  <a:moveTo>
                    <a:pt x="257" y="0"/>
                  </a:move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5"/>
                  </a:lnTo>
                  <a:lnTo>
                    <a:pt x="4" y="7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890"/>
                  </a:lnTo>
                  <a:lnTo>
                    <a:pt x="1" y="893"/>
                  </a:lnTo>
                  <a:lnTo>
                    <a:pt x="3" y="895"/>
                  </a:lnTo>
                  <a:lnTo>
                    <a:pt x="4" y="898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0" y="904"/>
                  </a:lnTo>
                  <a:lnTo>
                    <a:pt x="13" y="905"/>
                  </a:lnTo>
                  <a:lnTo>
                    <a:pt x="17" y="905"/>
                  </a:lnTo>
                  <a:lnTo>
                    <a:pt x="257" y="905"/>
                  </a:lnTo>
                  <a:lnTo>
                    <a:pt x="261" y="905"/>
                  </a:lnTo>
                  <a:lnTo>
                    <a:pt x="263" y="904"/>
                  </a:lnTo>
                  <a:lnTo>
                    <a:pt x="266" y="902"/>
                  </a:lnTo>
                  <a:lnTo>
                    <a:pt x="268" y="900"/>
                  </a:lnTo>
                  <a:lnTo>
                    <a:pt x="269" y="898"/>
                  </a:lnTo>
                  <a:lnTo>
                    <a:pt x="271" y="895"/>
                  </a:lnTo>
                  <a:lnTo>
                    <a:pt x="273" y="893"/>
                  </a:lnTo>
                  <a:lnTo>
                    <a:pt x="273" y="890"/>
                  </a:lnTo>
                  <a:lnTo>
                    <a:pt x="273" y="15"/>
                  </a:lnTo>
                  <a:lnTo>
                    <a:pt x="273" y="12"/>
                  </a:lnTo>
                  <a:lnTo>
                    <a:pt x="271" y="9"/>
                  </a:lnTo>
                  <a:lnTo>
                    <a:pt x="269" y="7"/>
                  </a:lnTo>
                  <a:lnTo>
                    <a:pt x="268" y="5"/>
                  </a:lnTo>
                  <a:lnTo>
                    <a:pt x="266" y="2"/>
                  </a:lnTo>
                  <a:lnTo>
                    <a:pt x="263" y="1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604301" y="4126315"/>
            <a:ext cx="288132" cy="376237"/>
            <a:chOff x="1177620" y="4126315"/>
            <a:chExt cx="288132" cy="376237"/>
          </a:xfrm>
          <a:solidFill>
            <a:schemeClr val="bg1"/>
          </a:solidFill>
        </p:grpSpPr>
        <p:cxnSp>
          <p:nvCxnSpPr>
            <p:cNvPr id="227" name="Straight Connector 226"/>
            <p:cNvCxnSpPr/>
            <p:nvPr/>
          </p:nvCxnSpPr>
          <p:spPr>
            <a:xfrm>
              <a:off x="1177620" y="4126315"/>
              <a:ext cx="28813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1177620" y="4502552"/>
              <a:ext cx="28813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/>
        </p:nvGrpSpPr>
        <p:grpSpPr>
          <a:xfrm>
            <a:off x="6982252" y="4126315"/>
            <a:ext cx="288132" cy="376237"/>
            <a:chOff x="1177620" y="4126315"/>
            <a:chExt cx="288132" cy="376237"/>
          </a:xfrm>
          <a:solidFill>
            <a:schemeClr val="bg1"/>
          </a:solidFill>
        </p:grpSpPr>
        <p:cxnSp>
          <p:nvCxnSpPr>
            <p:cNvPr id="240" name="Straight Connector 239"/>
            <p:cNvCxnSpPr/>
            <p:nvPr/>
          </p:nvCxnSpPr>
          <p:spPr>
            <a:xfrm>
              <a:off x="1177620" y="4126315"/>
              <a:ext cx="28813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1177620" y="4502552"/>
              <a:ext cx="28813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>
            <a:grpSpLocks noChangeAspect="1"/>
          </p:cNvGrpSpPr>
          <p:nvPr/>
        </p:nvGrpSpPr>
        <p:grpSpPr>
          <a:xfrm>
            <a:off x="6991372" y="4188433"/>
            <a:ext cx="269893" cy="252000"/>
            <a:chOff x="4906963" y="792163"/>
            <a:chExt cx="287338" cy="268288"/>
          </a:xfrm>
          <a:solidFill>
            <a:schemeClr val="bg1"/>
          </a:solidFill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5" name="Freeform 59"/>
            <p:cNvSpPr>
              <a:spLocks noEditPoints="1"/>
            </p:cNvSpPr>
            <p:nvPr/>
          </p:nvSpPr>
          <p:spPr bwMode="auto">
            <a:xfrm>
              <a:off x="4906963" y="792163"/>
              <a:ext cx="287338" cy="268288"/>
            </a:xfrm>
            <a:custGeom>
              <a:avLst/>
              <a:gdLst>
                <a:gd name="T0" fmla="*/ 677 w 905"/>
                <a:gd name="T1" fmla="*/ 807 h 845"/>
                <a:gd name="T2" fmla="*/ 561 w 905"/>
                <a:gd name="T3" fmla="*/ 807 h 845"/>
                <a:gd name="T4" fmla="*/ 313 w 905"/>
                <a:gd name="T5" fmla="*/ 593 h 845"/>
                <a:gd name="T6" fmla="*/ 273 w 905"/>
                <a:gd name="T7" fmla="*/ 565 h 845"/>
                <a:gd name="T8" fmla="*/ 231 w 905"/>
                <a:gd name="T9" fmla="*/ 577 h 845"/>
                <a:gd name="T10" fmla="*/ 217 w 905"/>
                <a:gd name="T11" fmla="*/ 608 h 845"/>
                <a:gd name="T12" fmla="*/ 226 w 905"/>
                <a:gd name="T13" fmla="*/ 646 h 845"/>
                <a:gd name="T14" fmla="*/ 254 w 905"/>
                <a:gd name="T15" fmla="*/ 684 h 845"/>
                <a:gd name="T16" fmla="*/ 265 w 905"/>
                <a:gd name="T17" fmla="*/ 716 h 845"/>
                <a:gd name="T18" fmla="*/ 254 w 905"/>
                <a:gd name="T19" fmla="*/ 748 h 845"/>
                <a:gd name="T20" fmla="*/ 227 w 905"/>
                <a:gd name="T21" fmla="*/ 771 h 845"/>
                <a:gd name="T22" fmla="*/ 193 w 905"/>
                <a:gd name="T23" fmla="*/ 774 h 845"/>
                <a:gd name="T24" fmla="*/ 161 w 905"/>
                <a:gd name="T25" fmla="*/ 758 h 845"/>
                <a:gd name="T26" fmla="*/ 86 w 905"/>
                <a:gd name="T27" fmla="*/ 657 h 845"/>
                <a:gd name="T28" fmla="*/ 42 w 905"/>
                <a:gd name="T29" fmla="*/ 537 h 845"/>
                <a:gd name="T30" fmla="*/ 31 w 905"/>
                <a:gd name="T31" fmla="*/ 408 h 845"/>
                <a:gd name="T32" fmla="*/ 58 w 905"/>
                <a:gd name="T33" fmla="*/ 284 h 845"/>
                <a:gd name="T34" fmla="*/ 120 w 905"/>
                <a:gd name="T35" fmla="*/ 177 h 845"/>
                <a:gd name="T36" fmla="*/ 208 w 905"/>
                <a:gd name="T37" fmla="*/ 97 h 845"/>
                <a:gd name="T38" fmla="*/ 313 w 905"/>
                <a:gd name="T39" fmla="*/ 47 h 845"/>
                <a:gd name="T40" fmla="*/ 430 w 905"/>
                <a:gd name="T41" fmla="*/ 30 h 845"/>
                <a:gd name="T42" fmla="*/ 558 w 905"/>
                <a:gd name="T43" fmla="*/ 49 h 845"/>
                <a:gd name="T44" fmla="*/ 676 w 905"/>
                <a:gd name="T45" fmla="*/ 105 h 845"/>
                <a:gd name="T46" fmla="*/ 773 w 905"/>
                <a:gd name="T47" fmla="*/ 195 h 845"/>
                <a:gd name="T48" fmla="*/ 840 w 905"/>
                <a:gd name="T49" fmla="*/ 303 h 845"/>
                <a:gd name="T50" fmla="*/ 871 w 905"/>
                <a:gd name="T51" fmla="*/ 423 h 845"/>
                <a:gd name="T52" fmla="*/ 869 w 905"/>
                <a:gd name="T53" fmla="*/ 543 h 845"/>
                <a:gd name="T54" fmla="*/ 832 w 905"/>
                <a:gd name="T55" fmla="*/ 658 h 845"/>
                <a:gd name="T56" fmla="*/ 758 w 905"/>
                <a:gd name="T57" fmla="*/ 758 h 845"/>
                <a:gd name="T58" fmla="*/ 673 w 905"/>
                <a:gd name="T59" fmla="*/ 68 h 845"/>
                <a:gd name="T60" fmla="*/ 545 w 905"/>
                <a:gd name="T61" fmla="*/ 14 h 845"/>
                <a:gd name="T62" fmla="*/ 409 w 905"/>
                <a:gd name="T63" fmla="*/ 0 h 845"/>
                <a:gd name="T64" fmla="*/ 284 w 905"/>
                <a:gd name="T65" fmla="*/ 25 h 845"/>
                <a:gd name="T66" fmla="*/ 173 w 905"/>
                <a:gd name="T67" fmla="*/ 84 h 845"/>
                <a:gd name="T68" fmla="*/ 82 w 905"/>
                <a:gd name="T69" fmla="*/ 176 h 845"/>
                <a:gd name="T70" fmla="*/ 23 w 905"/>
                <a:gd name="T71" fmla="*/ 295 h 845"/>
                <a:gd name="T72" fmla="*/ 0 w 905"/>
                <a:gd name="T73" fmla="*/ 429 h 845"/>
                <a:gd name="T74" fmla="*/ 17 w 905"/>
                <a:gd name="T75" fmla="*/ 566 h 845"/>
                <a:gd name="T76" fmla="*/ 71 w 905"/>
                <a:gd name="T77" fmla="*/ 690 h 845"/>
                <a:gd name="T78" fmla="*/ 147 w 905"/>
                <a:gd name="T79" fmla="*/ 786 h 845"/>
                <a:gd name="T80" fmla="*/ 195 w 905"/>
                <a:gd name="T81" fmla="*/ 805 h 845"/>
                <a:gd name="T82" fmla="*/ 246 w 905"/>
                <a:gd name="T83" fmla="*/ 796 h 845"/>
                <a:gd name="T84" fmla="*/ 284 w 905"/>
                <a:gd name="T85" fmla="*/ 758 h 845"/>
                <a:gd name="T86" fmla="*/ 294 w 905"/>
                <a:gd name="T87" fmla="*/ 708 h 845"/>
                <a:gd name="T88" fmla="*/ 273 w 905"/>
                <a:gd name="T89" fmla="*/ 659 h 845"/>
                <a:gd name="T90" fmla="*/ 248 w 905"/>
                <a:gd name="T91" fmla="*/ 614 h 845"/>
                <a:gd name="T92" fmla="*/ 265 w 905"/>
                <a:gd name="T93" fmla="*/ 594 h 845"/>
                <a:gd name="T94" fmla="*/ 473 w 905"/>
                <a:gd name="T95" fmla="*/ 795 h 845"/>
                <a:gd name="T96" fmla="*/ 530 w 905"/>
                <a:gd name="T97" fmla="*/ 828 h 845"/>
                <a:gd name="T98" fmla="*/ 596 w 905"/>
                <a:gd name="T99" fmla="*/ 844 h 845"/>
                <a:gd name="T100" fmla="*/ 664 w 905"/>
                <a:gd name="T101" fmla="*/ 841 h 845"/>
                <a:gd name="T102" fmla="*/ 727 w 905"/>
                <a:gd name="T103" fmla="*/ 819 h 845"/>
                <a:gd name="T104" fmla="*/ 780 w 905"/>
                <a:gd name="T105" fmla="*/ 780 h 845"/>
                <a:gd name="T106" fmla="*/ 858 w 905"/>
                <a:gd name="T107" fmla="*/ 672 h 845"/>
                <a:gd name="T108" fmla="*/ 898 w 905"/>
                <a:gd name="T109" fmla="*/ 550 h 845"/>
                <a:gd name="T110" fmla="*/ 901 w 905"/>
                <a:gd name="T111" fmla="*/ 419 h 845"/>
                <a:gd name="T112" fmla="*/ 868 w 905"/>
                <a:gd name="T113" fmla="*/ 291 h 845"/>
                <a:gd name="T114" fmla="*/ 797 w 905"/>
                <a:gd name="T115" fmla="*/ 17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5" h="845">
                  <a:moveTo>
                    <a:pt x="758" y="758"/>
                  </a:moveTo>
                  <a:lnTo>
                    <a:pt x="744" y="771"/>
                  </a:lnTo>
                  <a:lnTo>
                    <a:pt x="729" y="783"/>
                  </a:lnTo>
                  <a:lnTo>
                    <a:pt x="712" y="793"/>
                  </a:lnTo>
                  <a:lnTo>
                    <a:pt x="695" y="800"/>
                  </a:lnTo>
                  <a:lnTo>
                    <a:pt x="677" y="807"/>
                  </a:lnTo>
                  <a:lnTo>
                    <a:pt x="658" y="811"/>
                  </a:lnTo>
                  <a:lnTo>
                    <a:pt x="639" y="814"/>
                  </a:lnTo>
                  <a:lnTo>
                    <a:pt x="619" y="815"/>
                  </a:lnTo>
                  <a:lnTo>
                    <a:pt x="599" y="814"/>
                  </a:lnTo>
                  <a:lnTo>
                    <a:pt x="580" y="811"/>
                  </a:lnTo>
                  <a:lnTo>
                    <a:pt x="561" y="807"/>
                  </a:lnTo>
                  <a:lnTo>
                    <a:pt x="542" y="800"/>
                  </a:lnTo>
                  <a:lnTo>
                    <a:pt x="525" y="793"/>
                  </a:lnTo>
                  <a:lnTo>
                    <a:pt x="509" y="783"/>
                  </a:lnTo>
                  <a:lnTo>
                    <a:pt x="493" y="771"/>
                  </a:lnTo>
                  <a:lnTo>
                    <a:pt x="479" y="758"/>
                  </a:lnTo>
                  <a:lnTo>
                    <a:pt x="313" y="593"/>
                  </a:lnTo>
                  <a:lnTo>
                    <a:pt x="306" y="585"/>
                  </a:lnTo>
                  <a:lnTo>
                    <a:pt x="298" y="580"/>
                  </a:lnTo>
                  <a:lnTo>
                    <a:pt x="292" y="574"/>
                  </a:lnTo>
                  <a:lnTo>
                    <a:pt x="285" y="570"/>
                  </a:lnTo>
                  <a:lnTo>
                    <a:pt x="279" y="567"/>
                  </a:lnTo>
                  <a:lnTo>
                    <a:pt x="273" y="565"/>
                  </a:lnTo>
                  <a:lnTo>
                    <a:pt x="267" y="563"/>
                  </a:lnTo>
                  <a:lnTo>
                    <a:pt x="261" y="563"/>
                  </a:lnTo>
                  <a:lnTo>
                    <a:pt x="254" y="563"/>
                  </a:lnTo>
                  <a:lnTo>
                    <a:pt x="245" y="567"/>
                  </a:lnTo>
                  <a:lnTo>
                    <a:pt x="239" y="571"/>
                  </a:lnTo>
                  <a:lnTo>
                    <a:pt x="231" y="577"/>
                  </a:lnTo>
                  <a:lnTo>
                    <a:pt x="227" y="582"/>
                  </a:lnTo>
                  <a:lnTo>
                    <a:pt x="225" y="586"/>
                  </a:lnTo>
                  <a:lnTo>
                    <a:pt x="222" y="590"/>
                  </a:lnTo>
                  <a:lnTo>
                    <a:pt x="220" y="596"/>
                  </a:lnTo>
                  <a:lnTo>
                    <a:pt x="218" y="601"/>
                  </a:lnTo>
                  <a:lnTo>
                    <a:pt x="217" y="608"/>
                  </a:lnTo>
                  <a:lnTo>
                    <a:pt x="217" y="613"/>
                  </a:lnTo>
                  <a:lnTo>
                    <a:pt x="217" y="619"/>
                  </a:lnTo>
                  <a:lnTo>
                    <a:pt x="218" y="626"/>
                  </a:lnTo>
                  <a:lnTo>
                    <a:pt x="220" y="632"/>
                  </a:lnTo>
                  <a:lnTo>
                    <a:pt x="223" y="640"/>
                  </a:lnTo>
                  <a:lnTo>
                    <a:pt x="226" y="646"/>
                  </a:lnTo>
                  <a:lnTo>
                    <a:pt x="229" y="653"/>
                  </a:lnTo>
                  <a:lnTo>
                    <a:pt x="235" y="660"/>
                  </a:lnTo>
                  <a:lnTo>
                    <a:pt x="240" y="667"/>
                  </a:lnTo>
                  <a:lnTo>
                    <a:pt x="246" y="674"/>
                  </a:lnTo>
                  <a:lnTo>
                    <a:pt x="251" y="679"/>
                  </a:lnTo>
                  <a:lnTo>
                    <a:pt x="254" y="684"/>
                  </a:lnTo>
                  <a:lnTo>
                    <a:pt x="257" y="688"/>
                  </a:lnTo>
                  <a:lnTo>
                    <a:pt x="259" y="694"/>
                  </a:lnTo>
                  <a:lnTo>
                    <a:pt x="261" y="699"/>
                  </a:lnTo>
                  <a:lnTo>
                    <a:pt x="263" y="705"/>
                  </a:lnTo>
                  <a:lnTo>
                    <a:pt x="264" y="711"/>
                  </a:lnTo>
                  <a:lnTo>
                    <a:pt x="265" y="716"/>
                  </a:lnTo>
                  <a:lnTo>
                    <a:pt x="264" y="722"/>
                  </a:lnTo>
                  <a:lnTo>
                    <a:pt x="263" y="727"/>
                  </a:lnTo>
                  <a:lnTo>
                    <a:pt x="261" y="733"/>
                  </a:lnTo>
                  <a:lnTo>
                    <a:pt x="259" y="739"/>
                  </a:lnTo>
                  <a:lnTo>
                    <a:pt x="257" y="744"/>
                  </a:lnTo>
                  <a:lnTo>
                    <a:pt x="254" y="748"/>
                  </a:lnTo>
                  <a:lnTo>
                    <a:pt x="251" y="754"/>
                  </a:lnTo>
                  <a:lnTo>
                    <a:pt x="246" y="758"/>
                  </a:lnTo>
                  <a:lnTo>
                    <a:pt x="242" y="762"/>
                  </a:lnTo>
                  <a:lnTo>
                    <a:pt x="237" y="766"/>
                  </a:lnTo>
                  <a:lnTo>
                    <a:pt x="231" y="769"/>
                  </a:lnTo>
                  <a:lnTo>
                    <a:pt x="227" y="771"/>
                  </a:lnTo>
                  <a:lnTo>
                    <a:pt x="221" y="773"/>
                  </a:lnTo>
                  <a:lnTo>
                    <a:pt x="215" y="774"/>
                  </a:lnTo>
                  <a:lnTo>
                    <a:pt x="210" y="775"/>
                  </a:lnTo>
                  <a:lnTo>
                    <a:pt x="204" y="775"/>
                  </a:lnTo>
                  <a:lnTo>
                    <a:pt x="198" y="775"/>
                  </a:lnTo>
                  <a:lnTo>
                    <a:pt x="193" y="774"/>
                  </a:lnTo>
                  <a:lnTo>
                    <a:pt x="187" y="773"/>
                  </a:lnTo>
                  <a:lnTo>
                    <a:pt x="182" y="771"/>
                  </a:lnTo>
                  <a:lnTo>
                    <a:pt x="177" y="769"/>
                  </a:lnTo>
                  <a:lnTo>
                    <a:pt x="171" y="766"/>
                  </a:lnTo>
                  <a:lnTo>
                    <a:pt x="167" y="762"/>
                  </a:lnTo>
                  <a:lnTo>
                    <a:pt x="161" y="758"/>
                  </a:lnTo>
                  <a:lnTo>
                    <a:pt x="147" y="743"/>
                  </a:lnTo>
                  <a:lnTo>
                    <a:pt x="134" y="727"/>
                  </a:lnTo>
                  <a:lnTo>
                    <a:pt x="121" y="710"/>
                  </a:lnTo>
                  <a:lnTo>
                    <a:pt x="109" y="693"/>
                  </a:lnTo>
                  <a:lnTo>
                    <a:pt x="97" y="675"/>
                  </a:lnTo>
                  <a:lnTo>
                    <a:pt x="86" y="657"/>
                  </a:lnTo>
                  <a:lnTo>
                    <a:pt x="76" y="638"/>
                  </a:lnTo>
                  <a:lnTo>
                    <a:pt x="68" y="618"/>
                  </a:lnTo>
                  <a:lnTo>
                    <a:pt x="60" y="599"/>
                  </a:lnTo>
                  <a:lnTo>
                    <a:pt x="53" y="579"/>
                  </a:lnTo>
                  <a:lnTo>
                    <a:pt x="46" y="558"/>
                  </a:lnTo>
                  <a:lnTo>
                    <a:pt x="42" y="537"/>
                  </a:lnTo>
                  <a:lnTo>
                    <a:pt x="38" y="516"/>
                  </a:lnTo>
                  <a:lnTo>
                    <a:pt x="35" y="495"/>
                  </a:lnTo>
                  <a:lnTo>
                    <a:pt x="32" y="473"/>
                  </a:lnTo>
                  <a:lnTo>
                    <a:pt x="30" y="452"/>
                  </a:lnTo>
                  <a:lnTo>
                    <a:pt x="30" y="430"/>
                  </a:lnTo>
                  <a:lnTo>
                    <a:pt x="31" y="408"/>
                  </a:lnTo>
                  <a:lnTo>
                    <a:pt x="33" y="386"/>
                  </a:lnTo>
                  <a:lnTo>
                    <a:pt x="37" y="366"/>
                  </a:lnTo>
                  <a:lnTo>
                    <a:pt x="40" y="344"/>
                  </a:lnTo>
                  <a:lnTo>
                    <a:pt x="45" y="324"/>
                  </a:lnTo>
                  <a:lnTo>
                    <a:pt x="51" y="304"/>
                  </a:lnTo>
                  <a:lnTo>
                    <a:pt x="58" y="284"/>
                  </a:lnTo>
                  <a:lnTo>
                    <a:pt x="66" y="265"/>
                  </a:lnTo>
                  <a:lnTo>
                    <a:pt x="74" y="246"/>
                  </a:lnTo>
                  <a:lnTo>
                    <a:pt x="84" y="228"/>
                  </a:lnTo>
                  <a:lnTo>
                    <a:pt x="95" y="211"/>
                  </a:lnTo>
                  <a:lnTo>
                    <a:pt x="107" y="194"/>
                  </a:lnTo>
                  <a:lnTo>
                    <a:pt x="120" y="177"/>
                  </a:lnTo>
                  <a:lnTo>
                    <a:pt x="132" y="161"/>
                  </a:lnTo>
                  <a:lnTo>
                    <a:pt x="146" y="146"/>
                  </a:lnTo>
                  <a:lnTo>
                    <a:pt x="161" y="132"/>
                  </a:lnTo>
                  <a:lnTo>
                    <a:pt x="177" y="119"/>
                  </a:lnTo>
                  <a:lnTo>
                    <a:pt x="192" y="108"/>
                  </a:lnTo>
                  <a:lnTo>
                    <a:pt x="208" y="97"/>
                  </a:lnTo>
                  <a:lnTo>
                    <a:pt x="224" y="86"/>
                  </a:lnTo>
                  <a:lnTo>
                    <a:pt x="241" y="76"/>
                  </a:lnTo>
                  <a:lnTo>
                    <a:pt x="258" y="68"/>
                  </a:lnTo>
                  <a:lnTo>
                    <a:pt x="277" y="60"/>
                  </a:lnTo>
                  <a:lnTo>
                    <a:pt x="295" y="53"/>
                  </a:lnTo>
                  <a:lnTo>
                    <a:pt x="313" y="47"/>
                  </a:lnTo>
                  <a:lnTo>
                    <a:pt x="332" y="42"/>
                  </a:lnTo>
                  <a:lnTo>
                    <a:pt x="352" y="38"/>
                  </a:lnTo>
                  <a:lnTo>
                    <a:pt x="371" y="34"/>
                  </a:lnTo>
                  <a:lnTo>
                    <a:pt x="391" y="32"/>
                  </a:lnTo>
                  <a:lnTo>
                    <a:pt x="410" y="30"/>
                  </a:lnTo>
                  <a:lnTo>
                    <a:pt x="430" y="30"/>
                  </a:lnTo>
                  <a:lnTo>
                    <a:pt x="452" y="30"/>
                  </a:lnTo>
                  <a:lnTo>
                    <a:pt x="473" y="32"/>
                  </a:lnTo>
                  <a:lnTo>
                    <a:pt x="495" y="34"/>
                  </a:lnTo>
                  <a:lnTo>
                    <a:pt x="516" y="39"/>
                  </a:lnTo>
                  <a:lnTo>
                    <a:pt x="538" y="44"/>
                  </a:lnTo>
                  <a:lnTo>
                    <a:pt x="558" y="49"/>
                  </a:lnTo>
                  <a:lnTo>
                    <a:pt x="579" y="57"/>
                  </a:lnTo>
                  <a:lnTo>
                    <a:pt x="599" y="65"/>
                  </a:lnTo>
                  <a:lnTo>
                    <a:pt x="619" y="73"/>
                  </a:lnTo>
                  <a:lnTo>
                    <a:pt x="638" y="83"/>
                  </a:lnTo>
                  <a:lnTo>
                    <a:pt x="657" y="94"/>
                  </a:lnTo>
                  <a:lnTo>
                    <a:pt x="676" y="105"/>
                  </a:lnTo>
                  <a:lnTo>
                    <a:pt x="694" y="118"/>
                  </a:lnTo>
                  <a:lnTo>
                    <a:pt x="711" y="132"/>
                  </a:lnTo>
                  <a:lnTo>
                    <a:pt x="728" y="146"/>
                  </a:lnTo>
                  <a:lnTo>
                    <a:pt x="743" y="161"/>
                  </a:lnTo>
                  <a:lnTo>
                    <a:pt x="760" y="177"/>
                  </a:lnTo>
                  <a:lnTo>
                    <a:pt x="773" y="195"/>
                  </a:lnTo>
                  <a:lnTo>
                    <a:pt x="787" y="212"/>
                  </a:lnTo>
                  <a:lnTo>
                    <a:pt x="799" y="229"/>
                  </a:lnTo>
                  <a:lnTo>
                    <a:pt x="811" y="247"/>
                  </a:lnTo>
                  <a:lnTo>
                    <a:pt x="822" y="266"/>
                  </a:lnTo>
                  <a:lnTo>
                    <a:pt x="832" y="284"/>
                  </a:lnTo>
                  <a:lnTo>
                    <a:pt x="840" y="303"/>
                  </a:lnTo>
                  <a:lnTo>
                    <a:pt x="848" y="323"/>
                  </a:lnTo>
                  <a:lnTo>
                    <a:pt x="854" y="342"/>
                  </a:lnTo>
                  <a:lnTo>
                    <a:pt x="861" y="362"/>
                  </a:lnTo>
                  <a:lnTo>
                    <a:pt x="865" y="382"/>
                  </a:lnTo>
                  <a:lnTo>
                    <a:pt x="869" y="402"/>
                  </a:lnTo>
                  <a:lnTo>
                    <a:pt x="871" y="423"/>
                  </a:lnTo>
                  <a:lnTo>
                    <a:pt x="874" y="443"/>
                  </a:lnTo>
                  <a:lnTo>
                    <a:pt x="875" y="462"/>
                  </a:lnTo>
                  <a:lnTo>
                    <a:pt x="875" y="483"/>
                  </a:lnTo>
                  <a:lnTo>
                    <a:pt x="874" y="503"/>
                  </a:lnTo>
                  <a:lnTo>
                    <a:pt x="872" y="524"/>
                  </a:lnTo>
                  <a:lnTo>
                    <a:pt x="869" y="543"/>
                  </a:lnTo>
                  <a:lnTo>
                    <a:pt x="865" y="563"/>
                  </a:lnTo>
                  <a:lnTo>
                    <a:pt x="861" y="583"/>
                  </a:lnTo>
                  <a:lnTo>
                    <a:pt x="855" y="602"/>
                  </a:lnTo>
                  <a:lnTo>
                    <a:pt x="848" y="620"/>
                  </a:lnTo>
                  <a:lnTo>
                    <a:pt x="840" y="640"/>
                  </a:lnTo>
                  <a:lnTo>
                    <a:pt x="832" y="658"/>
                  </a:lnTo>
                  <a:lnTo>
                    <a:pt x="822" y="676"/>
                  </a:lnTo>
                  <a:lnTo>
                    <a:pt x="811" y="694"/>
                  </a:lnTo>
                  <a:lnTo>
                    <a:pt x="799" y="711"/>
                  </a:lnTo>
                  <a:lnTo>
                    <a:pt x="787" y="727"/>
                  </a:lnTo>
                  <a:lnTo>
                    <a:pt x="773" y="743"/>
                  </a:lnTo>
                  <a:lnTo>
                    <a:pt x="758" y="758"/>
                  </a:lnTo>
                  <a:close/>
                  <a:moveTo>
                    <a:pt x="765" y="140"/>
                  </a:moveTo>
                  <a:lnTo>
                    <a:pt x="748" y="124"/>
                  </a:lnTo>
                  <a:lnTo>
                    <a:pt x="730" y="109"/>
                  </a:lnTo>
                  <a:lnTo>
                    <a:pt x="712" y="94"/>
                  </a:lnTo>
                  <a:lnTo>
                    <a:pt x="693" y="81"/>
                  </a:lnTo>
                  <a:lnTo>
                    <a:pt x="673" y="68"/>
                  </a:lnTo>
                  <a:lnTo>
                    <a:pt x="653" y="57"/>
                  </a:lnTo>
                  <a:lnTo>
                    <a:pt x="632" y="46"/>
                  </a:lnTo>
                  <a:lnTo>
                    <a:pt x="611" y="37"/>
                  </a:lnTo>
                  <a:lnTo>
                    <a:pt x="590" y="28"/>
                  </a:lnTo>
                  <a:lnTo>
                    <a:pt x="567" y="20"/>
                  </a:lnTo>
                  <a:lnTo>
                    <a:pt x="545" y="14"/>
                  </a:lnTo>
                  <a:lnTo>
                    <a:pt x="523" y="10"/>
                  </a:lnTo>
                  <a:lnTo>
                    <a:pt x="499" y="5"/>
                  </a:lnTo>
                  <a:lnTo>
                    <a:pt x="477" y="2"/>
                  </a:lnTo>
                  <a:lnTo>
                    <a:pt x="454" y="0"/>
                  </a:lnTo>
                  <a:lnTo>
                    <a:pt x="430" y="0"/>
                  </a:lnTo>
                  <a:lnTo>
                    <a:pt x="409" y="0"/>
                  </a:lnTo>
                  <a:lnTo>
                    <a:pt x="387" y="2"/>
                  </a:lnTo>
                  <a:lnTo>
                    <a:pt x="366" y="4"/>
                  </a:lnTo>
                  <a:lnTo>
                    <a:pt x="345" y="8"/>
                  </a:lnTo>
                  <a:lnTo>
                    <a:pt x="325" y="13"/>
                  </a:lnTo>
                  <a:lnTo>
                    <a:pt x="305" y="18"/>
                  </a:lnTo>
                  <a:lnTo>
                    <a:pt x="284" y="25"/>
                  </a:lnTo>
                  <a:lnTo>
                    <a:pt x="265" y="32"/>
                  </a:lnTo>
                  <a:lnTo>
                    <a:pt x="245" y="41"/>
                  </a:lnTo>
                  <a:lnTo>
                    <a:pt x="227" y="49"/>
                  </a:lnTo>
                  <a:lnTo>
                    <a:pt x="209" y="60"/>
                  </a:lnTo>
                  <a:lnTo>
                    <a:pt x="191" y="71"/>
                  </a:lnTo>
                  <a:lnTo>
                    <a:pt x="173" y="84"/>
                  </a:lnTo>
                  <a:lnTo>
                    <a:pt x="157" y="97"/>
                  </a:lnTo>
                  <a:lnTo>
                    <a:pt x="141" y="111"/>
                  </a:lnTo>
                  <a:lnTo>
                    <a:pt x="126" y="125"/>
                  </a:lnTo>
                  <a:lnTo>
                    <a:pt x="110" y="141"/>
                  </a:lnTo>
                  <a:lnTo>
                    <a:pt x="96" y="158"/>
                  </a:lnTo>
                  <a:lnTo>
                    <a:pt x="82" y="176"/>
                  </a:lnTo>
                  <a:lnTo>
                    <a:pt x="70" y="195"/>
                  </a:lnTo>
                  <a:lnTo>
                    <a:pt x="58" y="213"/>
                  </a:lnTo>
                  <a:lnTo>
                    <a:pt x="47" y="232"/>
                  </a:lnTo>
                  <a:lnTo>
                    <a:pt x="38" y="253"/>
                  </a:lnTo>
                  <a:lnTo>
                    <a:pt x="30" y="273"/>
                  </a:lnTo>
                  <a:lnTo>
                    <a:pt x="23" y="295"/>
                  </a:lnTo>
                  <a:lnTo>
                    <a:pt x="16" y="316"/>
                  </a:lnTo>
                  <a:lnTo>
                    <a:pt x="11" y="338"/>
                  </a:lnTo>
                  <a:lnTo>
                    <a:pt x="7" y="360"/>
                  </a:lnTo>
                  <a:lnTo>
                    <a:pt x="3" y="383"/>
                  </a:lnTo>
                  <a:lnTo>
                    <a:pt x="1" y="405"/>
                  </a:lnTo>
                  <a:lnTo>
                    <a:pt x="0" y="429"/>
                  </a:lnTo>
                  <a:lnTo>
                    <a:pt x="0" y="453"/>
                  </a:lnTo>
                  <a:lnTo>
                    <a:pt x="2" y="475"/>
                  </a:lnTo>
                  <a:lnTo>
                    <a:pt x="4" y="499"/>
                  </a:lnTo>
                  <a:lnTo>
                    <a:pt x="8" y="522"/>
                  </a:lnTo>
                  <a:lnTo>
                    <a:pt x="12" y="544"/>
                  </a:lnTo>
                  <a:lnTo>
                    <a:pt x="17" y="566"/>
                  </a:lnTo>
                  <a:lnTo>
                    <a:pt x="24" y="587"/>
                  </a:lnTo>
                  <a:lnTo>
                    <a:pt x="31" y="609"/>
                  </a:lnTo>
                  <a:lnTo>
                    <a:pt x="40" y="630"/>
                  </a:lnTo>
                  <a:lnTo>
                    <a:pt x="50" y="651"/>
                  </a:lnTo>
                  <a:lnTo>
                    <a:pt x="60" y="671"/>
                  </a:lnTo>
                  <a:lnTo>
                    <a:pt x="71" y="690"/>
                  </a:lnTo>
                  <a:lnTo>
                    <a:pt x="84" y="710"/>
                  </a:lnTo>
                  <a:lnTo>
                    <a:pt x="97" y="728"/>
                  </a:lnTo>
                  <a:lnTo>
                    <a:pt x="111" y="746"/>
                  </a:lnTo>
                  <a:lnTo>
                    <a:pt x="125" y="763"/>
                  </a:lnTo>
                  <a:lnTo>
                    <a:pt x="141" y="780"/>
                  </a:lnTo>
                  <a:lnTo>
                    <a:pt x="147" y="786"/>
                  </a:lnTo>
                  <a:lnTo>
                    <a:pt x="155" y="791"/>
                  </a:lnTo>
                  <a:lnTo>
                    <a:pt x="163" y="796"/>
                  </a:lnTo>
                  <a:lnTo>
                    <a:pt x="170" y="799"/>
                  </a:lnTo>
                  <a:lnTo>
                    <a:pt x="179" y="802"/>
                  </a:lnTo>
                  <a:lnTo>
                    <a:pt x="186" y="804"/>
                  </a:lnTo>
                  <a:lnTo>
                    <a:pt x="195" y="805"/>
                  </a:lnTo>
                  <a:lnTo>
                    <a:pt x="204" y="807"/>
                  </a:lnTo>
                  <a:lnTo>
                    <a:pt x="213" y="805"/>
                  </a:lnTo>
                  <a:lnTo>
                    <a:pt x="222" y="804"/>
                  </a:lnTo>
                  <a:lnTo>
                    <a:pt x="230" y="802"/>
                  </a:lnTo>
                  <a:lnTo>
                    <a:pt x="238" y="799"/>
                  </a:lnTo>
                  <a:lnTo>
                    <a:pt x="246" y="796"/>
                  </a:lnTo>
                  <a:lnTo>
                    <a:pt x="254" y="791"/>
                  </a:lnTo>
                  <a:lnTo>
                    <a:pt x="260" y="786"/>
                  </a:lnTo>
                  <a:lnTo>
                    <a:pt x="268" y="780"/>
                  </a:lnTo>
                  <a:lnTo>
                    <a:pt x="273" y="773"/>
                  </a:lnTo>
                  <a:lnTo>
                    <a:pt x="279" y="766"/>
                  </a:lnTo>
                  <a:lnTo>
                    <a:pt x="284" y="758"/>
                  </a:lnTo>
                  <a:lnTo>
                    <a:pt x="287" y="750"/>
                  </a:lnTo>
                  <a:lnTo>
                    <a:pt x="291" y="742"/>
                  </a:lnTo>
                  <a:lnTo>
                    <a:pt x="293" y="733"/>
                  </a:lnTo>
                  <a:lnTo>
                    <a:pt x="294" y="725"/>
                  </a:lnTo>
                  <a:lnTo>
                    <a:pt x="294" y="716"/>
                  </a:lnTo>
                  <a:lnTo>
                    <a:pt x="294" y="708"/>
                  </a:lnTo>
                  <a:lnTo>
                    <a:pt x="293" y="699"/>
                  </a:lnTo>
                  <a:lnTo>
                    <a:pt x="291" y="690"/>
                  </a:lnTo>
                  <a:lnTo>
                    <a:pt x="287" y="683"/>
                  </a:lnTo>
                  <a:lnTo>
                    <a:pt x="284" y="674"/>
                  </a:lnTo>
                  <a:lnTo>
                    <a:pt x="279" y="667"/>
                  </a:lnTo>
                  <a:lnTo>
                    <a:pt x="273" y="659"/>
                  </a:lnTo>
                  <a:lnTo>
                    <a:pt x="268" y="653"/>
                  </a:lnTo>
                  <a:lnTo>
                    <a:pt x="260" y="644"/>
                  </a:lnTo>
                  <a:lnTo>
                    <a:pt x="254" y="636"/>
                  </a:lnTo>
                  <a:lnTo>
                    <a:pt x="251" y="628"/>
                  </a:lnTo>
                  <a:lnTo>
                    <a:pt x="248" y="620"/>
                  </a:lnTo>
                  <a:lnTo>
                    <a:pt x="248" y="614"/>
                  </a:lnTo>
                  <a:lnTo>
                    <a:pt x="248" y="608"/>
                  </a:lnTo>
                  <a:lnTo>
                    <a:pt x="250" y="603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61" y="594"/>
                  </a:lnTo>
                  <a:lnTo>
                    <a:pt x="265" y="594"/>
                  </a:lnTo>
                  <a:lnTo>
                    <a:pt x="271" y="597"/>
                  </a:lnTo>
                  <a:lnTo>
                    <a:pt x="280" y="603"/>
                  </a:lnTo>
                  <a:lnTo>
                    <a:pt x="292" y="614"/>
                  </a:lnTo>
                  <a:lnTo>
                    <a:pt x="457" y="780"/>
                  </a:lnTo>
                  <a:lnTo>
                    <a:pt x="466" y="787"/>
                  </a:lnTo>
                  <a:lnTo>
                    <a:pt x="473" y="795"/>
                  </a:lnTo>
                  <a:lnTo>
                    <a:pt x="483" y="801"/>
                  </a:lnTo>
                  <a:lnTo>
                    <a:pt x="492" y="808"/>
                  </a:lnTo>
                  <a:lnTo>
                    <a:pt x="501" y="814"/>
                  </a:lnTo>
                  <a:lnTo>
                    <a:pt x="511" y="819"/>
                  </a:lnTo>
                  <a:lnTo>
                    <a:pt x="521" y="824"/>
                  </a:lnTo>
                  <a:lnTo>
                    <a:pt x="530" y="828"/>
                  </a:lnTo>
                  <a:lnTo>
                    <a:pt x="541" y="832"/>
                  </a:lnTo>
                  <a:lnTo>
                    <a:pt x="552" y="836"/>
                  </a:lnTo>
                  <a:lnTo>
                    <a:pt x="563" y="839"/>
                  </a:lnTo>
                  <a:lnTo>
                    <a:pt x="573" y="841"/>
                  </a:lnTo>
                  <a:lnTo>
                    <a:pt x="584" y="843"/>
                  </a:lnTo>
                  <a:lnTo>
                    <a:pt x="596" y="844"/>
                  </a:lnTo>
                  <a:lnTo>
                    <a:pt x="607" y="845"/>
                  </a:lnTo>
                  <a:lnTo>
                    <a:pt x="619" y="845"/>
                  </a:lnTo>
                  <a:lnTo>
                    <a:pt x="630" y="845"/>
                  </a:lnTo>
                  <a:lnTo>
                    <a:pt x="642" y="844"/>
                  </a:lnTo>
                  <a:lnTo>
                    <a:pt x="653" y="843"/>
                  </a:lnTo>
                  <a:lnTo>
                    <a:pt x="664" y="841"/>
                  </a:lnTo>
                  <a:lnTo>
                    <a:pt x="676" y="839"/>
                  </a:lnTo>
                  <a:lnTo>
                    <a:pt x="686" y="836"/>
                  </a:lnTo>
                  <a:lnTo>
                    <a:pt x="696" y="832"/>
                  </a:lnTo>
                  <a:lnTo>
                    <a:pt x="707" y="828"/>
                  </a:lnTo>
                  <a:lnTo>
                    <a:pt x="718" y="824"/>
                  </a:lnTo>
                  <a:lnTo>
                    <a:pt x="727" y="819"/>
                  </a:lnTo>
                  <a:lnTo>
                    <a:pt x="737" y="814"/>
                  </a:lnTo>
                  <a:lnTo>
                    <a:pt x="746" y="808"/>
                  </a:lnTo>
                  <a:lnTo>
                    <a:pt x="755" y="801"/>
                  </a:lnTo>
                  <a:lnTo>
                    <a:pt x="764" y="795"/>
                  </a:lnTo>
                  <a:lnTo>
                    <a:pt x="772" y="787"/>
                  </a:lnTo>
                  <a:lnTo>
                    <a:pt x="780" y="780"/>
                  </a:lnTo>
                  <a:lnTo>
                    <a:pt x="796" y="763"/>
                  </a:lnTo>
                  <a:lnTo>
                    <a:pt x="810" y="746"/>
                  </a:lnTo>
                  <a:lnTo>
                    <a:pt x="824" y="728"/>
                  </a:lnTo>
                  <a:lnTo>
                    <a:pt x="837" y="710"/>
                  </a:lnTo>
                  <a:lnTo>
                    <a:pt x="848" y="691"/>
                  </a:lnTo>
                  <a:lnTo>
                    <a:pt x="858" y="672"/>
                  </a:lnTo>
                  <a:lnTo>
                    <a:pt x="868" y="653"/>
                  </a:lnTo>
                  <a:lnTo>
                    <a:pt x="876" y="632"/>
                  </a:lnTo>
                  <a:lnTo>
                    <a:pt x="883" y="612"/>
                  </a:lnTo>
                  <a:lnTo>
                    <a:pt x="890" y="591"/>
                  </a:lnTo>
                  <a:lnTo>
                    <a:pt x="895" y="570"/>
                  </a:lnTo>
                  <a:lnTo>
                    <a:pt x="898" y="550"/>
                  </a:lnTo>
                  <a:lnTo>
                    <a:pt x="901" y="528"/>
                  </a:lnTo>
                  <a:lnTo>
                    <a:pt x="904" y="506"/>
                  </a:lnTo>
                  <a:lnTo>
                    <a:pt x="905" y="485"/>
                  </a:lnTo>
                  <a:lnTo>
                    <a:pt x="905" y="462"/>
                  </a:lnTo>
                  <a:lnTo>
                    <a:pt x="904" y="441"/>
                  </a:lnTo>
                  <a:lnTo>
                    <a:pt x="901" y="419"/>
                  </a:lnTo>
                  <a:lnTo>
                    <a:pt x="898" y="398"/>
                  </a:lnTo>
                  <a:lnTo>
                    <a:pt x="895" y="376"/>
                  </a:lnTo>
                  <a:lnTo>
                    <a:pt x="890" y="355"/>
                  </a:lnTo>
                  <a:lnTo>
                    <a:pt x="883" y="333"/>
                  </a:lnTo>
                  <a:lnTo>
                    <a:pt x="876" y="313"/>
                  </a:lnTo>
                  <a:lnTo>
                    <a:pt x="868" y="291"/>
                  </a:lnTo>
                  <a:lnTo>
                    <a:pt x="858" y="271"/>
                  </a:lnTo>
                  <a:lnTo>
                    <a:pt x="849" y="252"/>
                  </a:lnTo>
                  <a:lnTo>
                    <a:pt x="837" y="231"/>
                  </a:lnTo>
                  <a:lnTo>
                    <a:pt x="825" y="212"/>
                  </a:lnTo>
                  <a:lnTo>
                    <a:pt x="811" y="194"/>
                  </a:lnTo>
                  <a:lnTo>
                    <a:pt x="797" y="175"/>
                  </a:lnTo>
                  <a:lnTo>
                    <a:pt x="782" y="157"/>
                  </a:lnTo>
                  <a:lnTo>
                    <a:pt x="765" y="140"/>
                  </a:lnTo>
                  <a:lnTo>
                    <a:pt x="76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6" name="Freeform 60"/>
            <p:cNvSpPr>
              <a:spLocks noEditPoints="1"/>
            </p:cNvSpPr>
            <p:nvPr/>
          </p:nvSpPr>
          <p:spPr bwMode="auto">
            <a:xfrm>
              <a:off x="5078413" y="852488"/>
              <a:ext cx="47625" cy="47625"/>
            </a:xfrm>
            <a:custGeom>
              <a:avLst/>
              <a:gdLst>
                <a:gd name="T0" fmla="*/ 51 w 151"/>
                <a:gd name="T1" fmla="*/ 38 h 151"/>
                <a:gd name="T2" fmla="*/ 67 w 151"/>
                <a:gd name="T3" fmla="*/ 30 h 151"/>
                <a:gd name="T4" fmla="*/ 84 w 151"/>
                <a:gd name="T5" fmla="*/ 30 h 151"/>
                <a:gd name="T6" fmla="*/ 100 w 151"/>
                <a:gd name="T7" fmla="*/ 38 h 151"/>
                <a:gd name="T8" fmla="*/ 113 w 151"/>
                <a:gd name="T9" fmla="*/ 50 h 151"/>
                <a:gd name="T10" fmla="*/ 119 w 151"/>
                <a:gd name="T11" fmla="*/ 66 h 151"/>
                <a:gd name="T12" fmla="*/ 119 w 151"/>
                <a:gd name="T13" fmla="*/ 84 h 151"/>
                <a:gd name="T14" fmla="*/ 113 w 151"/>
                <a:gd name="T15" fmla="*/ 100 h 151"/>
                <a:gd name="T16" fmla="*/ 100 w 151"/>
                <a:gd name="T17" fmla="*/ 113 h 151"/>
                <a:gd name="T18" fmla="*/ 84 w 151"/>
                <a:gd name="T19" fmla="*/ 119 h 151"/>
                <a:gd name="T20" fmla="*/ 67 w 151"/>
                <a:gd name="T21" fmla="*/ 119 h 151"/>
                <a:gd name="T22" fmla="*/ 51 w 151"/>
                <a:gd name="T23" fmla="*/ 113 h 151"/>
                <a:gd name="T24" fmla="*/ 38 w 151"/>
                <a:gd name="T25" fmla="*/ 100 h 151"/>
                <a:gd name="T26" fmla="*/ 31 w 151"/>
                <a:gd name="T27" fmla="*/ 84 h 151"/>
                <a:gd name="T28" fmla="*/ 31 w 151"/>
                <a:gd name="T29" fmla="*/ 66 h 151"/>
                <a:gd name="T30" fmla="*/ 38 w 151"/>
                <a:gd name="T31" fmla="*/ 50 h 151"/>
                <a:gd name="T32" fmla="*/ 43 w 151"/>
                <a:gd name="T33" fmla="*/ 43 h 151"/>
                <a:gd name="T34" fmla="*/ 83 w 151"/>
                <a:gd name="T35" fmla="*/ 150 h 151"/>
                <a:gd name="T36" fmla="*/ 97 w 151"/>
                <a:gd name="T37" fmla="*/ 148 h 151"/>
                <a:gd name="T38" fmla="*/ 111 w 151"/>
                <a:gd name="T39" fmla="*/ 141 h 151"/>
                <a:gd name="T40" fmla="*/ 123 w 151"/>
                <a:gd name="T41" fmla="*/ 134 h 151"/>
                <a:gd name="T42" fmla="*/ 133 w 151"/>
                <a:gd name="T43" fmla="*/ 123 h 151"/>
                <a:gd name="T44" fmla="*/ 142 w 151"/>
                <a:gd name="T45" fmla="*/ 111 h 151"/>
                <a:gd name="T46" fmla="*/ 147 w 151"/>
                <a:gd name="T47" fmla="*/ 97 h 151"/>
                <a:gd name="T48" fmla="*/ 151 w 151"/>
                <a:gd name="T49" fmla="*/ 83 h 151"/>
                <a:gd name="T50" fmla="*/ 151 w 151"/>
                <a:gd name="T51" fmla="*/ 68 h 151"/>
                <a:gd name="T52" fmla="*/ 147 w 151"/>
                <a:gd name="T53" fmla="*/ 53 h 151"/>
                <a:gd name="T54" fmla="*/ 142 w 151"/>
                <a:gd name="T55" fmla="*/ 40 h 151"/>
                <a:gd name="T56" fmla="*/ 133 w 151"/>
                <a:gd name="T57" fmla="*/ 27 h 151"/>
                <a:gd name="T58" fmla="*/ 123 w 151"/>
                <a:gd name="T59" fmla="*/ 16 h 151"/>
                <a:gd name="T60" fmla="*/ 111 w 151"/>
                <a:gd name="T61" fmla="*/ 9 h 151"/>
                <a:gd name="T62" fmla="*/ 97 w 151"/>
                <a:gd name="T63" fmla="*/ 4 h 151"/>
                <a:gd name="T64" fmla="*/ 83 w 151"/>
                <a:gd name="T65" fmla="*/ 0 h 151"/>
                <a:gd name="T66" fmla="*/ 68 w 151"/>
                <a:gd name="T67" fmla="*/ 0 h 151"/>
                <a:gd name="T68" fmla="*/ 54 w 151"/>
                <a:gd name="T69" fmla="*/ 2 h 151"/>
                <a:gd name="T70" fmla="*/ 40 w 151"/>
                <a:gd name="T71" fmla="*/ 9 h 151"/>
                <a:gd name="T72" fmla="*/ 28 w 151"/>
                <a:gd name="T73" fmla="*/ 16 h 151"/>
                <a:gd name="T74" fmla="*/ 17 w 151"/>
                <a:gd name="T75" fmla="*/ 27 h 151"/>
                <a:gd name="T76" fmla="*/ 9 w 151"/>
                <a:gd name="T77" fmla="*/ 40 h 151"/>
                <a:gd name="T78" fmla="*/ 3 w 151"/>
                <a:gd name="T79" fmla="*/ 53 h 151"/>
                <a:gd name="T80" fmla="*/ 0 w 151"/>
                <a:gd name="T81" fmla="*/ 68 h 151"/>
                <a:gd name="T82" fmla="*/ 0 w 151"/>
                <a:gd name="T83" fmla="*/ 82 h 151"/>
                <a:gd name="T84" fmla="*/ 3 w 151"/>
                <a:gd name="T85" fmla="*/ 97 h 151"/>
                <a:gd name="T86" fmla="*/ 9 w 151"/>
                <a:gd name="T87" fmla="*/ 111 h 151"/>
                <a:gd name="T88" fmla="*/ 17 w 151"/>
                <a:gd name="T89" fmla="*/ 123 h 151"/>
                <a:gd name="T90" fmla="*/ 28 w 151"/>
                <a:gd name="T91" fmla="*/ 134 h 151"/>
                <a:gd name="T92" fmla="*/ 40 w 151"/>
                <a:gd name="T93" fmla="*/ 142 h 151"/>
                <a:gd name="T94" fmla="*/ 54 w 151"/>
                <a:gd name="T95" fmla="*/ 148 h 151"/>
                <a:gd name="T96" fmla="*/ 68 w 151"/>
                <a:gd name="T97" fmla="*/ 150 h 151"/>
                <a:gd name="T98" fmla="*/ 75 w 151"/>
                <a:gd name="T9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" h="151">
                  <a:moveTo>
                    <a:pt x="43" y="43"/>
                  </a:moveTo>
                  <a:lnTo>
                    <a:pt x="51" y="38"/>
                  </a:lnTo>
                  <a:lnTo>
                    <a:pt x="58" y="34"/>
                  </a:lnTo>
                  <a:lnTo>
                    <a:pt x="67" y="30"/>
                  </a:lnTo>
                  <a:lnTo>
                    <a:pt x="75" y="30"/>
                  </a:lnTo>
                  <a:lnTo>
                    <a:pt x="84" y="30"/>
                  </a:lnTo>
                  <a:lnTo>
                    <a:pt x="93" y="34"/>
                  </a:lnTo>
                  <a:lnTo>
                    <a:pt x="100" y="38"/>
                  </a:lnTo>
                  <a:lnTo>
                    <a:pt x="108" y="43"/>
                  </a:lnTo>
                  <a:lnTo>
                    <a:pt x="113" y="50"/>
                  </a:lnTo>
                  <a:lnTo>
                    <a:pt x="117" y="57"/>
                  </a:lnTo>
                  <a:lnTo>
                    <a:pt x="119" y="66"/>
                  </a:lnTo>
                  <a:lnTo>
                    <a:pt x="120" y="76"/>
                  </a:lnTo>
                  <a:lnTo>
                    <a:pt x="119" y="84"/>
                  </a:lnTo>
                  <a:lnTo>
                    <a:pt x="117" y="93"/>
                  </a:lnTo>
                  <a:lnTo>
                    <a:pt x="113" y="100"/>
                  </a:lnTo>
                  <a:lnTo>
                    <a:pt x="108" y="107"/>
                  </a:lnTo>
                  <a:lnTo>
                    <a:pt x="100" y="113"/>
                  </a:lnTo>
                  <a:lnTo>
                    <a:pt x="93" y="116"/>
                  </a:lnTo>
                  <a:lnTo>
                    <a:pt x="84" y="119"/>
                  </a:lnTo>
                  <a:lnTo>
                    <a:pt x="75" y="120"/>
                  </a:lnTo>
                  <a:lnTo>
                    <a:pt x="67" y="119"/>
                  </a:lnTo>
                  <a:lnTo>
                    <a:pt x="58" y="116"/>
                  </a:lnTo>
                  <a:lnTo>
                    <a:pt x="51" y="113"/>
                  </a:lnTo>
                  <a:lnTo>
                    <a:pt x="43" y="107"/>
                  </a:lnTo>
                  <a:lnTo>
                    <a:pt x="38" y="100"/>
                  </a:lnTo>
                  <a:lnTo>
                    <a:pt x="33" y="93"/>
                  </a:lnTo>
                  <a:lnTo>
                    <a:pt x="31" y="84"/>
                  </a:lnTo>
                  <a:lnTo>
                    <a:pt x="30" y="76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8" y="50"/>
                  </a:lnTo>
                  <a:lnTo>
                    <a:pt x="43" y="43"/>
                  </a:lnTo>
                  <a:lnTo>
                    <a:pt x="43" y="43"/>
                  </a:lnTo>
                  <a:close/>
                  <a:moveTo>
                    <a:pt x="75" y="151"/>
                  </a:moveTo>
                  <a:lnTo>
                    <a:pt x="83" y="150"/>
                  </a:lnTo>
                  <a:lnTo>
                    <a:pt x="90" y="149"/>
                  </a:lnTo>
                  <a:lnTo>
                    <a:pt x="97" y="148"/>
                  </a:lnTo>
                  <a:lnTo>
                    <a:pt x="104" y="144"/>
                  </a:lnTo>
                  <a:lnTo>
                    <a:pt x="111" y="141"/>
                  </a:lnTo>
                  <a:lnTo>
                    <a:pt x="117" y="138"/>
                  </a:lnTo>
                  <a:lnTo>
                    <a:pt x="123" y="134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8" y="116"/>
                  </a:lnTo>
                  <a:lnTo>
                    <a:pt x="142" y="111"/>
                  </a:lnTo>
                  <a:lnTo>
                    <a:pt x="145" y="104"/>
                  </a:lnTo>
                  <a:lnTo>
                    <a:pt x="147" y="97"/>
                  </a:lnTo>
                  <a:lnTo>
                    <a:pt x="150" y="90"/>
                  </a:lnTo>
                  <a:lnTo>
                    <a:pt x="151" y="83"/>
                  </a:lnTo>
                  <a:lnTo>
                    <a:pt x="151" y="76"/>
                  </a:lnTo>
                  <a:lnTo>
                    <a:pt x="151" y="68"/>
                  </a:lnTo>
                  <a:lnTo>
                    <a:pt x="150" y="60"/>
                  </a:lnTo>
                  <a:lnTo>
                    <a:pt x="147" y="53"/>
                  </a:lnTo>
                  <a:lnTo>
                    <a:pt x="145" y="47"/>
                  </a:lnTo>
                  <a:lnTo>
                    <a:pt x="142" y="40"/>
                  </a:lnTo>
                  <a:lnTo>
                    <a:pt x="138" y="34"/>
                  </a:lnTo>
                  <a:lnTo>
                    <a:pt x="133" y="27"/>
                  </a:lnTo>
                  <a:lnTo>
                    <a:pt x="128" y="22"/>
                  </a:lnTo>
                  <a:lnTo>
                    <a:pt x="123" y="16"/>
                  </a:lnTo>
                  <a:lnTo>
                    <a:pt x="117" y="12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7" y="4"/>
                  </a:lnTo>
                  <a:lnTo>
                    <a:pt x="90" y="1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0" y="1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2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4"/>
                  </a:lnTo>
                  <a:lnTo>
                    <a:pt x="9" y="40"/>
                  </a:lnTo>
                  <a:lnTo>
                    <a:pt x="5" y="47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3" y="97"/>
                  </a:lnTo>
                  <a:lnTo>
                    <a:pt x="5" y="104"/>
                  </a:lnTo>
                  <a:lnTo>
                    <a:pt x="9" y="111"/>
                  </a:lnTo>
                  <a:lnTo>
                    <a:pt x="13" y="116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8" y="134"/>
                  </a:lnTo>
                  <a:lnTo>
                    <a:pt x="33" y="138"/>
                  </a:lnTo>
                  <a:lnTo>
                    <a:pt x="40" y="142"/>
                  </a:lnTo>
                  <a:lnTo>
                    <a:pt x="46" y="144"/>
                  </a:lnTo>
                  <a:lnTo>
                    <a:pt x="54" y="148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5" y="151"/>
                  </a:lnTo>
                  <a:lnTo>
                    <a:pt x="7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7" name="Freeform 61"/>
            <p:cNvSpPr>
              <a:spLocks noEditPoints="1"/>
            </p:cNvSpPr>
            <p:nvPr/>
          </p:nvSpPr>
          <p:spPr bwMode="auto">
            <a:xfrm>
              <a:off x="5116513" y="915988"/>
              <a:ext cx="38100" cy="38100"/>
            </a:xfrm>
            <a:custGeom>
              <a:avLst/>
              <a:gdLst>
                <a:gd name="T0" fmla="*/ 78 w 122"/>
                <a:gd name="T1" fmla="*/ 84 h 120"/>
                <a:gd name="T2" fmla="*/ 67 w 122"/>
                <a:gd name="T3" fmla="*/ 89 h 120"/>
                <a:gd name="T4" fmla="*/ 55 w 122"/>
                <a:gd name="T5" fmla="*/ 89 h 120"/>
                <a:gd name="T6" fmla="*/ 45 w 122"/>
                <a:gd name="T7" fmla="*/ 84 h 120"/>
                <a:gd name="T8" fmla="*/ 36 w 122"/>
                <a:gd name="T9" fmla="*/ 76 h 120"/>
                <a:gd name="T10" fmla="*/ 32 w 122"/>
                <a:gd name="T11" fmla="*/ 65 h 120"/>
                <a:gd name="T12" fmla="*/ 32 w 122"/>
                <a:gd name="T13" fmla="*/ 53 h 120"/>
                <a:gd name="T14" fmla="*/ 36 w 122"/>
                <a:gd name="T15" fmla="*/ 43 h 120"/>
                <a:gd name="T16" fmla="*/ 45 w 122"/>
                <a:gd name="T17" fmla="*/ 34 h 120"/>
                <a:gd name="T18" fmla="*/ 55 w 122"/>
                <a:gd name="T19" fmla="*/ 30 h 120"/>
                <a:gd name="T20" fmla="*/ 67 w 122"/>
                <a:gd name="T21" fmla="*/ 30 h 120"/>
                <a:gd name="T22" fmla="*/ 78 w 122"/>
                <a:gd name="T23" fmla="*/ 34 h 120"/>
                <a:gd name="T24" fmla="*/ 86 w 122"/>
                <a:gd name="T25" fmla="*/ 43 h 120"/>
                <a:gd name="T26" fmla="*/ 91 w 122"/>
                <a:gd name="T27" fmla="*/ 53 h 120"/>
                <a:gd name="T28" fmla="*/ 91 w 122"/>
                <a:gd name="T29" fmla="*/ 65 h 120"/>
                <a:gd name="T30" fmla="*/ 86 w 122"/>
                <a:gd name="T31" fmla="*/ 76 h 120"/>
                <a:gd name="T32" fmla="*/ 82 w 122"/>
                <a:gd name="T33" fmla="*/ 80 h 120"/>
                <a:gd name="T34" fmla="*/ 99 w 122"/>
                <a:gd name="T35" fmla="*/ 12 h 120"/>
                <a:gd name="T36" fmla="*/ 90 w 122"/>
                <a:gd name="T37" fmla="*/ 6 h 120"/>
                <a:gd name="T38" fmla="*/ 79 w 122"/>
                <a:gd name="T39" fmla="*/ 2 h 120"/>
                <a:gd name="T40" fmla="*/ 67 w 122"/>
                <a:gd name="T41" fmla="*/ 0 h 120"/>
                <a:gd name="T42" fmla="*/ 55 w 122"/>
                <a:gd name="T43" fmla="*/ 0 h 120"/>
                <a:gd name="T44" fmla="*/ 43 w 122"/>
                <a:gd name="T45" fmla="*/ 2 h 120"/>
                <a:gd name="T46" fmla="*/ 33 w 122"/>
                <a:gd name="T47" fmla="*/ 6 h 120"/>
                <a:gd name="T48" fmla="*/ 23 w 122"/>
                <a:gd name="T49" fmla="*/ 12 h 120"/>
                <a:gd name="T50" fmla="*/ 14 w 122"/>
                <a:gd name="T51" fmla="*/ 21 h 120"/>
                <a:gd name="T52" fmla="*/ 8 w 122"/>
                <a:gd name="T53" fmla="*/ 31 h 120"/>
                <a:gd name="T54" fmla="*/ 4 w 122"/>
                <a:gd name="T55" fmla="*/ 43 h 120"/>
                <a:gd name="T56" fmla="*/ 1 w 122"/>
                <a:gd name="T57" fmla="*/ 53 h 120"/>
                <a:gd name="T58" fmla="*/ 1 w 122"/>
                <a:gd name="T59" fmla="*/ 65 h 120"/>
                <a:gd name="T60" fmla="*/ 4 w 122"/>
                <a:gd name="T61" fmla="*/ 77 h 120"/>
                <a:gd name="T62" fmla="*/ 8 w 122"/>
                <a:gd name="T63" fmla="*/ 88 h 120"/>
                <a:gd name="T64" fmla="*/ 14 w 122"/>
                <a:gd name="T65" fmla="*/ 97 h 120"/>
                <a:gd name="T66" fmla="*/ 23 w 122"/>
                <a:gd name="T67" fmla="*/ 106 h 120"/>
                <a:gd name="T68" fmla="*/ 33 w 122"/>
                <a:gd name="T69" fmla="*/ 112 h 120"/>
                <a:gd name="T70" fmla="*/ 43 w 122"/>
                <a:gd name="T71" fmla="*/ 117 h 120"/>
                <a:gd name="T72" fmla="*/ 55 w 122"/>
                <a:gd name="T73" fmla="*/ 119 h 120"/>
                <a:gd name="T74" fmla="*/ 67 w 122"/>
                <a:gd name="T75" fmla="*/ 119 h 120"/>
                <a:gd name="T76" fmla="*/ 79 w 122"/>
                <a:gd name="T77" fmla="*/ 117 h 120"/>
                <a:gd name="T78" fmla="*/ 90 w 122"/>
                <a:gd name="T79" fmla="*/ 112 h 120"/>
                <a:gd name="T80" fmla="*/ 99 w 122"/>
                <a:gd name="T81" fmla="*/ 106 h 120"/>
                <a:gd name="T82" fmla="*/ 108 w 122"/>
                <a:gd name="T83" fmla="*/ 97 h 120"/>
                <a:gd name="T84" fmla="*/ 114 w 122"/>
                <a:gd name="T85" fmla="*/ 88 h 120"/>
                <a:gd name="T86" fmla="*/ 119 w 122"/>
                <a:gd name="T87" fmla="*/ 77 h 120"/>
                <a:gd name="T88" fmla="*/ 121 w 122"/>
                <a:gd name="T89" fmla="*/ 65 h 120"/>
                <a:gd name="T90" fmla="*/ 121 w 122"/>
                <a:gd name="T91" fmla="*/ 53 h 120"/>
                <a:gd name="T92" fmla="*/ 119 w 122"/>
                <a:gd name="T93" fmla="*/ 43 h 120"/>
                <a:gd name="T94" fmla="*/ 114 w 122"/>
                <a:gd name="T95" fmla="*/ 31 h 120"/>
                <a:gd name="T96" fmla="*/ 108 w 122"/>
                <a:gd name="T97" fmla="*/ 2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120">
                  <a:moveTo>
                    <a:pt x="82" y="80"/>
                  </a:moveTo>
                  <a:lnTo>
                    <a:pt x="78" y="84"/>
                  </a:lnTo>
                  <a:lnTo>
                    <a:pt x="72" y="87"/>
                  </a:lnTo>
                  <a:lnTo>
                    <a:pt x="67" y="89"/>
                  </a:lnTo>
                  <a:lnTo>
                    <a:pt x="61" y="89"/>
                  </a:lnTo>
                  <a:lnTo>
                    <a:pt x="55" y="89"/>
                  </a:lnTo>
                  <a:lnTo>
                    <a:pt x="50" y="87"/>
                  </a:lnTo>
                  <a:lnTo>
                    <a:pt x="45" y="84"/>
                  </a:lnTo>
                  <a:lnTo>
                    <a:pt x="40" y="80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2" y="65"/>
                  </a:lnTo>
                  <a:lnTo>
                    <a:pt x="31" y="59"/>
                  </a:lnTo>
                  <a:lnTo>
                    <a:pt x="32" y="53"/>
                  </a:lnTo>
                  <a:lnTo>
                    <a:pt x="34" y="48"/>
                  </a:lnTo>
                  <a:lnTo>
                    <a:pt x="36" y="43"/>
                  </a:lnTo>
                  <a:lnTo>
                    <a:pt x="40" y="38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30"/>
                  </a:lnTo>
                  <a:lnTo>
                    <a:pt x="72" y="32"/>
                  </a:lnTo>
                  <a:lnTo>
                    <a:pt x="78" y="34"/>
                  </a:lnTo>
                  <a:lnTo>
                    <a:pt x="82" y="38"/>
                  </a:lnTo>
                  <a:lnTo>
                    <a:pt x="86" y="43"/>
                  </a:lnTo>
                  <a:lnTo>
                    <a:pt x="90" y="48"/>
                  </a:lnTo>
                  <a:lnTo>
                    <a:pt x="91" y="53"/>
                  </a:lnTo>
                  <a:lnTo>
                    <a:pt x="92" y="60"/>
                  </a:lnTo>
                  <a:lnTo>
                    <a:pt x="91" y="65"/>
                  </a:lnTo>
                  <a:lnTo>
                    <a:pt x="90" y="70"/>
                  </a:lnTo>
                  <a:lnTo>
                    <a:pt x="86" y="76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04" y="17"/>
                  </a:moveTo>
                  <a:lnTo>
                    <a:pt x="99" y="12"/>
                  </a:lnTo>
                  <a:lnTo>
                    <a:pt x="95" y="9"/>
                  </a:lnTo>
                  <a:lnTo>
                    <a:pt x="90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2" y="1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38" y="4"/>
                  </a:lnTo>
                  <a:lnTo>
                    <a:pt x="33" y="6"/>
                  </a:lnTo>
                  <a:lnTo>
                    <a:pt x="27" y="9"/>
                  </a:lnTo>
                  <a:lnTo>
                    <a:pt x="23" y="12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1"/>
                  </a:lnTo>
                  <a:lnTo>
                    <a:pt x="5" y="36"/>
                  </a:lnTo>
                  <a:lnTo>
                    <a:pt x="4" y="43"/>
                  </a:lnTo>
                  <a:lnTo>
                    <a:pt x="1" y="48"/>
                  </a:lnTo>
                  <a:lnTo>
                    <a:pt x="1" y="53"/>
                  </a:lnTo>
                  <a:lnTo>
                    <a:pt x="0" y="60"/>
                  </a:lnTo>
                  <a:lnTo>
                    <a:pt x="1" y="65"/>
                  </a:lnTo>
                  <a:lnTo>
                    <a:pt x="1" y="70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11" y="92"/>
                  </a:lnTo>
                  <a:lnTo>
                    <a:pt x="14" y="97"/>
                  </a:lnTo>
                  <a:lnTo>
                    <a:pt x="19" y="102"/>
                  </a:lnTo>
                  <a:lnTo>
                    <a:pt x="23" y="106"/>
                  </a:lnTo>
                  <a:lnTo>
                    <a:pt x="27" y="109"/>
                  </a:lnTo>
                  <a:lnTo>
                    <a:pt x="33" y="112"/>
                  </a:lnTo>
                  <a:lnTo>
                    <a:pt x="38" y="115"/>
                  </a:lnTo>
                  <a:lnTo>
                    <a:pt x="43" y="117"/>
                  </a:lnTo>
                  <a:lnTo>
                    <a:pt x="49" y="119"/>
                  </a:lnTo>
                  <a:lnTo>
                    <a:pt x="55" y="119"/>
                  </a:lnTo>
                  <a:lnTo>
                    <a:pt x="61" y="120"/>
                  </a:lnTo>
                  <a:lnTo>
                    <a:pt x="67" y="119"/>
                  </a:lnTo>
                  <a:lnTo>
                    <a:pt x="72" y="119"/>
                  </a:lnTo>
                  <a:lnTo>
                    <a:pt x="79" y="117"/>
                  </a:lnTo>
                  <a:lnTo>
                    <a:pt x="84" y="115"/>
                  </a:lnTo>
                  <a:lnTo>
                    <a:pt x="90" y="112"/>
                  </a:lnTo>
                  <a:lnTo>
                    <a:pt x="95" y="109"/>
                  </a:lnTo>
                  <a:lnTo>
                    <a:pt x="99" y="106"/>
                  </a:lnTo>
                  <a:lnTo>
                    <a:pt x="104" y="102"/>
                  </a:lnTo>
                  <a:lnTo>
                    <a:pt x="108" y="97"/>
                  </a:lnTo>
                  <a:lnTo>
                    <a:pt x="111" y="92"/>
                  </a:lnTo>
                  <a:lnTo>
                    <a:pt x="114" y="88"/>
                  </a:lnTo>
                  <a:lnTo>
                    <a:pt x="117" y="82"/>
                  </a:lnTo>
                  <a:lnTo>
                    <a:pt x="119" y="77"/>
                  </a:lnTo>
                  <a:lnTo>
                    <a:pt x="121" y="70"/>
                  </a:lnTo>
                  <a:lnTo>
                    <a:pt x="121" y="65"/>
                  </a:lnTo>
                  <a:lnTo>
                    <a:pt x="122" y="60"/>
                  </a:lnTo>
                  <a:lnTo>
                    <a:pt x="121" y="53"/>
                  </a:lnTo>
                  <a:lnTo>
                    <a:pt x="121" y="48"/>
                  </a:lnTo>
                  <a:lnTo>
                    <a:pt x="119" y="43"/>
                  </a:lnTo>
                  <a:lnTo>
                    <a:pt x="117" y="36"/>
                  </a:lnTo>
                  <a:lnTo>
                    <a:pt x="114" y="31"/>
                  </a:lnTo>
                  <a:lnTo>
                    <a:pt x="111" y="26"/>
                  </a:lnTo>
                  <a:lnTo>
                    <a:pt x="108" y="21"/>
                  </a:lnTo>
                  <a:lnTo>
                    <a:pt x="10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8" name="Freeform 62"/>
            <p:cNvSpPr>
              <a:spLocks noEditPoints="1"/>
            </p:cNvSpPr>
            <p:nvPr/>
          </p:nvSpPr>
          <p:spPr bwMode="auto">
            <a:xfrm>
              <a:off x="5073650" y="966788"/>
              <a:ext cx="57150" cy="57150"/>
            </a:xfrm>
            <a:custGeom>
              <a:avLst/>
              <a:gdLst>
                <a:gd name="T0" fmla="*/ 124 w 181"/>
                <a:gd name="T1" fmla="*/ 140 h 181"/>
                <a:gd name="T2" fmla="*/ 108 w 181"/>
                <a:gd name="T3" fmla="*/ 148 h 181"/>
                <a:gd name="T4" fmla="*/ 90 w 181"/>
                <a:gd name="T5" fmla="*/ 151 h 181"/>
                <a:gd name="T6" fmla="*/ 73 w 181"/>
                <a:gd name="T7" fmla="*/ 148 h 181"/>
                <a:gd name="T8" fmla="*/ 57 w 181"/>
                <a:gd name="T9" fmla="*/ 140 h 181"/>
                <a:gd name="T10" fmla="*/ 44 w 181"/>
                <a:gd name="T11" fmla="*/ 129 h 181"/>
                <a:gd name="T12" fmla="*/ 34 w 181"/>
                <a:gd name="T13" fmla="*/ 113 h 181"/>
                <a:gd name="T14" fmla="*/ 30 w 181"/>
                <a:gd name="T15" fmla="*/ 96 h 181"/>
                <a:gd name="T16" fmla="*/ 31 w 181"/>
                <a:gd name="T17" fmla="*/ 79 h 181"/>
                <a:gd name="T18" fmla="*/ 37 w 181"/>
                <a:gd name="T19" fmla="*/ 62 h 181"/>
                <a:gd name="T20" fmla="*/ 47 w 181"/>
                <a:gd name="T21" fmla="*/ 48 h 181"/>
                <a:gd name="T22" fmla="*/ 62 w 181"/>
                <a:gd name="T23" fmla="*/ 37 h 181"/>
                <a:gd name="T24" fmla="*/ 78 w 181"/>
                <a:gd name="T25" fmla="*/ 32 h 181"/>
                <a:gd name="T26" fmla="*/ 97 w 181"/>
                <a:gd name="T27" fmla="*/ 31 h 181"/>
                <a:gd name="T28" fmla="*/ 113 w 181"/>
                <a:gd name="T29" fmla="*/ 35 h 181"/>
                <a:gd name="T30" fmla="*/ 129 w 181"/>
                <a:gd name="T31" fmla="*/ 44 h 181"/>
                <a:gd name="T32" fmla="*/ 141 w 181"/>
                <a:gd name="T33" fmla="*/ 56 h 181"/>
                <a:gd name="T34" fmla="*/ 148 w 181"/>
                <a:gd name="T35" fmla="*/ 73 h 181"/>
                <a:gd name="T36" fmla="*/ 151 w 181"/>
                <a:gd name="T37" fmla="*/ 91 h 181"/>
                <a:gd name="T38" fmla="*/ 148 w 181"/>
                <a:gd name="T39" fmla="*/ 108 h 181"/>
                <a:gd name="T40" fmla="*/ 141 w 181"/>
                <a:gd name="T41" fmla="*/ 124 h 181"/>
                <a:gd name="T42" fmla="*/ 90 w 181"/>
                <a:gd name="T43" fmla="*/ 0 h 181"/>
                <a:gd name="T44" fmla="*/ 63 w 181"/>
                <a:gd name="T45" fmla="*/ 4 h 181"/>
                <a:gd name="T46" fmla="*/ 40 w 181"/>
                <a:gd name="T47" fmla="*/ 16 h 181"/>
                <a:gd name="T48" fmla="*/ 20 w 181"/>
                <a:gd name="T49" fmla="*/ 33 h 181"/>
                <a:gd name="T50" fmla="*/ 6 w 181"/>
                <a:gd name="T51" fmla="*/ 55 h 181"/>
                <a:gd name="T52" fmla="*/ 0 w 181"/>
                <a:gd name="T53" fmla="*/ 81 h 181"/>
                <a:gd name="T54" fmla="*/ 1 w 181"/>
                <a:gd name="T55" fmla="*/ 108 h 181"/>
                <a:gd name="T56" fmla="*/ 11 w 181"/>
                <a:gd name="T57" fmla="*/ 133 h 181"/>
                <a:gd name="T58" fmla="*/ 27 w 181"/>
                <a:gd name="T59" fmla="*/ 154 h 181"/>
                <a:gd name="T60" fmla="*/ 47 w 181"/>
                <a:gd name="T61" fmla="*/ 170 h 181"/>
                <a:gd name="T62" fmla="*/ 72 w 181"/>
                <a:gd name="T63" fmla="*/ 179 h 181"/>
                <a:gd name="T64" fmla="*/ 99 w 181"/>
                <a:gd name="T65" fmla="*/ 180 h 181"/>
                <a:gd name="T66" fmla="*/ 125 w 181"/>
                <a:gd name="T67" fmla="*/ 174 h 181"/>
                <a:gd name="T68" fmla="*/ 147 w 181"/>
                <a:gd name="T69" fmla="*/ 161 h 181"/>
                <a:gd name="T70" fmla="*/ 166 w 181"/>
                <a:gd name="T71" fmla="*/ 140 h 181"/>
                <a:gd name="T72" fmla="*/ 176 w 181"/>
                <a:gd name="T73" fmla="*/ 117 h 181"/>
                <a:gd name="T74" fmla="*/ 181 w 181"/>
                <a:gd name="T75" fmla="*/ 91 h 181"/>
                <a:gd name="T76" fmla="*/ 176 w 181"/>
                <a:gd name="T77" fmla="*/ 64 h 181"/>
                <a:gd name="T78" fmla="*/ 166 w 181"/>
                <a:gd name="T79" fmla="*/ 40 h 181"/>
                <a:gd name="T80" fmla="*/ 147 w 181"/>
                <a:gd name="T81" fmla="*/ 20 h 181"/>
                <a:gd name="T82" fmla="*/ 125 w 181"/>
                <a:gd name="T83" fmla="*/ 7 h 181"/>
                <a:gd name="T84" fmla="*/ 99 w 181"/>
                <a:gd name="T85" fmla="*/ 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81">
                  <a:moveTo>
                    <a:pt x="133" y="133"/>
                  </a:moveTo>
                  <a:lnTo>
                    <a:pt x="129" y="137"/>
                  </a:lnTo>
                  <a:lnTo>
                    <a:pt x="124" y="140"/>
                  </a:lnTo>
                  <a:lnTo>
                    <a:pt x="118" y="144"/>
                  </a:lnTo>
                  <a:lnTo>
                    <a:pt x="113" y="146"/>
                  </a:lnTo>
                  <a:lnTo>
                    <a:pt x="108" y="148"/>
                  </a:lnTo>
                  <a:lnTo>
                    <a:pt x="102" y="150"/>
                  </a:lnTo>
                  <a:lnTo>
                    <a:pt x="97" y="150"/>
                  </a:lnTo>
                  <a:lnTo>
                    <a:pt x="90" y="151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3" y="148"/>
                  </a:lnTo>
                  <a:lnTo>
                    <a:pt x="67" y="146"/>
                  </a:lnTo>
                  <a:lnTo>
                    <a:pt x="62" y="144"/>
                  </a:lnTo>
                  <a:lnTo>
                    <a:pt x="57" y="140"/>
                  </a:lnTo>
                  <a:lnTo>
                    <a:pt x="52" y="137"/>
                  </a:lnTo>
                  <a:lnTo>
                    <a:pt x="47" y="133"/>
                  </a:lnTo>
                  <a:lnTo>
                    <a:pt x="44" y="129"/>
                  </a:lnTo>
                  <a:lnTo>
                    <a:pt x="40" y="124"/>
                  </a:lnTo>
                  <a:lnTo>
                    <a:pt x="37" y="119"/>
                  </a:lnTo>
                  <a:lnTo>
                    <a:pt x="34" y="113"/>
                  </a:lnTo>
                  <a:lnTo>
                    <a:pt x="32" y="108"/>
                  </a:lnTo>
                  <a:lnTo>
                    <a:pt x="31" y="103"/>
                  </a:lnTo>
                  <a:lnTo>
                    <a:pt x="30" y="96"/>
                  </a:lnTo>
                  <a:lnTo>
                    <a:pt x="30" y="91"/>
                  </a:lnTo>
                  <a:lnTo>
                    <a:pt x="30" y="84"/>
                  </a:lnTo>
                  <a:lnTo>
                    <a:pt x="31" y="79"/>
                  </a:lnTo>
                  <a:lnTo>
                    <a:pt x="32" y="73"/>
                  </a:lnTo>
                  <a:lnTo>
                    <a:pt x="34" y="67"/>
                  </a:lnTo>
                  <a:lnTo>
                    <a:pt x="37" y="62"/>
                  </a:lnTo>
                  <a:lnTo>
                    <a:pt x="40" y="56"/>
                  </a:lnTo>
                  <a:lnTo>
                    <a:pt x="44" y="52"/>
                  </a:lnTo>
                  <a:lnTo>
                    <a:pt x="47" y="48"/>
                  </a:lnTo>
                  <a:lnTo>
                    <a:pt x="52" y="44"/>
                  </a:lnTo>
                  <a:lnTo>
                    <a:pt x="57" y="40"/>
                  </a:lnTo>
                  <a:lnTo>
                    <a:pt x="62" y="37"/>
                  </a:lnTo>
                  <a:lnTo>
                    <a:pt x="67" y="35"/>
                  </a:lnTo>
                  <a:lnTo>
                    <a:pt x="73" y="33"/>
                  </a:lnTo>
                  <a:lnTo>
                    <a:pt x="78" y="32"/>
                  </a:lnTo>
                  <a:lnTo>
                    <a:pt x="84" y="31"/>
                  </a:lnTo>
                  <a:lnTo>
                    <a:pt x="90" y="31"/>
                  </a:lnTo>
                  <a:lnTo>
                    <a:pt x="97" y="31"/>
                  </a:lnTo>
                  <a:lnTo>
                    <a:pt x="102" y="32"/>
                  </a:lnTo>
                  <a:lnTo>
                    <a:pt x="108" y="33"/>
                  </a:lnTo>
                  <a:lnTo>
                    <a:pt x="113" y="35"/>
                  </a:lnTo>
                  <a:lnTo>
                    <a:pt x="118" y="37"/>
                  </a:lnTo>
                  <a:lnTo>
                    <a:pt x="124" y="40"/>
                  </a:lnTo>
                  <a:lnTo>
                    <a:pt x="129" y="44"/>
                  </a:lnTo>
                  <a:lnTo>
                    <a:pt x="133" y="48"/>
                  </a:lnTo>
                  <a:lnTo>
                    <a:pt x="137" y="52"/>
                  </a:lnTo>
                  <a:lnTo>
                    <a:pt x="141" y="56"/>
                  </a:lnTo>
                  <a:lnTo>
                    <a:pt x="143" y="62"/>
                  </a:lnTo>
                  <a:lnTo>
                    <a:pt x="146" y="67"/>
                  </a:lnTo>
                  <a:lnTo>
                    <a:pt x="148" y="73"/>
                  </a:lnTo>
                  <a:lnTo>
                    <a:pt x="149" y="79"/>
                  </a:lnTo>
                  <a:lnTo>
                    <a:pt x="151" y="84"/>
                  </a:lnTo>
                  <a:lnTo>
                    <a:pt x="151" y="91"/>
                  </a:lnTo>
                  <a:lnTo>
                    <a:pt x="151" y="96"/>
                  </a:lnTo>
                  <a:lnTo>
                    <a:pt x="149" y="103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3" y="119"/>
                  </a:lnTo>
                  <a:lnTo>
                    <a:pt x="141" y="124"/>
                  </a:lnTo>
                  <a:lnTo>
                    <a:pt x="137" y="129"/>
                  </a:lnTo>
                  <a:lnTo>
                    <a:pt x="133" y="133"/>
                  </a:lnTo>
                  <a:close/>
                  <a:moveTo>
                    <a:pt x="90" y="0"/>
                  </a:moveTo>
                  <a:lnTo>
                    <a:pt x="82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6" y="7"/>
                  </a:lnTo>
                  <a:lnTo>
                    <a:pt x="47" y="10"/>
                  </a:lnTo>
                  <a:lnTo>
                    <a:pt x="40" y="16"/>
                  </a:lnTo>
                  <a:lnTo>
                    <a:pt x="33" y="20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1" y="108"/>
                  </a:lnTo>
                  <a:lnTo>
                    <a:pt x="3" y="117"/>
                  </a:lnTo>
                  <a:lnTo>
                    <a:pt x="6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0" y="148"/>
                  </a:lnTo>
                  <a:lnTo>
                    <a:pt x="27" y="154"/>
                  </a:lnTo>
                  <a:lnTo>
                    <a:pt x="33" y="161"/>
                  </a:lnTo>
                  <a:lnTo>
                    <a:pt x="40" y="166"/>
                  </a:lnTo>
                  <a:lnTo>
                    <a:pt x="47" y="170"/>
                  </a:lnTo>
                  <a:lnTo>
                    <a:pt x="56" y="174"/>
                  </a:lnTo>
                  <a:lnTo>
                    <a:pt x="63" y="177"/>
                  </a:lnTo>
                  <a:lnTo>
                    <a:pt x="72" y="179"/>
                  </a:lnTo>
                  <a:lnTo>
                    <a:pt x="82" y="180"/>
                  </a:lnTo>
                  <a:lnTo>
                    <a:pt x="90" y="181"/>
                  </a:lnTo>
                  <a:lnTo>
                    <a:pt x="99" y="180"/>
                  </a:lnTo>
                  <a:lnTo>
                    <a:pt x="109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33" y="170"/>
                  </a:lnTo>
                  <a:lnTo>
                    <a:pt x="141" y="166"/>
                  </a:lnTo>
                  <a:lnTo>
                    <a:pt x="147" y="161"/>
                  </a:lnTo>
                  <a:lnTo>
                    <a:pt x="154" y="154"/>
                  </a:lnTo>
                  <a:lnTo>
                    <a:pt x="160" y="148"/>
                  </a:lnTo>
                  <a:lnTo>
                    <a:pt x="166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1" y="100"/>
                  </a:lnTo>
                  <a:lnTo>
                    <a:pt x="181" y="91"/>
                  </a:lnTo>
                  <a:lnTo>
                    <a:pt x="181" y="81"/>
                  </a:lnTo>
                  <a:lnTo>
                    <a:pt x="179" y="73"/>
                  </a:lnTo>
                  <a:lnTo>
                    <a:pt x="176" y="64"/>
                  </a:lnTo>
                  <a:lnTo>
                    <a:pt x="174" y="55"/>
                  </a:lnTo>
                  <a:lnTo>
                    <a:pt x="170" y="48"/>
                  </a:lnTo>
                  <a:lnTo>
                    <a:pt x="166" y="40"/>
                  </a:lnTo>
                  <a:lnTo>
                    <a:pt x="160" y="33"/>
                  </a:lnTo>
                  <a:lnTo>
                    <a:pt x="154" y="26"/>
                  </a:lnTo>
                  <a:lnTo>
                    <a:pt x="147" y="20"/>
                  </a:lnTo>
                  <a:lnTo>
                    <a:pt x="141" y="16"/>
                  </a:lnTo>
                  <a:lnTo>
                    <a:pt x="133" y="10"/>
                  </a:lnTo>
                  <a:lnTo>
                    <a:pt x="125" y="7"/>
                  </a:lnTo>
                  <a:lnTo>
                    <a:pt x="116" y="4"/>
                  </a:lnTo>
                  <a:lnTo>
                    <a:pt x="109" y="2"/>
                  </a:lnTo>
                  <a:lnTo>
                    <a:pt x="99" y="1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9" name="Freeform 63"/>
            <p:cNvSpPr>
              <a:spLocks noEditPoints="1"/>
            </p:cNvSpPr>
            <p:nvPr/>
          </p:nvSpPr>
          <p:spPr bwMode="auto">
            <a:xfrm>
              <a:off x="5002213" y="838200"/>
              <a:ext cx="49213" cy="49213"/>
            </a:xfrm>
            <a:custGeom>
              <a:avLst/>
              <a:gdLst>
                <a:gd name="T0" fmla="*/ 100 w 151"/>
                <a:gd name="T1" fmla="*/ 113 h 151"/>
                <a:gd name="T2" fmla="*/ 84 w 151"/>
                <a:gd name="T3" fmla="*/ 120 h 151"/>
                <a:gd name="T4" fmla="*/ 67 w 151"/>
                <a:gd name="T5" fmla="*/ 120 h 151"/>
                <a:gd name="T6" fmla="*/ 51 w 151"/>
                <a:gd name="T7" fmla="*/ 113 h 151"/>
                <a:gd name="T8" fmla="*/ 38 w 151"/>
                <a:gd name="T9" fmla="*/ 100 h 151"/>
                <a:gd name="T10" fmla="*/ 32 w 151"/>
                <a:gd name="T11" fmla="*/ 84 h 151"/>
                <a:gd name="T12" fmla="*/ 32 w 151"/>
                <a:gd name="T13" fmla="*/ 67 h 151"/>
                <a:gd name="T14" fmla="*/ 38 w 151"/>
                <a:gd name="T15" fmla="*/ 51 h 151"/>
                <a:gd name="T16" fmla="*/ 51 w 151"/>
                <a:gd name="T17" fmla="*/ 38 h 151"/>
                <a:gd name="T18" fmla="*/ 67 w 151"/>
                <a:gd name="T19" fmla="*/ 32 h 151"/>
                <a:gd name="T20" fmla="*/ 84 w 151"/>
                <a:gd name="T21" fmla="*/ 32 h 151"/>
                <a:gd name="T22" fmla="*/ 100 w 151"/>
                <a:gd name="T23" fmla="*/ 38 h 151"/>
                <a:gd name="T24" fmla="*/ 113 w 151"/>
                <a:gd name="T25" fmla="*/ 51 h 151"/>
                <a:gd name="T26" fmla="*/ 120 w 151"/>
                <a:gd name="T27" fmla="*/ 67 h 151"/>
                <a:gd name="T28" fmla="*/ 120 w 151"/>
                <a:gd name="T29" fmla="*/ 84 h 151"/>
                <a:gd name="T30" fmla="*/ 113 w 151"/>
                <a:gd name="T31" fmla="*/ 100 h 151"/>
                <a:gd name="T32" fmla="*/ 76 w 151"/>
                <a:gd name="T33" fmla="*/ 0 h 151"/>
                <a:gd name="T34" fmla="*/ 61 w 151"/>
                <a:gd name="T35" fmla="*/ 1 h 151"/>
                <a:gd name="T36" fmla="*/ 47 w 151"/>
                <a:gd name="T37" fmla="*/ 6 h 151"/>
                <a:gd name="T38" fmla="*/ 34 w 151"/>
                <a:gd name="T39" fmla="*/ 13 h 151"/>
                <a:gd name="T40" fmla="*/ 22 w 151"/>
                <a:gd name="T41" fmla="*/ 22 h 151"/>
                <a:gd name="T42" fmla="*/ 13 w 151"/>
                <a:gd name="T43" fmla="*/ 34 h 151"/>
                <a:gd name="T44" fmla="*/ 6 w 151"/>
                <a:gd name="T45" fmla="*/ 47 h 151"/>
                <a:gd name="T46" fmla="*/ 1 w 151"/>
                <a:gd name="T47" fmla="*/ 61 h 151"/>
                <a:gd name="T48" fmla="*/ 0 w 151"/>
                <a:gd name="T49" fmla="*/ 76 h 151"/>
                <a:gd name="T50" fmla="*/ 1 w 151"/>
                <a:gd name="T51" fmla="*/ 91 h 151"/>
                <a:gd name="T52" fmla="*/ 6 w 151"/>
                <a:gd name="T53" fmla="*/ 105 h 151"/>
                <a:gd name="T54" fmla="*/ 13 w 151"/>
                <a:gd name="T55" fmla="*/ 118 h 151"/>
                <a:gd name="T56" fmla="*/ 22 w 151"/>
                <a:gd name="T57" fmla="*/ 129 h 151"/>
                <a:gd name="T58" fmla="*/ 34 w 151"/>
                <a:gd name="T59" fmla="*/ 138 h 151"/>
                <a:gd name="T60" fmla="*/ 47 w 151"/>
                <a:gd name="T61" fmla="*/ 146 h 151"/>
                <a:gd name="T62" fmla="*/ 61 w 151"/>
                <a:gd name="T63" fmla="*/ 150 h 151"/>
                <a:gd name="T64" fmla="*/ 76 w 151"/>
                <a:gd name="T65" fmla="*/ 151 h 151"/>
                <a:gd name="T66" fmla="*/ 91 w 151"/>
                <a:gd name="T67" fmla="*/ 150 h 151"/>
                <a:gd name="T68" fmla="*/ 105 w 151"/>
                <a:gd name="T69" fmla="*/ 146 h 151"/>
                <a:gd name="T70" fmla="*/ 118 w 151"/>
                <a:gd name="T71" fmla="*/ 138 h 151"/>
                <a:gd name="T72" fmla="*/ 128 w 151"/>
                <a:gd name="T73" fmla="*/ 129 h 151"/>
                <a:gd name="T74" fmla="*/ 138 w 151"/>
                <a:gd name="T75" fmla="*/ 118 h 151"/>
                <a:gd name="T76" fmla="*/ 146 w 151"/>
                <a:gd name="T77" fmla="*/ 105 h 151"/>
                <a:gd name="T78" fmla="*/ 150 w 151"/>
                <a:gd name="T79" fmla="*/ 91 h 151"/>
                <a:gd name="T80" fmla="*/ 151 w 151"/>
                <a:gd name="T81" fmla="*/ 76 h 151"/>
                <a:gd name="T82" fmla="*/ 150 w 151"/>
                <a:gd name="T83" fmla="*/ 61 h 151"/>
                <a:gd name="T84" fmla="*/ 146 w 151"/>
                <a:gd name="T85" fmla="*/ 47 h 151"/>
                <a:gd name="T86" fmla="*/ 138 w 151"/>
                <a:gd name="T87" fmla="*/ 34 h 151"/>
                <a:gd name="T88" fmla="*/ 128 w 151"/>
                <a:gd name="T89" fmla="*/ 23 h 151"/>
                <a:gd name="T90" fmla="*/ 118 w 151"/>
                <a:gd name="T91" fmla="*/ 13 h 151"/>
                <a:gd name="T92" fmla="*/ 105 w 151"/>
                <a:gd name="T93" fmla="*/ 6 h 151"/>
                <a:gd name="T94" fmla="*/ 91 w 151"/>
                <a:gd name="T95" fmla="*/ 1 h 151"/>
                <a:gd name="T96" fmla="*/ 76 w 151"/>
                <a:gd name="T9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151">
                  <a:moveTo>
                    <a:pt x="108" y="108"/>
                  </a:moveTo>
                  <a:lnTo>
                    <a:pt x="100" y="113"/>
                  </a:lnTo>
                  <a:lnTo>
                    <a:pt x="93" y="118"/>
                  </a:lnTo>
                  <a:lnTo>
                    <a:pt x="84" y="120"/>
                  </a:lnTo>
                  <a:lnTo>
                    <a:pt x="76" y="121"/>
                  </a:lnTo>
                  <a:lnTo>
                    <a:pt x="67" y="120"/>
                  </a:lnTo>
                  <a:lnTo>
                    <a:pt x="58" y="118"/>
                  </a:lnTo>
                  <a:lnTo>
                    <a:pt x="51" y="113"/>
                  </a:lnTo>
                  <a:lnTo>
                    <a:pt x="43" y="108"/>
                  </a:lnTo>
                  <a:lnTo>
                    <a:pt x="38" y="100"/>
                  </a:lnTo>
                  <a:lnTo>
                    <a:pt x="34" y="93"/>
                  </a:lnTo>
                  <a:lnTo>
                    <a:pt x="32" y="84"/>
                  </a:lnTo>
                  <a:lnTo>
                    <a:pt x="30" y="76"/>
                  </a:lnTo>
                  <a:lnTo>
                    <a:pt x="32" y="67"/>
                  </a:lnTo>
                  <a:lnTo>
                    <a:pt x="34" y="58"/>
                  </a:lnTo>
                  <a:lnTo>
                    <a:pt x="38" y="51"/>
                  </a:lnTo>
                  <a:lnTo>
                    <a:pt x="43" y="43"/>
                  </a:lnTo>
                  <a:lnTo>
                    <a:pt x="51" y="38"/>
                  </a:lnTo>
                  <a:lnTo>
                    <a:pt x="58" y="34"/>
                  </a:lnTo>
                  <a:lnTo>
                    <a:pt x="67" y="32"/>
                  </a:lnTo>
                  <a:lnTo>
                    <a:pt x="76" y="31"/>
                  </a:lnTo>
                  <a:lnTo>
                    <a:pt x="84" y="32"/>
                  </a:lnTo>
                  <a:lnTo>
                    <a:pt x="93" y="34"/>
                  </a:lnTo>
                  <a:lnTo>
                    <a:pt x="100" y="38"/>
                  </a:lnTo>
                  <a:lnTo>
                    <a:pt x="108" y="43"/>
                  </a:lnTo>
                  <a:lnTo>
                    <a:pt x="113" y="51"/>
                  </a:lnTo>
                  <a:lnTo>
                    <a:pt x="118" y="58"/>
                  </a:lnTo>
                  <a:lnTo>
                    <a:pt x="120" y="67"/>
                  </a:lnTo>
                  <a:lnTo>
                    <a:pt x="121" y="76"/>
                  </a:lnTo>
                  <a:lnTo>
                    <a:pt x="120" y="84"/>
                  </a:lnTo>
                  <a:lnTo>
                    <a:pt x="118" y="93"/>
                  </a:lnTo>
                  <a:lnTo>
                    <a:pt x="113" y="100"/>
                  </a:lnTo>
                  <a:lnTo>
                    <a:pt x="108" y="108"/>
                  </a:lnTo>
                  <a:close/>
                  <a:moveTo>
                    <a:pt x="76" y="0"/>
                  </a:moveTo>
                  <a:lnTo>
                    <a:pt x="68" y="0"/>
                  </a:lnTo>
                  <a:lnTo>
                    <a:pt x="61" y="1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40" y="9"/>
                  </a:lnTo>
                  <a:lnTo>
                    <a:pt x="34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9" y="40"/>
                  </a:lnTo>
                  <a:lnTo>
                    <a:pt x="6" y="47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4" y="97"/>
                  </a:lnTo>
                  <a:lnTo>
                    <a:pt x="6" y="105"/>
                  </a:lnTo>
                  <a:lnTo>
                    <a:pt x="9" y="111"/>
                  </a:lnTo>
                  <a:lnTo>
                    <a:pt x="13" y="118"/>
                  </a:lnTo>
                  <a:lnTo>
                    <a:pt x="18" y="123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4" y="138"/>
                  </a:lnTo>
                  <a:lnTo>
                    <a:pt x="40" y="142"/>
                  </a:lnTo>
                  <a:lnTo>
                    <a:pt x="47" y="146"/>
                  </a:lnTo>
                  <a:lnTo>
                    <a:pt x="53" y="148"/>
                  </a:lnTo>
                  <a:lnTo>
                    <a:pt x="61" y="150"/>
                  </a:lnTo>
                  <a:lnTo>
                    <a:pt x="68" y="151"/>
                  </a:lnTo>
                  <a:lnTo>
                    <a:pt x="76" y="151"/>
                  </a:lnTo>
                  <a:lnTo>
                    <a:pt x="83" y="151"/>
                  </a:lnTo>
                  <a:lnTo>
                    <a:pt x="91" y="150"/>
                  </a:lnTo>
                  <a:lnTo>
                    <a:pt x="97" y="148"/>
                  </a:lnTo>
                  <a:lnTo>
                    <a:pt x="105" y="146"/>
                  </a:lnTo>
                  <a:lnTo>
                    <a:pt x="111" y="142"/>
                  </a:lnTo>
                  <a:lnTo>
                    <a:pt x="118" y="138"/>
                  </a:lnTo>
                  <a:lnTo>
                    <a:pt x="123" y="134"/>
                  </a:lnTo>
                  <a:lnTo>
                    <a:pt x="128" y="129"/>
                  </a:lnTo>
                  <a:lnTo>
                    <a:pt x="134" y="123"/>
                  </a:lnTo>
                  <a:lnTo>
                    <a:pt x="138" y="118"/>
                  </a:lnTo>
                  <a:lnTo>
                    <a:pt x="142" y="111"/>
                  </a:lnTo>
                  <a:lnTo>
                    <a:pt x="146" y="105"/>
                  </a:lnTo>
                  <a:lnTo>
                    <a:pt x="148" y="98"/>
                  </a:lnTo>
                  <a:lnTo>
                    <a:pt x="150" y="91"/>
                  </a:lnTo>
                  <a:lnTo>
                    <a:pt x="151" y="83"/>
                  </a:lnTo>
                  <a:lnTo>
                    <a:pt x="151" y="76"/>
                  </a:lnTo>
                  <a:lnTo>
                    <a:pt x="151" y="68"/>
                  </a:lnTo>
                  <a:lnTo>
                    <a:pt x="150" y="61"/>
                  </a:lnTo>
                  <a:lnTo>
                    <a:pt x="148" y="54"/>
                  </a:lnTo>
                  <a:lnTo>
                    <a:pt x="146" y="47"/>
                  </a:lnTo>
                  <a:lnTo>
                    <a:pt x="142" y="40"/>
                  </a:lnTo>
                  <a:lnTo>
                    <a:pt x="138" y="34"/>
                  </a:lnTo>
                  <a:lnTo>
                    <a:pt x="134" y="28"/>
                  </a:lnTo>
                  <a:lnTo>
                    <a:pt x="128" y="23"/>
                  </a:lnTo>
                  <a:lnTo>
                    <a:pt x="123" y="18"/>
                  </a:lnTo>
                  <a:lnTo>
                    <a:pt x="118" y="13"/>
                  </a:lnTo>
                  <a:lnTo>
                    <a:pt x="111" y="9"/>
                  </a:lnTo>
                  <a:lnTo>
                    <a:pt x="105" y="6"/>
                  </a:lnTo>
                  <a:lnTo>
                    <a:pt x="97" y="4"/>
                  </a:lnTo>
                  <a:lnTo>
                    <a:pt x="91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9371266" y="4126315"/>
            <a:ext cx="288132" cy="376237"/>
            <a:chOff x="1177620" y="4126315"/>
            <a:chExt cx="288132" cy="376237"/>
          </a:xfrm>
          <a:solidFill>
            <a:schemeClr val="bg1"/>
          </a:solidFill>
        </p:grpSpPr>
        <p:cxnSp>
          <p:nvCxnSpPr>
            <p:cNvPr id="247" name="Straight Connector 246"/>
            <p:cNvCxnSpPr/>
            <p:nvPr/>
          </p:nvCxnSpPr>
          <p:spPr>
            <a:xfrm>
              <a:off x="1177620" y="4126315"/>
              <a:ext cx="28813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1177620" y="4502552"/>
              <a:ext cx="28813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>
            <a:grpSpLocks noChangeAspect="1"/>
          </p:cNvGrpSpPr>
          <p:nvPr/>
        </p:nvGrpSpPr>
        <p:grpSpPr>
          <a:xfrm>
            <a:off x="9389332" y="4188433"/>
            <a:ext cx="252000" cy="252000"/>
            <a:chOff x="5510213" y="777875"/>
            <a:chExt cx="239713" cy="287338"/>
          </a:xfrm>
          <a:solidFill>
            <a:schemeClr val="bg1"/>
          </a:solidFill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5" name="Freeform 9"/>
            <p:cNvSpPr>
              <a:spLocks noEditPoints="1"/>
            </p:cNvSpPr>
            <p:nvPr/>
          </p:nvSpPr>
          <p:spPr bwMode="auto">
            <a:xfrm>
              <a:off x="5510213" y="777875"/>
              <a:ext cx="239713" cy="287338"/>
            </a:xfrm>
            <a:custGeom>
              <a:avLst/>
              <a:gdLst>
                <a:gd name="T0" fmla="*/ 31 w 754"/>
                <a:gd name="T1" fmla="*/ 443 h 904"/>
                <a:gd name="T2" fmla="*/ 63 w 754"/>
                <a:gd name="T3" fmla="*/ 396 h 904"/>
                <a:gd name="T4" fmla="*/ 284 w 754"/>
                <a:gd name="T5" fmla="*/ 390 h 904"/>
                <a:gd name="T6" fmla="*/ 314 w 754"/>
                <a:gd name="T7" fmla="*/ 370 h 904"/>
                <a:gd name="T8" fmla="*/ 319 w 754"/>
                <a:gd name="T9" fmla="*/ 324 h 904"/>
                <a:gd name="T10" fmla="*/ 301 w 754"/>
                <a:gd name="T11" fmla="*/ 241 h 904"/>
                <a:gd name="T12" fmla="*/ 310 w 754"/>
                <a:gd name="T13" fmla="*/ 69 h 904"/>
                <a:gd name="T14" fmla="*/ 340 w 754"/>
                <a:gd name="T15" fmla="*/ 39 h 904"/>
                <a:gd name="T16" fmla="*/ 386 w 754"/>
                <a:gd name="T17" fmla="*/ 30 h 904"/>
                <a:gd name="T18" fmla="*/ 428 w 754"/>
                <a:gd name="T19" fmla="*/ 48 h 904"/>
                <a:gd name="T20" fmla="*/ 454 w 754"/>
                <a:gd name="T21" fmla="*/ 86 h 904"/>
                <a:gd name="T22" fmla="*/ 449 w 754"/>
                <a:gd name="T23" fmla="*/ 276 h 904"/>
                <a:gd name="T24" fmla="*/ 432 w 754"/>
                <a:gd name="T25" fmla="*/ 340 h 904"/>
                <a:gd name="T26" fmla="*/ 447 w 754"/>
                <a:gd name="T27" fmla="*/ 379 h 904"/>
                <a:gd name="T28" fmla="*/ 483 w 754"/>
                <a:gd name="T29" fmla="*/ 391 h 904"/>
                <a:gd name="T30" fmla="*/ 702 w 754"/>
                <a:gd name="T31" fmla="*/ 404 h 904"/>
                <a:gd name="T32" fmla="*/ 724 w 754"/>
                <a:gd name="T33" fmla="*/ 573 h 904"/>
                <a:gd name="T34" fmla="*/ 630 w 754"/>
                <a:gd name="T35" fmla="*/ 685 h 904"/>
                <a:gd name="T36" fmla="*/ 615 w 754"/>
                <a:gd name="T37" fmla="*/ 678 h 904"/>
                <a:gd name="T38" fmla="*/ 603 w 754"/>
                <a:gd name="T39" fmla="*/ 690 h 904"/>
                <a:gd name="T40" fmla="*/ 542 w 754"/>
                <a:gd name="T41" fmla="*/ 732 h 904"/>
                <a:gd name="T42" fmla="*/ 528 w 754"/>
                <a:gd name="T43" fmla="*/ 724 h 904"/>
                <a:gd name="T44" fmla="*/ 514 w 754"/>
                <a:gd name="T45" fmla="*/ 732 h 904"/>
                <a:gd name="T46" fmla="*/ 452 w 754"/>
                <a:gd name="T47" fmla="*/ 796 h 904"/>
                <a:gd name="T48" fmla="*/ 440 w 754"/>
                <a:gd name="T49" fmla="*/ 784 h 904"/>
                <a:gd name="T50" fmla="*/ 425 w 754"/>
                <a:gd name="T51" fmla="*/ 790 h 904"/>
                <a:gd name="T52" fmla="*/ 241 w 754"/>
                <a:gd name="T53" fmla="*/ 739 h 904"/>
                <a:gd name="T54" fmla="*/ 219 w 754"/>
                <a:gd name="T55" fmla="*/ 725 h 904"/>
                <a:gd name="T56" fmla="*/ 694 w 754"/>
                <a:gd name="T57" fmla="*/ 603 h 904"/>
                <a:gd name="T58" fmla="*/ 467 w 754"/>
                <a:gd name="T59" fmla="*/ 356 h 904"/>
                <a:gd name="T60" fmla="*/ 474 w 754"/>
                <a:gd name="T61" fmla="*/ 301 h 904"/>
                <a:gd name="T62" fmla="*/ 485 w 754"/>
                <a:gd name="T63" fmla="*/ 88 h 904"/>
                <a:gd name="T64" fmla="*/ 455 w 754"/>
                <a:gd name="T65" fmla="*/ 32 h 904"/>
                <a:gd name="T66" fmla="*/ 400 w 754"/>
                <a:gd name="T67" fmla="*/ 2 h 904"/>
                <a:gd name="T68" fmla="*/ 335 w 754"/>
                <a:gd name="T69" fmla="*/ 7 h 904"/>
                <a:gd name="T70" fmla="*/ 289 w 754"/>
                <a:gd name="T71" fmla="*/ 45 h 904"/>
                <a:gd name="T72" fmla="*/ 271 w 754"/>
                <a:gd name="T73" fmla="*/ 105 h 904"/>
                <a:gd name="T74" fmla="*/ 289 w 754"/>
                <a:gd name="T75" fmla="*/ 330 h 904"/>
                <a:gd name="T76" fmla="*/ 278 w 754"/>
                <a:gd name="T77" fmla="*/ 361 h 904"/>
                <a:gd name="T78" fmla="*/ 46 w 754"/>
                <a:gd name="T79" fmla="*/ 370 h 904"/>
                <a:gd name="T80" fmla="*/ 13 w 754"/>
                <a:gd name="T81" fmla="*/ 406 h 904"/>
                <a:gd name="T82" fmla="*/ 0 w 754"/>
                <a:gd name="T83" fmla="*/ 453 h 904"/>
                <a:gd name="T84" fmla="*/ 6 w 754"/>
                <a:gd name="T85" fmla="*/ 600 h 904"/>
                <a:gd name="T86" fmla="*/ 30 w 754"/>
                <a:gd name="T87" fmla="*/ 892 h 904"/>
                <a:gd name="T88" fmla="*/ 42 w 754"/>
                <a:gd name="T89" fmla="*/ 904 h 904"/>
                <a:gd name="T90" fmla="*/ 164 w 754"/>
                <a:gd name="T91" fmla="*/ 896 h 904"/>
                <a:gd name="T92" fmla="*/ 215 w 754"/>
                <a:gd name="T93" fmla="*/ 900 h 904"/>
                <a:gd name="T94" fmla="*/ 712 w 754"/>
                <a:gd name="T95" fmla="*/ 904 h 904"/>
                <a:gd name="T96" fmla="*/ 724 w 754"/>
                <a:gd name="T97" fmla="*/ 892 h 904"/>
                <a:gd name="T98" fmla="*/ 747 w 754"/>
                <a:gd name="T99" fmla="*/ 600 h 904"/>
                <a:gd name="T100" fmla="*/ 754 w 754"/>
                <a:gd name="T101" fmla="*/ 451 h 904"/>
                <a:gd name="T102" fmla="*/ 741 w 754"/>
                <a:gd name="T103" fmla="*/ 406 h 904"/>
                <a:gd name="T104" fmla="*/ 706 w 754"/>
                <a:gd name="T105" fmla="*/ 37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4" h="904">
                  <a:moveTo>
                    <a:pt x="724" y="573"/>
                  </a:moveTo>
                  <a:lnTo>
                    <a:pt x="709" y="573"/>
                  </a:lnTo>
                  <a:lnTo>
                    <a:pt x="45" y="573"/>
                  </a:lnTo>
                  <a:lnTo>
                    <a:pt x="30" y="573"/>
                  </a:lnTo>
                  <a:lnTo>
                    <a:pt x="30" y="451"/>
                  </a:lnTo>
                  <a:lnTo>
                    <a:pt x="31" y="443"/>
                  </a:lnTo>
                  <a:lnTo>
                    <a:pt x="34" y="432"/>
                  </a:lnTo>
                  <a:lnTo>
                    <a:pt x="38" y="422"/>
                  </a:lnTo>
                  <a:lnTo>
                    <a:pt x="45" y="413"/>
                  </a:lnTo>
                  <a:lnTo>
                    <a:pt x="51" y="404"/>
                  </a:lnTo>
                  <a:lnTo>
                    <a:pt x="59" y="398"/>
                  </a:lnTo>
                  <a:lnTo>
                    <a:pt x="63" y="396"/>
                  </a:lnTo>
                  <a:lnTo>
                    <a:pt x="66" y="393"/>
                  </a:lnTo>
                  <a:lnTo>
                    <a:pt x="71" y="392"/>
                  </a:lnTo>
                  <a:lnTo>
                    <a:pt x="75" y="391"/>
                  </a:lnTo>
                  <a:lnTo>
                    <a:pt x="271" y="391"/>
                  </a:lnTo>
                  <a:lnTo>
                    <a:pt x="277" y="391"/>
                  </a:lnTo>
                  <a:lnTo>
                    <a:pt x="284" y="390"/>
                  </a:lnTo>
                  <a:lnTo>
                    <a:pt x="290" y="389"/>
                  </a:lnTo>
                  <a:lnTo>
                    <a:pt x="296" y="386"/>
                  </a:lnTo>
                  <a:lnTo>
                    <a:pt x="301" y="383"/>
                  </a:lnTo>
                  <a:lnTo>
                    <a:pt x="305" y="379"/>
                  </a:lnTo>
                  <a:lnTo>
                    <a:pt x="310" y="375"/>
                  </a:lnTo>
                  <a:lnTo>
                    <a:pt x="314" y="370"/>
                  </a:lnTo>
                  <a:lnTo>
                    <a:pt x="317" y="363"/>
                  </a:lnTo>
                  <a:lnTo>
                    <a:pt x="319" y="356"/>
                  </a:lnTo>
                  <a:lnTo>
                    <a:pt x="320" y="348"/>
                  </a:lnTo>
                  <a:lnTo>
                    <a:pt x="320" y="340"/>
                  </a:lnTo>
                  <a:lnTo>
                    <a:pt x="320" y="332"/>
                  </a:lnTo>
                  <a:lnTo>
                    <a:pt x="319" y="324"/>
                  </a:lnTo>
                  <a:lnTo>
                    <a:pt x="317" y="317"/>
                  </a:lnTo>
                  <a:lnTo>
                    <a:pt x="315" y="311"/>
                  </a:lnTo>
                  <a:lnTo>
                    <a:pt x="308" y="292"/>
                  </a:lnTo>
                  <a:lnTo>
                    <a:pt x="304" y="276"/>
                  </a:lnTo>
                  <a:lnTo>
                    <a:pt x="302" y="260"/>
                  </a:lnTo>
                  <a:lnTo>
                    <a:pt x="301" y="241"/>
                  </a:lnTo>
                  <a:lnTo>
                    <a:pt x="301" y="105"/>
                  </a:lnTo>
                  <a:lnTo>
                    <a:pt x="302" y="98"/>
                  </a:lnTo>
                  <a:lnTo>
                    <a:pt x="303" y="89"/>
                  </a:lnTo>
                  <a:lnTo>
                    <a:pt x="304" y="82"/>
                  </a:lnTo>
                  <a:lnTo>
                    <a:pt x="307" y="75"/>
                  </a:lnTo>
                  <a:lnTo>
                    <a:pt x="310" y="69"/>
                  </a:lnTo>
                  <a:lnTo>
                    <a:pt x="314" y="62"/>
                  </a:lnTo>
                  <a:lnTo>
                    <a:pt x="318" y="57"/>
                  </a:lnTo>
                  <a:lnTo>
                    <a:pt x="322" y="51"/>
                  </a:lnTo>
                  <a:lnTo>
                    <a:pt x="328" y="46"/>
                  </a:lnTo>
                  <a:lnTo>
                    <a:pt x="334" y="42"/>
                  </a:lnTo>
                  <a:lnTo>
                    <a:pt x="340" y="39"/>
                  </a:lnTo>
                  <a:lnTo>
                    <a:pt x="347" y="35"/>
                  </a:lnTo>
                  <a:lnTo>
                    <a:pt x="354" y="33"/>
                  </a:lnTo>
                  <a:lnTo>
                    <a:pt x="361" y="31"/>
                  </a:lnTo>
                  <a:lnTo>
                    <a:pt x="369" y="30"/>
                  </a:lnTo>
                  <a:lnTo>
                    <a:pt x="377" y="30"/>
                  </a:lnTo>
                  <a:lnTo>
                    <a:pt x="386" y="30"/>
                  </a:lnTo>
                  <a:lnTo>
                    <a:pt x="393" y="31"/>
                  </a:lnTo>
                  <a:lnTo>
                    <a:pt x="401" y="33"/>
                  </a:lnTo>
                  <a:lnTo>
                    <a:pt x="408" y="36"/>
                  </a:lnTo>
                  <a:lnTo>
                    <a:pt x="415" y="40"/>
                  </a:lnTo>
                  <a:lnTo>
                    <a:pt x="422" y="44"/>
                  </a:lnTo>
                  <a:lnTo>
                    <a:pt x="428" y="48"/>
                  </a:lnTo>
                  <a:lnTo>
                    <a:pt x="434" y="54"/>
                  </a:lnTo>
                  <a:lnTo>
                    <a:pt x="439" y="59"/>
                  </a:lnTo>
                  <a:lnTo>
                    <a:pt x="444" y="65"/>
                  </a:lnTo>
                  <a:lnTo>
                    <a:pt x="447" y="72"/>
                  </a:lnTo>
                  <a:lnTo>
                    <a:pt x="452" y="78"/>
                  </a:lnTo>
                  <a:lnTo>
                    <a:pt x="454" y="86"/>
                  </a:lnTo>
                  <a:lnTo>
                    <a:pt x="456" y="93"/>
                  </a:lnTo>
                  <a:lnTo>
                    <a:pt x="457" y="101"/>
                  </a:lnTo>
                  <a:lnTo>
                    <a:pt x="457" y="110"/>
                  </a:lnTo>
                  <a:lnTo>
                    <a:pt x="453" y="241"/>
                  </a:lnTo>
                  <a:lnTo>
                    <a:pt x="452" y="260"/>
                  </a:lnTo>
                  <a:lnTo>
                    <a:pt x="449" y="276"/>
                  </a:lnTo>
                  <a:lnTo>
                    <a:pt x="445" y="292"/>
                  </a:lnTo>
                  <a:lnTo>
                    <a:pt x="438" y="311"/>
                  </a:lnTo>
                  <a:lnTo>
                    <a:pt x="436" y="317"/>
                  </a:lnTo>
                  <a:lnTo>
                    <a:pt x="434" y="324"/>
                  </a:lnTo>
                  <a:lnTo>
                    <a:pt x="433" y="332"/>
                  </a:lnTo>
                  <a:lnTo>
                    <a:pt x="432" y="340"/>
                  </a:lnTo>
                  <a:lnTo>
                    <a:pt x="433" y="348"/>
                  </a:lnTo>
                  <a:lnTo>
                    <a:pt x="434" y="356"/>
                  </a:lnTo>
                  <a:lnTo>
                    <a:pt x="436" y="363"/>
                  </a:lnTo>
                  <a:lnTo>
                    <a:pt x="440" y="370"/>
                  </a:lnTo>
                  <a:lnTo>
                    <a:pt x="443" y="375"/>
                  </a:lnTo>
                  <a:lnTo>
                    <a:pt x="447" y="379"/>
                  </a:lnTo>
                  <a:lnTo>
                    <a:pt x="453" y="383"/>
                  </a:lnTo>
                  <a:lnTo>
                    <a:pt x="458" y="386"/>
                  </a:lnTo>
                  <a:lnTo>
                    <a:pt x="463" y="389"/>
                  </a:lnTo>
                  <a:lnTo>
                    <a:pt x="469" y="390"/>
                  </a:lnTo>
                  <a:lnTo>
                    <a:pt x="475" y="391"/>
                  </a:lnTo>
                  <a:lnTo>
                    <a:pt x="483" y="391"/>
                  </a:lnTo>
                  <a:lnTo>
                    <a:pt x="678" y="391"/>
                  </a:lnTo>
                  <a:lnTo>
                    <a:pt x="683" y="392"/>
                  </a:lnTo>
                  <a:lnTo>
                    <a:pt x="686" y="393"/>
                  </a:lnTo>
                  <a:lnTo>
                    <a:pt x="690" y="396"/>
                  </a:lnTo>
                  <a:lnTo>
                    <a:pt x="695" y="398"/>
                  </a:lnTo>
                  <a:lnTo>
                    <a:pt x="702" y="404"/>
                  </a:lnTo>
                  <a:lnTo>
                    <a:pt x="709" y="413"/>
                  </a:lnTo>
                  <a:lnTo>
                    <a:pt x="715" y="422"/>
                  </a:lnTo>
                  <a:lnTo>
                    <a:pt x="719" y="432"/>
                  </a:lnTo>
                  <a:lnTo>
                    <a:pt x="723" y="443"/>
                  </a:lnTo>
                  <a:lnTo>
                    <a:pt x="724" y="453"/>
                  </a:lnTo>
                  <a:lnTo>
                    <a:pt x="724" y="573"/>
                  </a:lnTo>
                  <a:close/>
                  <a:moveTo>
                    <a:pt x="694" y="874"/>
                  </a:moveTo>
                  <a:lnTo>
                    <a:pt x="633" y="874"/>
                  </a:lnTo>
                  <a:lnTo>
                    <a:pt x="633" y="693"/>
                  </a:lnTo>
                  <a:lnTo>
                    <a:pt x="632" y="690"/>
                  </a:lnTo>
                  <a:lnTo>
                    <a:pt x="632" y="687"/>
                  </a:lnTo>
                  <a:lnTo>
                    <a:pt x="630" y="685"/>
                  </a:lnTo>
                  <a:lnTo>
                    <a:pt x="629" y="683"/>
                  </a:lnTo>
                  <a:lnTo>
                    <a:pt x="627" y="681"/>
                  </a:lnTo>
                  <a:lnTo>
                    <a:pt x="624" y="679"/>
                  </a:lnTo>
                  <a:lnTo>
                    <a:pt x="621" y="678"/>
                  </a:lnTo>
                  <a:lnTo>
                    <a:pt x="618" y="678"/>
                  </a:lnTo>
                  <a:lnTo>
                    <a:pt x="615" y="678"/>
                  </a:lnTo>
                  <a:lnTo>
                    <a:pt x="612" y="679"/>
                  </a:lnTo>
                  <a:lnTo>
                    <a:pt x="610" y="681"/>
                  </a:lnTo>
                  <a:lnTo>
                    <a:pt x="607" y="683"/>
                  </a:lnTo>
                  <a:lnTo>
                    <a:pt x="605" y="685"/>
                  </a:lnTo>
                  <a:lnTo>
                    <a:pt x="604" y="687"/>
                  </a:lnTo>
                  <a:lnTo>
                    <a:pt x="603" y="690"/>
                  </a:lnTo>
                  <a:lnTo>
                    <a:pt x="603" y="693"/>
                  </a:lnTo>
                  <a:lnTo>
                    <a:pt x="603" y="874"/>
                  </a:lnTo>
                  <a:lnTo>
                    <a:pt x="543" y="874"/>
                  </a:lnTo>
                  <a:lnTo>
                    <a:pt x="543" y="739"/>
                  </a:lnTo>
                  <a:lnTo>
                    <a:pt x="542" y="735"/>
                  </a:lnTo>
                  <a:lnTo>
                    <a:pt x="542" y="732"/>
                  </a:lnTo>
                  <a:lnTo>
                    <a:pt x="540" y="730"/>
                  </a:lnTo>
                  <a:lnTo>
                    <a:pt x="539" y="728"/>
                  </a:lnTo>
                  <a:lnTo>
                    <a:pt x="535" y="726"/>
                  </a:lnTo>
                  <a:lnTo>
                    <a:pt x="533" y="725"/>
                  </a:lnTo>
                  <a:lnTo>
                    <a:pt x="530" y="724"/>
                  </a:lnTo>
                  <a:lnTo>
                    <a:pt x="528" y="724"/>
                  </a:lnTo>
                  <a:lnTo>
                    <a:pt x="525" y="724"/>
                  </a:lnTo>
                  <a:lnTo>
                    <a:pt x="521" y="725"/>
                  </a:lnTo>
                  <a:lnTo>
                    <a:pt x="519" y="726"/>
                  </a:lnTo>
                  <a:lnTo>
                    <a:pt x="517" y="728"/>
                  </a:lnTo>
                  <a:lnTo>
                    <a:pt x="515" y="730"/>
                  </a:lnTo>
                  <a:lnTo>
                    <a:pt x="514" y="732"/>
                  </a:lnTo>
                  <a:lnTo>
                    <a:pt x="513" y="735"/>
                  </a:lnTo>
                  <a:lnTo>
                    <a:pt x="513" y="739"/>
                  </a:lnTo>
                  <a:lnTo>
                    <a:pt x="513" y="874"/>
                  </a:lnTo>
                  <a:lnTo>
                    <a:pt x="453" y="874"/>
                  </a:lnTo>
                  <a:lnTo>
                    <a:pt x="453" y="799"/>
                  </a:lnTo>
                  <a:lnTo>
                    <a:pt x="452" y="796"/>
                  </a:lnTo>
                  <a:lnTo>
                    <a:pt x="450" y="793"/>
                  </a:lnTo>
                  <a:lnTo>
                    <a:pt x="449" y="790"/>
                  </a:lnTo>
                  <a:lnTo>
                    <a:pt x="447" y="788"/>
                  </a:lnTo>
                  <a:lnTo>
                    <a:pt x="445" y="786"/>
                  </a:lnTo>
                  <a:lnTo>
                    <a:pt x="443" y="785"/>
                  </a:lnTo>
                  <a:lnTo>
                    <a:pt x="440" y="784"/>
                  </a:lnTo>
                  <a:lnTo>
                    <a:pt x="436" y="784"/>
                  </a:lnTo>
                  <a:lnTo>
                    <a:pt x="434" y="784"/>
                  </a:lnTo>
                  <a:lnTo>
                    <a:pt x="431" y="785"/>
                  </a:lnTo>
                  <a:lnTo>
                    <a:pt x="429" y="786"/>
                  </a:lnTo>
                  <a:lnTo>
                    <a:pt x="427" y="788"/>
                  </a:lnTo>
                  <a:lnTo>
                    <a:pt x="425" y="790"/>
                  </a:lnTo>
                  <a:lnTo>
                    <a:pt x="424" y="793"/>
                  </a:lnTo>
                  <a:lnTo>
                    <a:pt x="422" y="796"/>
                  </a:lnTo>
                  <a:lnTo>
                    <a:pt x="421" y="799"/>
                  </a:lnTo>
                  <a:lnTo>
                    <a:pt x="421" y="874"/>
                  </a:lnTo>
                  <a:lnTo>
                    <a:pt x="241" y="874"/>
                  </a:lnTo>
                  <a:lnTo>
                    <a:pt x="241" y="739"/>
                  </a:lnTo>
                  <a:lnTo>
                    <a:pt x="240" y="733"/>
                  </a:lnTo>
                  <a:lnTo>
                    <a:pt x="237" y="729"/>
                  </a:lnTo>
                  <a:lnTo>
                    <a:pt x="234" y="726"/>
                  </a:lnTo>
                  <a:lnTo>
                    <a:pt x="229" y="724"/>
                  </a:lnTo>
                  <a:lnTo>
                    <a:pt x="225" y="724"/>
                  </a:lnTo>
                  <a:lnTo>
                    <a:pt x="219" y="725"/>
                  </a:lnTo>
                  <a:lnTo>
                    <a:pt x="215" y="728"/>
                  </a:lnTo>
                  <a:lnTo>
                    <a:pt x="213" y="732"/>
                  </a:lnTo>
                  <a:lnTo>
                    <a:pt x="141" y="874"/>
                  </a:lnTo>
                  <a:lnTo>
                    <a:pt x="60" y="874"/>
                  </a:lnTo>
                  <a:lnTo>
                    <a:pt x="60" y="603"/>
                  </a:lnTo>
                  <a:lnTo>
                    <a:pt x="694" y="603"/>
                  </a:lnTo>
                  <a:lnTo>
                    <a:pt x="694" y="874"/>
                  </a:lnTo>
                  <a:close/>
                  <a:moveTo>
                    <a:pt x="678" y="361"/>
                  </a:moveTo>
                  <a:lnTo>
                    <a:pt x="483" y="361"/>
                  </a:lnTo>
                  <a:lnTo>
                    <a:pt x="475" y="361"/>
                  </a:lnTo>
                  <a:lnTo>
                    <a:pt x="471" y="359"/>
                  </a:lnTo>
                  <a:lnTo>
                    <a:pt x="467" y="356"/>
                  </a:lnTo>
                  <a:lnTo>
                    <a:pt x="464" y="354"/>
                  </a:lnTo>
                  <a:lnTo>
                    <a:pt x="463" y="348"/>
                  </a:lnTo>
                  <a:lnTo>
                    <a:pt x="462" y="340"/>
                  </a:lnTo>
                  <a:lnTo>
                    <a:pt x="463" y="330"/>
                  </a:lnTo>
                  <a:lnTo>
                    <a:pt x="467" y="322"/>
                  </a:lnTo>
                  <a:lnTo>
                    <a:pt x="474" y="301"/>
                  </a:lnTo>
                  <a:lnTo>
                    <a:pt x="478" y="282"/>
                  </a:lnTo>
                  <a:lnTo>
                    <a:pt x="482" y="263"/>
                  </a:lnTo>
                  <a:lnTo>
                    <a:pt x="483" y="242"/>
                  </a:lnTo>
                  <a:lnTo>
                    <a:pt x="487" y="110"/>
                  </a:lnTo>
                  <a:lnTo>
                    <a:pt x="487" y="99"/>
                  </a:lnTo>
                  <a:lnTo>
                    <a:pt x="485" y="88"/>
                  </a:lnTo>
                  <a:lnTo>
                    <a:pt x="483" y="77"/>
                  </a:lnTo>
                  <a:lnTo>
                    <a:pt x="478" y="67"/>
                  </a:lnTo>
                  <a:lnTo>
                    <a:pt x="474" y="58"/>
                  </a:lnTo>
                  <a:lnTo>
                    <a:pt x="469" y="48"/>
                  </a:lnTo>
                  <a:lnTo>
                    <a:pt x="462" y="40"/>
                  </a:lnTo>
                  <a:lnTo>
                    <a:pt x="455" y="32"/>
                  </a:lnTo>
                  <a:lnTo>
                    <a:pt x="447" y="25"/>
                  </a:lnTo>
                  <a:lnTo>
                    <a:pt x="439" y="18"/>
                  </a:lnTo>
                  <a:lnTo>
                    <a:pt x="430" y="13"/>
                  </a:lnTo>
                  <a:lnTo>
                    <a:pt x="420" y="8"/>
                  </a:lnTo>
                  <a:lnTo>
                    <a:pt x="410" y="5"/>
                  </a:lnTo>
                  <a:lnTo>
                    <a:pt x="400" y="2"/>
                  </a:lnTo>
                  <a:lnTo>
                    <a:pt x="388" y="0"/>
                  </a:lnTo>
                  <a:lnTo>
                    <a:pt x="377" y="0"/>
                  </a:lnTo>
                  <a:lnTo>
                    <a:pt x="367" y="0"/>
                  </a:lnTo>
                  <a:lnTo>
                    <a:pt x="356" y="2"/>
                  </a:lnTo>
                  <a:lnTo>
                    <a:pt x="345" y="4"/>
                  </a:lnTo>
                  <a:lnTo>
                    <a:pt x="335" y="7"/>
                  </a:lnTo>
                  <a:lnTo>
                    <a:pt x="326" y="12"/>
                  </a:lnTo>
                  <a:lnTo>
                    <a:pt x="317" y="17"/>
                  </a:lnTo>
                  <a:lnTo>
                    <a:pt x="308" y="24"/>
                  </a:lnTo>
                  <a:lnTo>
                    <a:pt x="302" y="30"/>
                  </a:lnTo>
                  <a:lnTo>
                    <a:pt x="294" y="37"/>
                  </a:lnTo>
                  <a:lnTo>
                    <a:pt x="289" y="45"/>
                  </a:lnTo>
                  <a:lnTo>
                    <a:pt x="284" y="55"/>
                  </a:lnTo>
                  <a:lnTo>
                    <a:pt x="279" y="63"/>
                  </a:lnTo>
                  <a:lnTo>
                    <a:pt x="276" y="73"/>
                  </a:lnTo>
                  <a:lnTo>
                    <a:pt x="273" y="84"/>
                  </a:lnTo>
                  <a:lnTo>
                    <a:pt x="272" y="94"/>
                  </a:lnTo>
                  <a:lnTo>
                    <a:pt x="271" y="105"/>
                  </a:lnTo>
                  <a:lnTo>
                    <a:pt x="271" y="241"/>
                  </a:lnTo>
                  <a:lnTo>
                    <a:pt x="272" y="262"/>
                  </a:lnTo>
                  <a:lnTo>
                    <a:pt x="274" y="282"/>
                  </a:lnTo>
                  <a:lnTo>
                    <a:pt x="279" y="301"/>
                  </a:lnTo>
                  <a:lnTo>
                    <a:pt x="287" y="322"/>
                  </a:lnTo>
                  <a:lnTo>
                    <a:pt x="289" y="330"/>
                  </a:lnTo>
                  <a:lnTo>
                    <a:pt x="290" y="340"/>
                  </a:lnTo>
                  <a:lnTo>
                    <a:pt x="290" y="348"/>
                  </a:lnTo>
                  <a:lnTo>
                    <a:pt x="289" y="354"/>
                  </a:lnTo>
                  <a:lnTo>
                    <a:pt x="286" y="356"/>
                  </a:lnTo>
                  <a:lnTo>
                    <a:pt x="283" y="359"/>
                  </a:lnTo>
                  <a:lnTo>
                    <a:pt x="278" y="361"/>
                  </a:lnTo>
                  <a:lnTo>
                    <a:pt x="271" y="361"/>
                  </a:lnTo>
                  <a:lnTo>
                    <a:pt x="75" y="361"/>
                  </a:lnTo>
                  <a:lnTo>
                    <a:pt x="68" y="362"/>
                  </a:lnTo>
                  <a:lnTo>
                    <a:pt x="60" y="363"/>
                  </a:lnTo>
                  <a:lnTo>
                    <a:pt x="54" y="367"/>
                  </a:lnTo>
                  <a:lnTo>
                    <a:pt x="46" y="370"/>
                  </a:lnTo>
                  <a:lnTo>
                    <a:pt x="40" y="374"/>
                  </a:lnTo>
                  <a:lnTo>
                    <a:pt x="34" y="379"/>
                  </a:lnTo>
                  <a:lnTo>
                    <a:pt x="28" y="386"/>
                  </a:lnTo>
                  <a:lnTo>
                    <a:pt x="22" y="392"/>
                  </a:lnTo>
                  <a:lnTo>
                    <a:pt x="17" y="399"/>
                  </a:lnTo>
                  <a:lnTo>
                    <a:pt x="13" y="406"/>
                  </a:lnTo>
                  <a:lnTo>
                    <a:pt x="9" y="414"/>
                  </a:lnTo>
                  <a:lnTo>
                    <a:pt x="6" y="421"/>
                  </a:lnTo>
                  <a:lnTo>
                    <a:pt x="3" y="429"/>
                  </a:lnTo>
                  <a:lnTo>
                    <a:pt x="1" y="436"/>
                  </a:lnTo>
                  <a:lnTo>
                    <a:pt x="0" y="444"/>
                  </a:lnTo>
                  <a:lnTo>
                    <a:pt x="0" y="453"/>
                  </a:lnTo>
                  <a:lnTo>
                    <a:pt x="0" y="588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7"/>
                  </a:lnTo>
                  <a:lnTo>
                    <a:pt x="4" y="599"/>
                  </a:lnTo>
                  <a:lnTo>
                    <a:pt x="6" y="600"/>
                  </a:lnTo>
                  <a:lnTo>
                    <a:pt x="8" y="602"/>
                  </a:lnTo>
                  <a:lnTo>
                    <a:pt x="12" y="602"/>
                  </a:lnTo>
                  <a:lnTo>
                    <a:pt x="15" y="603"/>
                  </a:lnTo>
                  <a:lnTo>
                    <a:pt x="30" y="603"/>
                  </a:lnTo>
                  <a:lnTo>
                    <a:pt x="30" y="889"/>
                  </a:lnTo>
                  <a:lnTo>
                    <a:pt x="30" y="892"/>
                  </a:lnTo>
                  <a:lnTo>
                    <a:pt x="31" y="896"/>
                  </a:lnTo>
                  <a:lnTo>
                    <a:pt x="32" y="898"/>
                  </a:lnTo>
                  <a:lnTo>
                    <a:pt x="34" y="900"/>
                  </a:lnTo>
                  <a:lnTo>
                    <a:pt x="36" y="902"/>
                  </a:lnTo>
                  <a:lnTo>
                    <a:pt x="40" y="903"/>
                  </a:lnTo>
                  <a:lnTo>
                    <a:pt x="42" y="904"/>
                  </a:lnTo>
                  <a:lnTo>
                    <a:pt x="45" y="904"/>
                  </a:lnTo>
                  <a:lnTo>
                    <a:pt x="150" y="904"/>
                  </a:lnTo>
                  <a:lnTo>
                    <a:pt x="155" y="904"/>
                  </a:lnTo>
                  <a:lnTo>
                    <a:pt x="158" y="902"/>
                  </a:lnTo>
                  <a:lnTo>
                    <a:pt x="161" y="900"/>
                  </a:lnTo>
                  <a:lnTo>
                    <a:pt x="164" y="896"/>
                  </a:lnTo>
                  <a:lnTo>
                    <a:pt x="211" y="802"/>
                  </a:lnTo>
                  <a:lnTo>
                    <a:pt x="211" y="889"/>
                  </a:lnTo>
                  <a:lnTo>
                    <a:pt x="211" y="892"/>
                  </a:lnTo>
                  <a:lnTo>
                    <a:pt x="212" y="896"/>
                  </a:lnTo>
                  <a:lnTo>
                    <a:pt x="214" y="898"/>
                  </a:lnTo>
                  <a:lnTo>
                    <a:pt x="215" y="900"/>
                  </a:lnTo>
                  <a:lnTo>
                    <a:pt x="217" y="902"/>
                  </a:lnTo>
                  <a:lnTo>
                    <a:pt x="220" y="903"/>
                  </a:lnTo>
                  <a:lnTo>
                    <a:pt x="222" y="904"/>
                  </a:lnTo>
                  <a:lnTo>
                    <a:pt x="226" y="904"/>
                  </a:lnTo>
                  <a:lnTo>
                    <a:pt x="709" y="904"/>
                  </a:lnTo>
                  <a:lnTo>
                    <a:pt x="712" y="904"/>
                  </a:lnTo>
                  <a:lnTo>
                    <a:pt x="714" y="903"/>
                  </a:lnTo>
                  <a:lnTo>
                    <a:pt x="717" y="902"/>
                  </a:lnTo>
                  <a:lnTo>
                    <a:pt x="719" y="900"/>
                  </a:lnTo>
                  <a:lnTo>
                    <a:pt x="720" y="898"/>
                  </a:lnTo>
                  <a:lnTo>
                    <a:pt x="723" y="896"/>
                  </a:lnTo>
                  <a:lnTo>
                    <a:pt x="724" y="892"/>
                  </a:lnTo>
                  <a:lnTo>
                    <a:pt x="724" y="889"/>
                  </a:lnTo>
                  <a:lnTo>
                    <a:pt x="724" y="603"/>
                  </a:lnTo>
                  <a:lnTo>
                    <a:pt x="739" y="603"/>
                  </a:lnTo>
                  <a:lnTo>
                    <a:pt x="742" y="602"/>
                  </a:lnTo>
                  <a:lnTo>
                    <a:pt x="744" y="602"/>
                  </a:lnTo>
                  <a:lnTo>
                    <a:pt x="747" y="600"/>
                  </a:lnTo>
                  <a:lnTo>
                    <a:pt x="749" y="599"/>
                  </a:lnTo>
                  <a:lnTo>
                    <a:pt x="752" y="597"/>
                  </a:lnTo>
                  <a:lnTo>
                    <a:pt x="753" y="593"/>
                  </a:lnTo>
                  <a:lnTo>
                    <a:pt x="754" y="591"/>
                  </a:lnTo>
                  <a:lnTo>
                    <a:pt x="754" y="588"/>
                  </a:lnTo>
                  <a:lnTo>
                    <a:pt x="754" y="451"/>
                  </a:lnTo>
                  <a:lnTo>
                    <a:pt x="754" y="444"/>
                  </a:lnTo>
                  <a:lnTo>
                    <a:pt x="752" y="436"/>
                  </a:lnTo>
                  <a:lnTo>
                    <a:pt x="751" y="429"/>
                  </a:lnTo>
                  <a:lnTo>
                    <a:pt x="747" y="421"/>
                  </a:lnTo>
                  <a:lnTo>
                    <a:pt x="744" y="414"/>
                  </a:lnTo>
                  <a:lnTo>
                    <a:pt x="741" y="406"/>
                  </a:lnTo>
                  <a:lnTo>
                    <a:pt x="735" y="399"/>
                  </a:lnTo>
                  <a:lnTo>
                    <a:pt x="731" y="392"/>
                  </a:lnTo>
                  <a:lnTo>
                    <a:pt x="726" y="386"/>
                  </a:lnTo>
                  <a:lnTo>
                    <a:pt x="719" y="379"/>
                  </a:lnTo>
                  <a:lnTo>
                    <a:pt x="714" y="374"/>
                  </a:lnTo>
                  <a:lnTo>
                    <a:pt x="706" y="370"/>
                  </a:lnTo>
                  <a:lnTo>
                    <a:pt x="700" y="367"/>
                  </a:lnTo>
                  <a:lnTo>
                    <a:pt x="692" y="364"/>
                  </a:lnTo>
                  <a:lnTo>
                    <a:pt x="686" y="362"/>
                  </a:lnTo>
                  <a:lnTo>
                    <a:pt x="678" y="361"/>
                  </a:lnTo>
                  <a:lnTo>
                    <a:pt x="678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6" name="Freeform 10"/>
            <p:cNvSpPr>
              <a:spLocks noEditPoints="1"/>
            </p:cNvSpPr>
            <p:nvPr/>
          </p:nvSpPr>
          <p:spPr bwMode="auto">
            <a:xfrm>
              <a:off x="5619750" y="801688"/>
              <a:ext cx="22225" cy="22225"/>
            </a:xfrm>
            <a:custGeom>
              <a:avLst/>
              <a:gdLst>
                <a:gd name="T0" fmla="*/ 30 w 69"/>
                <a:gd name="T1" fmla="*/ 34 h 68"/>
                <a:gd name="T2" fmla="*/ 31 w 69"/>
                <a:gd name="T3" fmla="*/ 32 h 68"/>
                <a:gd name="T4" fmla="*/ 31 w 69"/>
                <a:gd name="T5" fmla="*/ 31 h 68"/>
                <a:gd name="T6" fmla="*/ 33 w 69"/>
                <a:gd name="T7" fmla="*/ 30 h 68"/>
                <a:gd name="T8" fmla="*/ 34 w 69"/>
                <a:gd name="T9" fmla="*/ 30 h 68"/>
                <a:gd name="T10" fmla="*/ 35 w 69"/>
                <a:gd name="T11" fmla="*/ 30 h 68"/>
                <a:gd name="T12" fmla="*/ 38 w 69"/>
                <a:gd name="T13" fmla="*/ 31 h 68"/>
                <a:gd name="T14" fmla="*/ 38 w 69"/>
                <a:gd name="T15" fmla="*/ 32 h 68"/>
                <a:gd name="T16" fmla="*/ 39 w 69"/>
                <a:gd name="T17" fmla="*/ 34 h 68"/>
                <a:gd name="T18" fmla="*/ 38 w 69"/>
                <a:gd name="T19" fmla="*/ 36 h 68"/>
                <a:gd name="T20" fmla="*/ 36 w 69"/>
                <a:gd name="T21" fmla="*/ 37 h 68"/>
                <a:gd name="T22" fmla="*/ 35 w 69"/>
                <a:gd name="T23" fmla="*/ 37 h 68"/>
                <a:gd name="T24" fmla="*/ 34 w 69"/>
                <a:gd name="T25" fmla="*/ 37 h 68"/>
                <a:gd name="T26" fmla="*/ 33 w 69"/>
                <a:gd name="T27" fmla="*/ 37 h 68"/>
                <a:gd name="T28" fmla="*/ 31 w 69"/>
                <a:gd name="T29" fmla="*/ 37 h 68"/>
                <a:gd name="T30" fmla="*/ 31 w 69"/>
                <a:gd name="T31" fmla="*/ 36 h 68"/>
                <a:gd name="T32" fmla="*/ 30 w 69"/>
                <a:gd name="T33" fmla="*/ 34 h 68"/>
                <a:gd name="T34" fmla="*/ 34 w 69"/>
                <a:gd name="T35" fmla="*/ 0 h 68"/>
                <a:gd name="T36" fmla="*/ 28 w 69"/>
                <a:gd name="T37" fmla="*/ 0 h 68"/>
                <a:gd name="T38" fmla="*/ 21 w 69"/>
                <a:gd name="T39" fmla="*/ 2 h 68"/>
                <a:gd name="T40" fmla="*/ 15 w 69"/>
                <a:gd name="T41" fmla="*/ 6 h 68"/>
                <a:gd name="T42" fmla="*/ 11 w 69"/>
                <a:gd name="T43" fmla="*/ 10 h 68"/>
                <a:gd name="T44" fmla="*/ 6 w 69"/>
                <a:gd name="T45" fmla="*/ 15 h 68"/>
                <a:gd name="T46" fmla="*/ 3 w 69"/>
                <a:gd name="T47" fmla="*/ 21 h 68"/>
                <a:gd name="T48" fmla="*/ 1 w 69"/>
                <a:gd name="T49" fmla="*/ 27 h 68"/>
                <a:gd name="T50" fmla="*/ 0 w 69"/>
                <a:gd name="T51" fmla="*/ 34 h 68"/>
                <a:gd name="T52" fmla="*/ 1 w 69"/>
                <a:gd name="T53" fmla="*/ 41 h 68"/>
                <a:gd name="T54" fmla="*/ 3 w 69"/>
                <a:gd name="T55" fmla="*/ 48 h 68"/>
                <a:gd name="T56" fmla="*/ 6 w 69"/>
                <a:gd name="T57" fmla="*/ 53 h 68"/>
                <a:gd name="T58" fmla="*/ 11 w 69"/>
                <a:gd name="T59" fmla="*/ 58 h 68"/>
                <a:gd name="T60" fmla="*/ 15 w 69"/>
                <a:gd name="T61" fmla="*/ 63 h 68"/>
                <a:gd name="T62" fmla="*/ 21 w 69"/>
                <a:gd name="T63" fmla="*/ 65 h 68"/>
                <a:gd name="T64" fmla="*/ 28 w 69"/>
                <a:gd name="T65" fmla="*/ 67 h 68"/>
                <a:gd name="T66" fmla="*/ 34 w 69"/>
                <a:gd name="T67" fmla="*/ 68 h 68"/>
                <a:gd name="T68" fmla="*/ 41 w 69"/>
                <a:gd name="T69" fmla="*/ 67 h 68"/>
                <a:gd name="T70" fmla="*/ 47 w 69"/>
                <a:gd name="T71" fmla="*/ 65 h 68"/>
                <a:gd name="T72" fmla="*/ 54 w 69"/>
                <a:gd name="T73" fmla="*/ 63 h 68"/>
                <a:gd name="T74" fmla="*/ 58 w 69"/>
                <a:gd name="T75" fmla="*/ 58 h 68"/>
                <a:gd name="T76" fmla="*/ 62 w 69"/>
                <a:gd name="T77" fmla="*/ 53 h 68"/>
                <a:gd name="T78" fmla="*/ 65 w 69"/>
                <a:gd name="T79" fmla="*/ 48 h 68"/>
                <a:gd name="T80" fmla="*/ 68 w 69"/>
                <a:gd name="T81" fmla="*/ 41 h 68"/>
                <a:gd name="T82" fmla="*/ 69 w 69"/>
                <a:gd name="T83" fmla="*/ 34 h 68"/>
                <a:gd name="T84" fmla="*/ 68 w 69"/>
                <a:gd name="T85" fmla="*/ 27 h 68"/>
                <a:gd name="T86" fmla="*/ 65 w 69"/>
                <a:gd name="T87" fmla="*/ 21 h 68"/>
                <a:gd name="T88" fmla="*/ 62 w 69"/>
                <a:gd name="T89" fmla="*/ 15 h 68"/>
                <a:gd name="T90" fmla="*/ 58 w 69"/>
                <a:gd name="T91" fmla="*/ 10 h 68"/>
                <a:gd name="T92" fmla="*/ 54 w 69"/>
                <a:gd name="T93" fmla="*/ 6 h 68"/>
                <a:gd name="T94" fmla="*/ 47 w 69"/>
                <a:gd name="T95" fmla="*/ 2 h 68"/>
                <a:gd name="T96" fmla="*/ 41 w 69"/>
                <a:gd name="T97" fmla="*/ 0 h 68"/>
                <a:gd name="T98" fmla="*/ 34 w 69"/>
                <a:gd name="T9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68">
                  <a:moveTo>
                    <a:pt x="30" y="34"/>
                  </a:moveTo>
                  <a:lnTo>
                    <a:pt x="31" y="32"/>
                  </a:lnTo>
                  <a:lnTo>
                    <a:pt x="31" y="31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0" y="34"/>
                  </a:lnTo>
                  <a:close/>
                  <a:moveTo>
                    <a:pt x="34" y="0"/>
                  </a:moveTo>
                  <a:lnTo>
                    <a:pt x="28" y="0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11" y="58"/>
                  </a:lnTo>
                  <a:lnTo>
                    <a:pt x="15" y="63"/>
                  </a:lnTo>
                  <a:lnTo>
                    <a:pt x="21" y="65"/>
                  </a:lnTo>
                  <a:lnTo>
                    <a:pt x="28" y="67"/>
                  </a:lnTo>
                  <a:lnTo>
                    <a:pt x="34" y="68"/>
                  </a:lnTo>
                  <a:lnTo>
                    <a:pt x="41" y="67"/>
                  </a:lnTo>
                  <a:lnTo>
                    <a:pt x="47" y="65"/>
                  </a:lnTo>
                  <a:lnTo>
                    <a:pt x="54" y="63"/>
                  </a:lnTo>
                  <a:lnTo>
                    <a:pt x="58" y="58"/>
                  </a:lnTo>
                  <a:lnTo>
                    <a:pt x="62" y="53"/>
                  </a:lnTo>
                  <a:lnTo>
                    <a:pt x="65" y="48"/>
                  </a:lnTo>
                  <a:lnTo>
                    <a:pt x="68" y="41"/>
                  </a:lnTo>
                  <a:lnTo>
                    <a:pt x="69" y="34"/>
                  </a:lnTo>
                  <a:lnTo>
                    <a:pt x="68" y="27"/>
                  </a:lnTo>
                  <a:lnTo>
                    <a:pt x="65" y="21"/>
                  </a:lnTo>
                  <a:lnTo>
                    <a:pt x="62" y="15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969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1_Office Theme">
  <a:themeElements>
    <a:clrScheme name="Custom 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ABAB"/>
      </a:accent1>
      <a:accent2>
        <a:srgbClr val="E2583D"/>
      </a:accent2>
      <a:accent3>
        <a:srgbClr val="78D2D2"/>
      </a:accent3>
      <a:accent4>
        <a:srgbClr val="3B393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1328</Words>
  <Application>Microsoft Office PowerPoint</Application>
  <PresentationFormat>Widescreen</PresentationFormat>
  <Paragraphs>215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 Light</vt:lpstr>
      <vt:lpstr>Segoe UI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 Ullah</dc:creator>
  <cp:lastModifiedBy>Samee Ullah</cp:lastModifiedBy>
  <cp:revision>2</cp:revision>
  <dcterms:created xsi:type="dcterms:W3CDTF">2019-06-06T12:41:39Z</dcterms:created>
  <dcterms:modified xsi:type="dcterms:W3CDTF">2019-06-06T12:43:07Z</dcterms:modified>
</cp:coreProperties>
</file>