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1.xml" ContentType="application/vnd.openxmlformats-officedocument.drawingml.chartshapes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8"/>
  </p:handoutMasterIdLst>
  <p:sldIdLst>
    <p:sldId id="256" r:id="rId2"/>
    <p:sldId id="257" r:id="rId3"/>
    <p:sldId id="276" r:id="rId4"/>
    <p:sldId id="274" r:id="rId5"/>
    <p:sldId id="267" r:id="rId6"/>
    <p:sldId id="268" r:id="rId7"/>
    <p:sldId id="285" r:id="rId8"/>
    <p:sldId id="277" r:id="rId9"/>
    <p:sldId id="269" r:id="rId10"/>
    <p:sldId id="272" r:id="rId11"/>
    <p:sldId id="278" r:id="rId12"/>
    <p:sldId id="279" r:id="rId13"/>
    <p:sldId id="280" r:id="rId14"/>
    <p:sldId id="281" r:id="rId15"/>
    <p:sldId id="282" r:id="rId16"/>
    <p:sldId id="283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ohar Ali" initials="GA" lastIdx="1" clrIdx="0">
    <p:extLst>
      <p:ext uri="{19B8F6BF-5375-455C-9EA6-DF929625EA0E}">
        <p15:presenceInfo xmlns:p15="http://schemas.microsoft.com/office/powerpoint/2012/main" userId="55db40a6e33a7f00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E0FE5"/>
    <a:srgbClr val="0BE8F3"/>
    <a:srgbClr val="FDFDFD"/>
    <a:srgbClr val="421712"/>
    <a:srgbClr val="D6865A"/>
    <a:srgbClr val="C3C16F"/>
    <a:srgbClr val="72E49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434" autoAdjust="0"/>
  </p:normalViewPr>
  <p:slideViewPr>
    <p:cSldViewPr snapToGrid="0">
      <p:cViewPr varScale="1">
        <p:scale>
          <a:sx n="153" d="100"/>
          <a:sy n="153" d="100"/>
        </p:scale>
        <p:origin x="484" y="8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1968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0EF-407B-A98D-96D12799BCC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0EF-407B-A98D-96D12799BCC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70EF-407B-A98D-96D12799BCC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70EF-407B-A98D-96D12799BCC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70EF-407B-A98D-96D12799BCC9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l"/>
      <c:layout>
        <c:manualLayout>
          <c:xMode val="edge"/>
          <c:yMode val="edge"/>
          <c:x val="9.3749999999999997E-3"/>
          <c:y val="0.27954015258734294"/>
          <c:w val="0.21209251968503934"/>
          <c:h val="0.5059118783272712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F5A-4C15-AE0F-78D96657307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F5A-4C15-AE0F-78D966573079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3F5A-4C15-AE0F-78D96657307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30738896"/>
        <c:axId val="330738112"/>
      </c:lineChart>
      <c:catAx>
        <c:axId val="3307388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30738112"/>
        <c:crosses val="autoZero"/>
        <c:auto val="1"/>
        <c:lblAlgn val="ctr"/>
        <c:lblOffset val="100"/>
        <c:noMultiLvlLbl val="0"/>
      </c:catAx>
      <c:valAx>
        <c:axId val="3307381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307388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40B9F22-450C-4576-A655-8A9701E52EF9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72F860A-6E46-4B7F-AC69-464FC1E51DAF}">
      <dgm:prSet phldrT="[Text]"/>
      <dgm:spPr>
        <a:solidFill>
          <a:srgbClr val="FF0000"/>
        </a:solidFill>
      </dgm:spPr>
      <dgm:t>
        <a:bodyPr/>
        <a:lstStyle/>
        <a:p>
          <a:r>
            <a:rPr lang="en-US" dirty="0"/>
            <a:t>Text</a:t>
          </a:r>
        </a:p>
      </dgm:t>
    </dgm:pt>
    <dgm:pt modelId="{0D9EF1F2-6AE6-4A39-9479-EF8617B59A67}" type="parTrans" cxnId="{ABEEC69E-EAE6-44E0-9CDA-89C79B436ED1}">
      <dgm:prSet/>
      <dgm:spPr/>
      <dgm:t>
        <a:bodyPr/>
        <a:lstStyle/>
        <a:p>
          <a:endParaRPr lang="en-US"/>
        </a:p>
      </dgm:t>
    </dgm:pt>
    <dgm:pt modelId="{9079DA3B-5DAD-460B-A295-B1384E7E4C48}" type="sibTrans" cxnId="{ABEEC69E-EAE6-44E0-9CDA-89C79B436ED1}">
      <dgm:prSet/>
      <dgm:spPr/>
      <dgm:t>
        <a:bodyPr/>
        <a:lstStyle/>
        <a:p>
          <a:endParaRPr lang="en-US"/>
        </a:p>
      </dgm:t>
    </dgm:pt>
    <dgm:pt modelId="{D4D91D26-D929-4933-A8D3-42D59020A9FA}">
      <dgm:prSet phldrT="[Text]"/>
      <dgm:spPr/>
      <dgm:t>
        <a:bodyPr/>
        <a:lstStyle/>
        <a:p>
          <a:r>
            <a:rPr lang="en-US" dirty="0"/>
            <a:t>Text</a:t>
          </a:r>
        </a:p>
      </dgm:t>
    </dgm:pt>
    <dgm:pt modelId="{59242A4C-2FF4-4F69-9C0E-12B88C405E5E}" type="parTrans" cxnId="{5527620C-A7B7-4042-99F8-3021CF325E7C}">
      <dgm:prSet/>
      <dgm:spPr/>
      <dgm:t>
        <a:bodyPr/>
        <a:lstStyle/>
        <a:p>
          <a:endParaRPr lang="en-US"/>
        </a:p>
      </dgm:t>
    </dgm:pt>
    <dgm:pt modelId="{4DB953C3-93AB-4145-854A-05673D720E56}" type="sibTrans" cxnId="{5527620C-A7B7-4042-99F8-3021CF325E7C}">
      <dgm:prSet/>
      <dgm:spPr/>
      <dgm:t>
        <a:bodyPr/>
        <a:lstStyle/>
        <a:p>
          <a:endParaRPr lang="en-US"/>
        </a:p>
      </dgm:t>
    </dgm:pt>
    <dgm:pt modelId="{520FF1DF-03DD-4968-888E-3106A1C6F0AB}">
      <dgm:prSet phldrT="[Text]"/>
      <dgm:spPr/>
      <dgm:t>
        <a:bodyPr/>
        <a:lstStyle/>
        <a:p>
          <a:r>
            <a:rPr lang="en-US" dirty="0"/>
            <a:t>Text</a:t>
          </a:r>
        </a:p>
      </dgm:t>
    </dgm:pt>
    <dgm:pt modelId="{7A3EFFFF-BA42-47A6-876E-81FED337CEF0}" type="parTrans" cxnId="{93C71C60-C0E3-41C0-BD48-4FD8D1965CA0}">
      <dgm:prSet/>
      <dgm:spPr/>
      <dgm:t>
        <a:bodyPr/>
        <a:lstStyle/>
        <a:p>
          <a:endParaRPr lang="en-US"/>
        </a:p>
      </dgm:t>
    </dgm:pt>
    <dgm:pt modelId="{BD35265D-AEAF-45FA-8568-700F3145B1D5}" type="sibTrans" cxnId="{93C71C60-C0E3-41C0-BD48-4FD8D1965CA0}">
      <dgm:prSet/>
      <dgm:spPr/>
      <dgm:t>
        <a:bodyPr/>
        <a:lstStyle/>
        <a:p>
          <a:endParaRPr lang="en-US"/>
        </a:p>
      </dgm:t>
    </dgm:pt>
    <dgm:pt modelId="{A8DA0708-B959-40FC-B810-3EB438A33A35}">
      <dgm:prSet phldrT="[Text]"/>
      <dgm:spPr>
        <a:solidFill>
          <a:srgbClr val="FFFF00"/>
        </a:solidFill>
      </dgm:spPr>
      <dgm:t>
        <a:bodyPr/>
        <a:lstStyle/>
        <a:p>
          <a:r>
            <a:rPr lang="en-US" dirty="0"/>
            <a:t>Text</a:t>
          </a:r>
        </a:p>
      </dgm:t>
    </dgm:pt>
    <dgm:pt modelId="{A8F2EDA8-1B03-487F-BE85-B186DD623480}" type="parTrans" cxnId="{DC6CE7E1-E5CE-401E-AB36-722199F31741}">
      <dgm:prSet/>
      <dgm:spPr/>
      <dgm:t>
        <a:bodyPr/>
        <a:lstStyle/>
        <a:p>
          <a:endParaRPr lang="en-US"/>
        </a:p>
      </dgm:t>
    </dgm:pt>
    <dgm:pt modelId="{65C39A7A-C73A-4B2F-BEEA-A6EFA043B416}" type="sibTrans" cxnId="{DC6CE7E1-E5CE-401E-AB36-722199F31741}">
      <dgm:prSet/>
      <dgm:spPr/>
      <dgm:t>
        <a:bodyPr/>
        <a:lstStyle/>
        <a:p>
          <a:endParaRPr lang="en-US"/>
        </a:p>
      </dgm:t>
    </dgm:pt>
    <dgm:pt modelId="{AE426CE0-687D-4F36-8FCC-9FD1054489CA}">
      <dgm:prSet phldrT="[Text]"/>
      <dgm:spPr/>
      <dgm:t>
        <a:bodyPr/>
        <a:lstStyle/>
        <a:p>
          <a:r>
            <a:rPr lang="en-US"/>
            <a:t>Text</a:t>
          </a:r>
          <a:endParaRPr lang="en-US" dirty="0"/>
        </a:p>
      </dgm:t>
    </dgm:pt>
    <dgm:pt modelId="{259595EA-235F-40E2-9716-AFEE1355419C}" type="parTrans" cxnId="{1860BB81-62FB-4D06-BBF1-8DA2ADC703BB}">
      <dgm:prSet/>
      <dgm:spPr/>
      <dgm:t>
        <a:bodyPr/>
        <a:lstStyle/>
        <a:p>
          <a:endParaRPr lang="en-US"/>
        </a:p>
      </dgm:t>
    </dgm:pt>
    <dgm:pt modelId="{40FF8941-D11A-47CC-9419-BEFD642C5E3B}" type="sibTrans" cxnId="{1860BB81-62FB-4D06-BBF1-8DA2ADC703BB}">
      <dgm:prSet/>
      <dgm:spPr/>
      <dgm:t>
        <a:bodyPr/>
        <a:lstStyle/>
        <a:p>
          <a:endParaRPr lang="en-US"/>
        </a:p>
      </dgm:t>
    </dgm:pt>
    <dgm:pt modelId="{9FC3F5A9-2BE3-465D-8B9A-14AC8071773F}">
      <dgm:prSet phldrT="[Text]"/>
      <dgm:spPr>
        <a:solidFill>
          <a:srgbClr val="00B050"/>
        </a:solidFill>
      </dgm:spPr>
      <dgm:t>
        <a:bodyPr/>
        <a:lstStyle/>
        <a:p>
          <a:r>
            <a:rPr lang="en-US" dirty="0"/>
            <a:t>Text</a:t>
          </a:r>
        </a:p>
      </dgm:t>
    </dgm:pt>
    <dgm:pt modelId="{A01CEED8-C661-4F3B-85D1-12D97010F572}" type="parTrans" cxnId="{B9186D99-DF4F-4C0C-BEDF-3E43B6E4EE3C}">
      <dgm:prSet/>
      <dgm:spPr/>
      <dgm:t>
        <a:bodyPr/>
        <a:lstStyle/>
        <a:p>
          <a:endParaRPr lang="en-US"/>
        </a:p>
      </dgm:t>
    </dgm:pt>
    <dgm:pt modelId="{5BD38304-4D4D-4328-89FA-B211FEA11C40}" type="sibTrans" cxnId="{B9186D99-DF4F-4C0C-BEDF-3E43B6E4EE3C}">
      <dgm:prSet/>
      <dgm:spPr/>
      <dgm:t>
        <a:bodyPr/>
        <a:lstStyle/>
        <a:p>
          <a:endParaRPr lang="en-US"/>
        </a:p>
      </dgm:t>
    </dgm:pt>
    <dgm:pt modelId="{EFE85018-B94B-4202-B78F-C9BF28B3D4BD}">
      <dgm:prSet phldrT="[Text]"/>
      <dgm:spPr/>
      <dgm:t>
        <a:bodyPr/>
        <a:lstStyle/>
        <a:p>
          <a:r>
            <a:rPr lang="en-US"/>
            <a:t>Text</a:t>
          </a:r>
          <a:endParaRPr lang="en-US" dirty="0"/>
        </a:p>
      </dgm:t>
    </dgm:pt>
    <dgm:pt modelId="{20DDF9D6-D60E-41C9-8E13-214D68C20E9B}" type="parTrans" cxnId="{035D18EF-CBAE-4CCB-A185-59FC9BCF1531}">
      <dgm:prSet/>
      <dgm:spPr/>
      <dgm:t>
        <a:bodyPr/>
        <a:lstStyle/>
        <a:p>
          <a:endParaRPr lang="en-US"/>
        </a:p>
      </dgm:t>
    </dgm:pt>
    <dgm:pt modelId="{AFD4FDA5-45CF-4F07-81EB-3EDED4EF72A5}" type="sibTrans" cxnId="{035D18EF-CBAE-4CCB-A185-59FC9BCF1531}">
      <dgm:prSet/>
      <dgm:spPr/>
      <dgm:t>
        <a:bodyPr/>
        <a:lstStyle/>
        <a:p>
          <a:endParaRPr lang="en-US"/>
        </a:p>
      </dgm:t>
    </dgm:pt>
    <dgm:pt modelId="{E59DF53C-E756-4817-9898-73AEBA0205C6}">
      <dgm:prSet/>
      <dgm:spPr/>
      <dgm:t>
        <a:bodyPr/>
        <a:lstStyle/>
        <a:p>
          <a:r>
            <a:rPr lang="en-US" dirty="0"/>
            <a:t>Text</a:t>
          </a:r>
        </a:p>
      </dgm:t>
    </dgm:pt>
    <dgm:pt modelId="{2B1A93D0-CD73-4EB6-A9ED-C136FDBE75A5}" type="parTrans" cxnId="{0207F208-7886-49C3-A9AA-E1431633D623}">
      <dgm:prSet/>
      <dgm:spPr/>
      <dgm:t>
        <a:bodyPr/>
        <a:lstStyle/>
        <a:p>
          <a:endParaRPr lang="en-US"/>
        </a:p>
      </dgm:t>
    </dgm:pt>
    <dgm:pt modelId="{A9063A92-97F7-431D-BE3A-35E2AB44C1CD}" type="sibTrans" cxnId="{0207F208-7886-49C3-A9AA-E1431633D623}">
      <dgm:prSet/>
      <dgm:spPr/>
      <dgm:t>
        <a:bodyPr/>
        <a:lstStyle/>
        <a:p>
          <a:endParaRPr lang="en-US"/>
        </a:p>
      </dgm:t>
    </dgm:pt>
    <dgm:pt modelId="{EA99524F-B18A-4E76-A215-1CA86AED239E}">
      <dgm:prSet/>
      <dgm:spPr/>
      <dgm:t>
        <a:bodyPr/>
        <a:lstStyle/>
        <a:p>
          <a:r>
            <a:rPr lang="en-US" dirty="0"/>
            <a:t>Text</a:t>
          </a:r>
        </a:p>
      </dgm:t>
    </dgm:pt>
    <dgm:pt modelId="{3D70EA43-B950-4D5E-BBC1-D3775743E80F}" type="parTrans" cxnId="{AA7A51F3-8C2E-45E5-8954-526BCADC27E6}">
      <dgm:prSet/>
      <dgm:spPr/>
      <dgm:t>
        <a:bodyPr/>
        <a:lstStyle/>
        <a:p>
          <a:endParaRPr lang="en-US"/>
        </a:p>
      </dgm:t>
    </dgm:pt>
    <dgm:pt modelId="{82A4CE98-C782-489C-8DED-85EA94ACD26A}" type="sibTrans" cxnId="{AA7A51F3-8C2E-45E5-8954-526BCADC27E6}">
      <dgm:prSet/>
      <dgm:spPr/>
      <dgm:t>
        <a:bodyPr/>
        <a:lstStyle/>
        <a:p>
          <a:endParaRPr lang="en-US"/>
        </a:p>
      </dgm:t>
    </dgm:pt>
    <dgm:pt modelId="{50E2B30E-7AF4-44BF-AF70-0F522A6EEE7E}" type="pres">
      <dgm:prSet presAssocID="{A40B9F22-450C-4576-A655-8A9701E52EF9}" presName="linearFlow" presStyleCnt="0">
        <dgm:presLayoutVars>
          <dgm:dir/>
          <dgm:animLvl val="lvl"/>
          <dgm:resizeHandles val="exact"/>
        </dgm:presLayoutVars>
      </dgm:prSet>
      <dgm:spPr/>
    </dgm:pt>
    <dgm:pt modelId="{C7BE4A00-428A-42EB-B238-3BAE03506AFF}" type="pres">
      <dgm:prSet presAssocID="{472F860A-6E46-4B7F-AC69-464FC1E51DAF}" presName="composite" presStyleCnt="0"/>
      <dgm:spPr/>
    </dgm:pt>
    <dgm:pt modelId="{07D345D1-E2F4-4DDF-81D5-2ABC52547D45}" type="pres">
      <dgm:prSet presAssocID="{472F860A-6E46-4B7F-AC69-464FC1E51DAF}" presName="parentText" presStyleLbl="alignNode1" presStyleIdx="0" presStyleCnt="3">
        <dgm:presLayoutVars>
          <dgm:chMax val="1"/>
          <dgm:bulletEnabled val="1"/>
        </dgm:presLayoutVars>
      </dgm:prSet>
      <dgm:spPr/>
    </dgm:pt>
    <dgm:pt modelId="{09E98B47-6BED-4730-B601-3D5450EE3C8C}" type="pres">
      <dgm:prSet presAssocID="{472F860A-6E46-4B7F-AC69-464FC1E51DAF}" presName="descendantText" presStyleLbl="alignAcc1" presStyleIdx="0" presStyleCnt="3">
        <dgm:presLayoutVars>
          <dgm:bulletEnabled val="1"/>
        </dgm:presLayoutVars>
      </dgm:prSet>
      <dgm:spPr/>
    </dgm:pt>
    <dgm:pt modelId="{632A8E3D-0F29-4A8C-BD5C-1A4C43759377}" type="pres">
      <dgm:prSet presAssocID="{9079DA3B-5DAD-460B-A295-B1384E7E4C48}" presName="sp" presStyleCnt="0"/>
      <dgm:spPr/>
    </dgm:pt>
    <dgm:pt modelId="{7675B667-8E39-45A0-B53D-DD6C40E984C8}" type="pres">
      <dgm:prSet presAssocID="{A8DA0708-B959-40FC-B810-3EB438A33A35}" presName="composite" presStyleCnt="0"/>
      <dgm:spPr/>
    </dgm:pt>
    <dgm:pt modelId="{A5D2AC2C-5DE8-4EC5-899B-6A2780917F63}" type="pres">
      <dgm:prSet presAssocID="{A8DA0708-B959-40FC-B810-3EB438A33A35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8D8CFDAA-8F57-410C-B667-E6F67299DE2F}" type="pres">
      <dgm:prSet presAssocID="{A8DA0708-B959-40FC-B810-3EB438A33A35}" presName="descendantText" presStyleLbl="alignAcc1" presStyleIdx="1" presStyleCnt="3">
        <dgm:presLayoutVars>
          <dgm:bulletEnabled val="1"/>
        </dgm:presLayoutVars>
      </dgm:prSet>
      <dgm:spPr/>
    </dgm:pt>
    <dgm:pt modelId="{E3B620C4-66ED-4255-9F1B-4D06601A3AFD}" type="pres">
      <dgm:prSet presAssocID="{65C39A7A-C73A-4B2F-BEEA-A6EFA043B416}" presName="sp" presStyleCnt="0"/>
      <dgm:spPr/>
    </dgm:pt>
    <dgm:pt modelId="{ECD783BA-BF1D-4FC7-9235-C784915AB252}" type="pres">
      <dgm:prSet presAssocID="{9FC3F5A9-2BE3-465D-8B9A-14AC8071773F}" presName="composite" presStyleCnt="0"/>
      <dgm:spPr/>
    </dgm:pt>
    <dgm:pt modelId="{3E578D41-84C0-4984-829A-53C35A3C677F}" type="pres">
      <dgm:prSet presAssocID="{9FC3F5A9-2BE3-465D-8B9A-14AC8071773F}" presName="parentText" presStyleLbl="alignNode1" presStyleIdx="2" presStyleCnt="3">
        <dgm:presLayoutVars>
          <dgm:chMax val="1"/>
          <dgm:bulletEnabled val="1"/>
        </dgm:presLayoutVars>
      </dgm:prSet>
      <dgm:spPr/>
    </dgm:pt>
    <dgm:pt modelId="{42403931-F3CA-4DE4-BE06-1E0E9B3AA11B}" type="pres">
      <dgm:prSet presAssocID="{9FC3F5A9-2BE3-465D-8B9A-14AC8071773F}" presName="descendantText" presStyleLbl="alignAcc1" presStyleIdx="2" presStyleCnt="3">
        <dgm:presLayoutVars>
          <dgm:bulletEnabled val="1"/>
        </dgm:presLayoutVars>
      </dgm:prSet>
      <dgm:spPr/>
    </dgm:pt>
  </dgm:ptLst>
  <dgm:cxnLst>
    <dgm:cxn modelId="{0207F208-7886-49C3-A9AA-E1431633D623}" srcId="{A8DA0708-B959-40FC-B810-3EB438A33A35}" destId="{E59DF53C-E756-4817-9898-73AEBA0205C6}" srcOrd="1" destOrd="0" parTransId="{2B1A93D0-CD73-4EB6-A9ED-C136FDBE75A5}" sibTransId="{A9063A92-97F7-431D-BE3A-35E2AB44C1CD}"/>
    <dgm:cxn modelId="{5527620C-A7B7-4042-99F8-3021CF325E7C}" srcId="{472F860A-6E46-4B7F-AC69-464FC1E51DAF}" destId="{D4D91D26-D929-4933-A8D3-42D59020A9FA}" srcOrd="0" destOrd="0" parTransId="{59242A4C-2FF4-4F69-9C0E-12B88C405E5E}" sibTransId="{4DB953C3-93AB-4145-854A-05673D720E56}"/>
    <dgm:cxn modelId="{0BA71514-4BEE-42F9-8E26-9A4FE7E11366}" type="presOf" srcId="{A40B9F22-450C-4576-A655-8A9701E52EF9}" destId="{50E2B30E-7AF4-44BF-AF70-0F522A6EEE7E}" srcOrd="0" destOrd="0" presId="urn:microsoft.com/office/officeart/2005/8/layout/chevron2"/>
    <dgm:cxn modelId="{D4009F20-54BD-4C42-99CC-66893536F836}" type="presOf" srcId="{D4D91D26-D929-4933-A8D3-42D59020A9FA}" destId="{09E98B47-6BED-4730-B601-3D5450EE3C8C}" srcOrd="0" destOrd="0" presId="urn:microsoft.com/office/officeart/2005/8/layout/chevron2"/>
    <dgm:cxn modelId="{A1175628-5530-42C9-8DAF-3B50A9D1EAE9}" type="presOf" srcId="{472F860A-6E46-4B7F-AC69-464FC1E51DAF}" destId="{07D345D1-E2F4-4DDF-81D5-2ABC52547D45}" srcOrd="0" destOrd="0" presId="urn:microsoft.com/office/officeart/2005/8/layout/chevron2"/>
    <dgm:cxn modelId="{A8D8013A-C3CB-4D0D-8052-7CC20EB6107D}" type="presOf" srcId="{A8DA0708-B959-40FC-B810-3EB438A33A35}" destId="{A5D2AC2C-5DE8-4EC5-899B-6A2780917F63}" srcOrd="0" destOrd="0" presId="urn:microsoft.com/office/officeart/2005/8/layout/chevron2"/>
    <dgm:cxn modelId="{93C71C60-C0E3-41C0-BD48-4FD8D1965CA0}" srcId="{472F860A-6E46-4B7F-AC69-464FC1E51DAF}" destId="{520FF1DF-03DD-4968-888E-3106A1C6F0AB}" srcOrd="1" destOrd="0" parTransId="{7A3EFFFF-BA42-47A6-876E-81FED337CEF0}" sibTransId="{BD35265D-AEAF-45FA-8568-700F3145B1D5}"/>
    <dgm:cxn modelId="{B34CF761-6113-4D60-BE07-FFF0AB08E3F3}" type="presOf" srcId="{AE426CE0-687D-4F36-8FCC-9FD1054489CA}" destId="{8D8CFDAA-8F57-410C-B667-E6F67299DE2F}" srcOrd="0" destOrd="0" presId="urn:microsoft.com/office/officeart/2005/8/layout/chevron2"/>
    <dgm:cxn modelId="{1860BB81-62FB-4D06-BBF1-8DA2ADC703BB}" srcId="{A8DA0708-B959-40FC-B810-3EB438A33A35}" destId="{AE426CE0-687D-4F36-8FCC-9FD1054489CA}" srcOrd="0" destOrd="0" parTransId="{259595EA-235F-40E2-9716-AFEE1355419C}" sibTransId="{40FF8941-D11A-47CC-9419-BEFD642C5E3B}"/>
    <dgm:cxn modelId="{2F840A95-7ECF-4DB8-91B5-24BAA8BF1351}" type="presOf" srcId="{9FC3F5A9-2BE3-465D-8B9A-14AC8071773F}" destId="{3E578D41-84C0-4984-829A-53C35A3C677F}" srcOrd="0" destOrd="0" presId="urn:microsoft.com/office/officeart/2005/8/layout/chevron2"/>
    <dgm:cxn modelId="{B9186D99-DF4F-4C0C-BEDF-3E43B6E4EE3C}" srcId="{A40B9F22-450C-4576-A655-8A9701E52EF9}" destId="{9FC3F5A9-2BE3-465D-8B9A-14AC8071773F}" srcOrd="2" destOrd="0" parTransId="{A01CEED8-C661-4F3B-85D1-12D97010F572}" sibTransId="{5BD38304-4D4D-4328-89FA-B211FEA11C40}"/>
    <dgm:cxn modelId="{ABEEC69E-EAE6-44E0-9CDA-89C79B436ED1}" srcId="{A40B9F22-450C-4576-A655-8A9701E52EF9}" destId="{472F860A-6E46-4B7F-AC69-464FC1E51DAF}" srcOrd="0" destOrd="0" parTransId="{0D9EF1F2-6AE6-4A39-9479-EF8617B59A67}" sibTransId="{9079DA3B-5DAD-460B-A295-B1384E7E4C48}"/>
    <dgm:cxn modelId="{1DF6A3A0-284A-4D6B-8E05-8A15F5EE3A84}" type="presOf" srcId="{EFE85018-B94B-4202-B78F-C9BF28B3D4BD}" destId="{42403931-F3CA-4DE4-BE06-1E0E9B3AA11B}" srcOrd="0" destOrd="0" presId="urn:microsoft.com/office/officeart/2005/8/layout/chevron2"/>
    <dgm:cxn modelId="{A9232EC9-439B-49BE-B8CC-4345999FF76D}" type="presOf" srcId="{E59DF53C-E756-4817-9898-73AEBA0205C6}" destId="{8D8CFDAA-8F57-410C-B667-E6F67299DE2F}" srcOrd="0" destOrd="1" presId="urn:microsoft.com/office/officeart/2005/8/layout/chevron2"/>
    <dgm:cxn modelId="{81484CD6-80ED-4B36-9528-ED1F5AA95DF1}" type="presOf" srcId="{EA99524F-B18A-4E76-A215-1CA86AED239E}" destId="{42403931-F3CA-4DE4-BE06-1E0E9B3AA11B}" srcOrd="0" destOrd="1" presId="urn:microsoft.com/office/officeart/2005/8/layout/chevron2"/>
    <dgm:cxn modelId="{DC6CE7E1-E5CE-401E-AB36-722199F31741}" srcId="{A40B9F22-450C-4576-A655-8A9701E52EF9}" destId="{A8DA0708-B959-40FC-B810-3EB438A33A35}" srcOrd="1" destOrd="0" parTransId="{A8F2EDA8-1B03-487F-BE85-B186DD623480}" sibTransId="{65C39A7A-C73A-4B2F-BEEA-A6EFA043B416}"/>
    <dgm:cxn modelId="{480047E3-AA69-4B15-9686-4B979E948AF4}" type="presOf" srcId="{520FF1DF-03DD-4968-888E-3106A1C6F0AB}" destId="{09E98B47-6BED-4730-B601-3D5450EE3C8C}" srcOrd="0" destOrd="1" presId="urn:microsoft.com/office/officeart/2005/8/layout/chevron2"/>
    <dgm:cxn modelId="{035D18EF-CBAE-4CCB-A185-59FC9BCF1531}" srcId="{9FC3F5A9-2BE3-465D-8B9A-14AC8071773F}" destId="{EFE85018-B94B-4202-B78F-C9BF28B3D4BD}" srcOrd="0" destOrd="0" parTransId="{20DDF9D6-D60E-41C9-8E13-214D68C20E9B}" sibTransId="{AFD4FDA5-45CF-4F07-81EB-3EDED4EF72A5}"/>
    <dgm:cxn modelId="{AA7A51F3-8C2E-45E5-8954-526BCADC27E6}" srcId="{9FC3F5A9-2BE3-465D-8B9A-14AC8071773F}" destId="{EA99524F-B18A-4E76-A215-1CA86AED239E}" srcOrd="1" destOrd="0" parTransId="{3D70EA43-B950-4D5E-BBC1-D3775743E80F}" sibTransId="{82A4CE98-C782-489C-8DED-85EA94ACD26A}"/>
    <dgm:cxn modelId="{EEB335F8-F669-416D-88EF-3A97781C66F3}" type="presParOf" srcId="{50E2B30E-7AF4-44BF-AF70-0F522A6EEE7E}" destId="{C7BE4A00-428A-42EB-B238-3BAE03506AFF}" srcOrd="0" destOrd="0" presId="urn:microsoft.com/office/officeart/2005/8/layout/chevron2"/>
    <dgm:cxn modelId="{6CD0A839-7C0C-4B7D-8E9F-6ECBD5AABB55}" type="presParOf" srcId="{C7BE4A00-428A-42EB-B238-3BAE03506AFF}" destId="{07D345D1-E2F4-4DDF-81D5-2ABC52547D45}" srcOrd="0" destOrd="0" presId="urn:microsoft.com/office/officeart/2005/8/layout/chevron2"/>
    <dgm:cxn modelId="{4910C34F-6E13-49E3-9876-1FF6617D8F64}" type="presParOf" srcId="{C7BE4A00-428A-42EB-B238-3BAE03506AFF}" destId="{09E98B47-6BED-4730-B601-3D5450EE3C8C}" srcOrd="1" destOrd="0" presId="urn:microsoft.com/office/officeart/2005/8/layout/chevron2"/>
    <dgm:cxn modelId="{DECE9030-691E-4B59-8F2C-F5F8DBC6154E}" type="presParOf" srcId="{50E2B30E-7AF4-44BF-AF70-0F522A6EEE7E}" destId="{632A8E3D-0F29-4A8C-BD5C-1A4C43759377}" srcOrd="1" destOrd="0" presId="urn:microsoft.com/office/officeart/2005/8/layout/chevron2"/>
    <dgm:cxn modelId="{C8B93D45-4BD2-45C9-9FF2-16E555D5AC91}" type="presParOf" srcId="{50E2B30E-7AF4-44BF-AF70-0F522A6EEE7E}" destId="{7675B667-8E39-45A0-B53D-DD6C40E984C8}" srcOrd="2" destOrd="0" presId="urn:microsoft.com/office/officeart/2005/8/layout/chevron2"/>
    <dgm:cxn modelId="{CBA8CA44-B751-4CC7-BC75-2749245C71A7}" type="presParOf" srcId="{7675B667-8E39-45A0-B53D-DD6C40E984C8}" destId="{A5D2AC2C-5DE8-4EC5-899B-6A2780917F63}" srcOrd="0" destOrd="0" presId="urn:microsoft.com/office/officeart/2005/8/layout/chevron2"/>
    <dgm:cxn modelId="{4F0332CA-245C-4633-842C-1D9298143034}" type="presParOf" srcId="{7675B667-8E39-45A0-B53D-DD6C40E984C8}" destId="{8D8CFDAA-8F57-410C-B667-E6F67299DE2F}" srcOrd="1" destOrd="0" presId="urn:microsoft.com/office/officeart/2005/8/layout/chevron2"/>
    <dgm:cxn modelId="{517F3F0A-3106-4344-9640-B09B164D3F08}" type="presParOf" srcId="{50E2B30E-7AF4-44BF-AF70-0F522A6EEE7E}" destId="{E3B620C4-66ED-4255-9F1B-4D06601A3AFD}" srcOrd="3" destOrd="0" presId="urn:microsoft.com/office/officeart/2005/8/layout/chevron2"/>
    <dgm:cxn modelId="{B7B9810F-D280-4812-95A9-3B1FDD757DAA}" type="presParOf" srcId="{50E2B30E-7AF4-44BF-AF70-0F522A6EEE7E}" destId="{ECD783BA-BF1D-4FC7-9235-C784915AB252}" srcOrd="4" destOrd="0" presId="urn:microsoft.com/office/officeart/2005/8/layout/chevron2"/>
    <dgm:cxn modelId="{4B3C61F8-4F60-42B8-8A6A-4DC0CA31C1D0}" type="presParOf" srcId="{ECD783BA-BF1D-4FC7-9235-C784915AB252}" destId="{3E578D41-84C0-4984-829A-53C35A3C677F}" srcOrd="0" destOrd="0" presId="urn:microsoft.com/office/officeart/2005/8/layout/chevron2"/>
    <dgm:cxn modelId="{6870D6FD-CFDE-4EC0-B215-46D2F5349A1C}" type="presParOf" srcId="{ECD783BA-BF1D-4FC7-9235-C784915AB252}" destId="{42403931-F3CA-4DE4-BE06-1E0E9B3AA11B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B7069C1-8184-4B87-9841-95E8FF935375}" type="doc">
      <dgm:prSet loTypeId="urn:microsoft.com/office/officeart/2011/layout/ConvergingText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4920D47-AC7B-4015-8391-8E94EA45D739}">
      <dgm:prSet phldrT="[Text]"/>
      <dgm:spPr>
        <a:solidFill>
          <a:srgbClr val="00B0F0"/>
        </a:solidFill>
      </dgm:spPr>
      <dgm:t>
        <a:bodyPr/>
        <a:lstStyle/>
        <a:p>
          <a:r>
            <a:rPr lang="en-US" dirty="0"/>
            <a:t>Main body</a:t>
          </a:r>
        </a:p>
      </dgm:t>
    </dgm:pt>
    <dgm:pt modelId="{0C5F6950-D1DA-4DFE-AF32-D0F622B77B4C}" type="parTrans" cxnId="{C5323596-B10C-4214-A1D2-6DC64F36C5B8}">
      <dgm:prSet/>
      <dgm:spPr/>
      <dgm:t>
        <a:bodyPr/>
        <a:lstStyle/>
        <a:p>
          <a:endParaRPr lang="en-US"/>
        </a:p>
      </dgm:t>
    </dgm:pt>
    <dgm:pt modelId="{4D3BA933-3861-42FF-9C81-E9280BA1059F}" type="sibTrans" cxnId="{C5323596-B10C-4214-A1D2-6DC64F36C5B8}">
      <dgm:prSet/>
      <dgm:spPr/>
      <dgm:t>
        <a:bodyPr/>
        <a:lstStyle/>
        <a:p>
          <a:endParaRPr lang="en-US"/>
        </a:p>
      </dgm:t>
    </dgm:pt>
    <dgm:pt modelId="{04BFB25F-86B7-4108-83C9-E6DF1C1D1CB7}">
      <dgm:prSet phldrT="[Text]"/>
      <dgm:spPr/>
      <dgm:t>
        <a:bodyPr/>
        <a:lstStyle/>
        <a:p>
          <a:r>
            <a:rPr lang="en-US" dirty="0"/>
            <a:t>Text</a:t>
          </a:r>
        </a:p>
      </dgm:t>
    </dgm:pt>
    <dgm:pt modelId="{527B3092-00DC-45C9-9C53-0989ACE76CB3}" type="parTrans" cxnId="{1204FBFA-EF4B-4F8F-96FE-C15780B7A007}">
      <dgm:prSet/>
      <dgm:spPr/>
      <dgm:t>
        <a:bodyPr/>
        <a:lstStyle/>
        <a:p>
          <a:endParaRPr lang="en-US"/>
        </a:p>
      </dgm:t>
    </dgm:pt>
    <dgm:pt modelId="{0B5CF859-112C-4C89-BEBD-4E39D291F29A}" type="sibTrans" cxnId="{1204FBFA-EF4B-4F8F-96FE-C15780B7A007}">
      <dgm:prSet/>
      <dgm:spPr/>
      <dgm:t>
        <a:bodyPr/>
        <a:lstStyle/>
        <a:p>
          <a:endParaRPr lang="en-US"/>
        </a:p>
      </dgm:t>
    </dgm:pt>
    <dgm:pt modelId="{3E47A9B4-6675-46B3-BAB6-D1C248EE386A}">
      <dgm:prSet phldrT="[Text]"/>
      <dgm:spPr/>
      <dgm:t>
        <a:bodyPr/>
        <a:lstStyle/>
        <a:p>
          <a:r>
            <a:rPr lang="en-US" dirty="0"/>
            <a:t>Text</a:t>
          </a:r>
        </a:p>
      </dgm:t>
    </dgm:pt>
    <dgm:pt modelId="{C5B42C7B-BF5F-472E-960C-32BC9B52A1EC}" type="parTrans" cxnId="{A3799A0F-236E-47DD-A865-5CA51B121C20}">
      <dgm:prSet/>
      <dgm:spPr/>
      <dgm:t>
        <a:bodyPr/>
        <a:lstStyle/>
        <a:p>
          <a:endParaRPr lang="en-US"/>
        </a:p>
      </dgm:t>
    </dgm:pt>
    <dgm:pt modelId="{18298478-30E2-4493-A334-AE97E24F7CD6}" type="sibTrans" cxnId="{A3799A0F-236E-47DD-A865-5CA51B121C20}">
      <dgm:prSet/>
      <dgm:spPr/>
      <dgm:t>
        <a:bodyPr/>
        <a:lstStyle/>
        <a:p>
          <a:endParaRPr lang="en-US"/>
        </a:p>
      </dgm:t>
    </dgm:pt>
    <dgm:pt modelId="{250572A9-20A6-4D36-9FCB-A1A35A3D439F}">
      <dgm:prSet phldrT="[Text]"/>
      <dgm:spPr/>
      <dgm:t>
        <a:bodyPr/>
        <a:lstStyle/>
        <a:p>
          <a:r>
            <a:rPr lang="en-US" dirty="0"/>
            <a:t>Text</a:t>
          </a:r>
        </a:p>
      </dgm:t>
    </dgm:pt>
    <dgm:pt modelId="{B481FB89-BD2D-44B0-88C4-48C60831AE13}" type="parTrans" cxnId="{67F1BFD6-912B-44C2-A66A-79A7815458E4}">
      <dgm:prSet/>
      <dgm:spPr/>
      <dgm:t>
        <a:bodyPr/>
        <a:lstStyle/>
        <a:p>
          <a:endParaRPr lang="en-US"/>
        </a:p>
      </dgm:t>
    </dgm:pt>
    <dgm:pt modelId="{E323396F-D1F0-4103-8AF8-6A9E042235B2}" type="sibTrans" cxnId="{67F1BFD6-912B-44C2-A66A-79A7815458E4}">
      <dgm:prSet/>
      <dgm:spPr/>
      <dgm:t>
        <a:bodyPr/>
        <a:lstStyle/>
        <a:p>
          <a:endParaRPr lang="en-US"/>
        </a:p>
      </dgm:t>
    </dgm:pt>
    <dgm:pt modelId="{033C0561-D22B-4B05-9177-B170DEC9EC23}" type="pres">
      <dgm:prSet presAssocID="{AB7069C1-8184-4B87-9841-95E8FF935375}" presName="Name0" presStyleCnt="0">
        <dgm:presLayoutVars>
          <dgm:chMax/>
          <dgm:chPref val="1"/>
          <dgm:dir/>
          <dgm:animOne val="branch"/>
          <dgm:animLvl val="lvl"/>
          <dgm:resizeHandles/>
        </dgm:presLayoutVars>
      </dgm:prSet>
      <dgm:spPr/>
    </dgm:pt>
    <dgm:pt modelId="{37AC88A7-D254-4874-8562-D3F73C3C8ABE}" type="pres">
      <dgm:prSet presAssocID="{04920D47-AC7B-4015-8391-8E94EA45D739}" presName="composite" presStyleCnt="0"/>
      <dgm:spPr/>
    </dgm:pt>
    <dgm:pt modelId="{2047E2C1-4F2D-4E12-8B3C-6A290A184446}" type="pres">
      <dgm:prSet presAssocID="{04920D47-AC7B-4015-8391-8E94EA45D739}" presName="ParentAccent1" presStyleLbl="alignNode1" presStyleIdx="0" presStyleCnt="34"/>
      <dgm:spPr>
        <a:solidFill>
          <a:srgbClr val="FFC000"/>
        </a:solidFill>
      </dgm:spPr>
    </dgm:pt>
    <dgm:pt modelId="{FE1B87F7-50F3-4483-883C-C16D15B5AF14}" type="pres">
      <dgm:prSet presAssocID="{04920D47-AC7B-4015-8391-8E94EA45D739}" presName="ParentAccent2" presStyleLbl="alignNode1" presStyleIdx="1" presStyleCnt="34"/>
      <dgm:spPr>
        <a:solidFill>
          <a:srgbClr val="FFC000"/>
        </a:solidFill>
      </dgm:spPr>
    </dgm:pt>
    <dgm:pt modelId="{B865EB86-0948-4A1E-A18A-7B7FFD4F106D}" type="pres">
      <dgm:prSet presAssocID="{04920D47-AC7B-4015-8391-8E94EA45D739}" presName="ParentAccent3" presStyleLbl="alignNode1" presStyleIdx="2" presStyleCnt="34"/>
      <dgm:spPr>
        <a:solidFill>
          <a:srgbClr val="FFC000"/>
        </a:solidFill>
      </dgm:spPr>
    </dgm:pt>
    <dgm:pt modelId="{13EF7151-DC9F-473F-9998-00BBE5BF9A67}" type="pres">
      <dgm:prSet presAssocID="{04920D47-AC7B-4015-8391-8E94EA45D739}" presName="ParentAccent4" presStyleLbl="alignNode1" presStyleIdx="3" presStyleCnt="34"/>
      <dgm:spPr>
        <a:solidFill>
          <a:srgbClr val="FFC000"/>
        </a:solidFill>
      </dgm:spPr>
    </dgm:pt>
    <dgm:pt modelId="{9C591508-E551-4477-92A5-CF5BF6DC1626}" type="pres">
      <dgm:prSet presAssocID="{04920D47-AC7B-4015-8391-8E94EA45D739}" presName="ParentAccent5" presStyleLbl="alignNode1" presStyleIdx="4" presStyleCnt="34"/>
      <dgm:spPr>
        <a:solidFill>
          <a:srgbClr val="FFC000"/>
        </a:solidFill>
      </dgm:spPr>
    </dgm:pt>
    <dgm:pt modelId="{E97E5170-4B2F-4449-8B21-B0305B123193}" type="pres">
      <dgm:prSet presAssocID="{04920D47-AC7B-4015-8391-8E94EA45D739}" presName="ParentAccent6" presStyleLbl="alignNode1" presStyleIdx="5" presStyleCnt="34"/>
      <dgm:spPr>
        <a:solidFill>
          <a:srgbClr val="FFC000"/>
        </a:solidFill>
      </dgm:spPr>
    </dgm:pt>
    <dgm:pt modelId="{A226B06F-1EF3-4953-880A-637BB3525644}" type="pres">
      <dgm:prSet presAssocID="{04920D47-AC7B-4015-8391-8E94EA45D739}" presName="ParentAccent7" presStyleLbl="alignNode1" presStyleIdx="6" presStyleCnt="34"/>
      <dgm:spPr>
        <a:solidFill>
          <a:srgbClr val="FFC000"/>
        </a:solidFill>
      </dgm:spPr>
    </dgm:pt>
    <dgm:pt modelId="{6128B7EB-16E2-410C-99D8-48E8DE2FE8AD}" type="pres">
      <dgm:prSet presAssocID="{04920D47-AC7B-4015-8391-8E94EA45D739}" presName="ParentAccent8" presStyleLbl="alignNode1" presStyleIdx="7" presStyleCnt="34"/>
      <dgm:spPr>
        <a:solidFill>
          <a:srgbClr val="FFC000"/>
        </a:solidFill>
      </dgm:spPr>
    </dgm:pt>
    <dgm:pt modelId="{DECB8B74-BAD6-4B18-A798-7D18EF936A66}" type="pres">
      <dgm:prSet presAssocID="{04920D47-AC7B-4015-8391-8E94EA45D739}" presName="ParentAccent9" presStyleLbl="alignNode1" presStyleIdx="8" presStyleCnt="34"/>
      <dgm:spPr>
        <a:solidFill>
          <a:srgbClr val="FFC000"/>
        </a:solidFill>
      </dgm:spPr>
    </dgm:pt>
    <dgm:pt modelId="{B8814ACB-1F30-4C34-A9E5-69D47F0CFF46}" type="pres">
      <dgm:prSet presAssocID="{04920D47-AC7B-4015-8391-8E94EA45D739}" presName="ParentAccent10" presStyleLbl="alignNode1" presStyleIdx="9" presStyleCnt="34"/>
      <dgm:spPr>
        <a:solidFill>
          <a:srgbClr val="FFC000"/>
        </a:solidFill>
      </dgm:spPr>
    </dgm:pt>
    <dgm:pt modelId="{933457DC-A401-4F47-ACB9-F8C79031337D}" type="pres">
      <dgm:prSet presAssocID="{04920D47-AC7B-4015-8391-8E94EA45D739}" presName="Parent" presStyleLbl="alignNode1" presStyleIdx="10" presStyleCnt="34">
        <dgm:presLayoutVars>
          <dgm:chMax val="5"/>
          <dgm:chPref val="3"/>
          <dgm:bulletEnabled val="1"/>
        </dgm:presLayoutVars>
      </dgm:prSet>
      <dgm:spPr/>
    </dgm:pt>
    <dgm:pt modelId="{A354F158-C898-457B-A4AD-650F7FBDC036}" type="pres">
      <dgm:prSet presAssocID="{04BFB25F-86B7-4108-83C9-E6DF1C1D1CB7}" presName="Child1Accent1" presStyleLbl="alignNode1" presStyleIdx="11" presStyleCnt="34"/>
      <dgm:spPr>
        <a:solidFill>
          <a:srgbClr val="002060"/>
        </a:solidFill>
      </dgm:spPr>
    </dgm:pt>
    <dgm:pt modelId="{876DA7CA-77D4-484D-A62C-519A5DBFBF65}" type="pres">
      <dgm:prSet presAssocID="{04BFB25F-86B7-4108-83C9-E6DF1C1D1CB7}" presName="Child1Accent2" presStyleLbl="alignNode1" presStyleIdx="12" presStyleCnt="34"/>
      <dgm:spPr>
        <a:solidFill>
          <a:srgbClr val="002060"/>
        </a:solidFill>
      </dgm:spPr>
    </dgm:pt>
    <dgm:pt modelId="{56A1E8EA-5FC9-4451-A3A7-6ECC504DA3A7}" type="pres">
      <dgm:prSet presAssocID="{04BFB25F-86B7-4108-83C9-E6DF1C1D1CB7}" presName="Child1Accent3" presStyleLbl="alignNode1" presStyleIdx="13" presStyleCnt="34"/>
      <dgm:spPr>
        <a:solidFill>
          <a:srgbClr val="002060"/>
        </a:solidFill>
      </dgm:spPr>
    </dgm:pt>
    <dgm:pt modelId="{12E565A5-3365-4988-A542-A3F52E568E3C}" type="pres">
      <dgm:prSet presAssocID="{04BFB25F-86B7-4108-83C9-E6DF1C1D1CB7}" presName="Child1Accent4" presStyleLbl="alignNode1" presStyleIdx="14" presStyleCnt="34"/>
      <dgm:spPr>
        <a:solidFill>
          <a:srgbClr val="002060"/>
        </a:solidFill>
      </dgm:spPr>
    </dgm:pt>
    <dgm:pt modelId="{73F4D7BF-204B-4B25-AE76-5897A9DDB7DE}" type="pres">
      <dgm:prSet presAssocID="{04BFB25F-86B7-4108-83C9-E6DF1C1D1CB7}" presName="Child1Accent5" presStyleLbl="alignNode1" presStyleIdx="15" presStyleCnt="34"/>
      <dgm:spPr>
        <a:solidFill>
          <a:srgbClr val="002060"/>
        </a:solidFill>
      </dgm:spPr>
    </dgm:pt>
    <dgm:pt modelId="{6700EB72-0C61-4603-8BCF-956160F2FB9E}" type="pres">
      <dgm:prSet presAssocID="{04BFB25F-86B7-4108-83C9-E6DF1C1D1CB7}" presName="Child1Accent6" presStyleLbl="alignNode1" presStyleIdx="16" presStyleCnt="34"/>
      <dgm:spPr>
        <a:solidFill>
          <a:srgbClr val="002060"/>
        </a:solidFill>
      </dgm:spPr>
    </dgm:pt>
    <dgm:pt modelId="{D699FC8B-4618-49EB-8DCC-711FEE49A018}" type="pres">
      <dgm:prSet presAssocID="{04BFB25F-86B7-4108-83C9-E6DF1C1D1CB7}" presName="Child1Accent7" presStyleLbl="alignNode1" presStyleIdx="17" presStyleCnt="34"/>
      <dgm:spPr>
        <a:solidFill>
          <a:srgbClr val="002060"/>
        </a:solidFill>
      </dgm:spPr>
    </dgm:pt>
    <dgm:pt modelId="{AE0D4AE0-D576-4BDF-8113-887B3D3CE76C}" type="pres">
      <dgm:prSet presAssocID="{04BFB25F-86B7-4108-83C9-E6DF1C1D1CB7}" presName="Child1Accent8" presStyleLbl="alignNode1" presStyleIdx="18" presStyleCnt="34"/>
      <dgm:spPr/>
    </dgm:pt>
    <dgm:pt modelId="{8B4BC898-B013-45F1-8EAA-79EE06E5F7F2}" type="pres">
      <dgm:prSet presAssocID="{04BFB25F-86B7-4108-83C9-E6DF1C1D1CB7}" presName="Child1Accent9" presStyleLbl="alignNode1" presStyleIdx="19" presStyleCnt="34"/>
      <dgm:spPr/>
    </dgm:pt>
    <dgm:pt modelId="{13FA3F1E-5936-47EA-B114-6021748FE6A5}" type="pres">
      <dgm:prSet presAssocID="{04BFB25F-86B7-4108-83C9-E6DF1C1D1CB7}" presName="Child1" presStyleLbl="revTx" presStyleIdx="0" presStyleCnt="3">
        <dgm:presLayoutVars>
          <dgm:chMax/>
          <dgm:chPref val="0"/>
          <dgm:bulletEnabled val="1"/>
        </dgm:presLayoutVars>
      </dgm:prSet>
      <dgm:spPr/>
    </dgm:pt>
    <dgm:pt modelId="{6D6DE37F-E6A2-4C25-B898-3C3981300816}" type="pres">
      <dgm:prSet presAssocID="{3E47A9B4-6675-46B3-BAB6-D1C248EE386A}" presName="Child2Accent1" presStyleLbl="alignNode1" presStyleIdx="20" presStyleCnt="34"/>
      <dgm:spPr>
        <a:solidFill>
          <a:srgbClr val="002060"/>
        </a:solidFill>
      </dgm:spPr>
    </dgm:pt>
    <dgm:pt modelId="{72D5520B-7856-40C8-9B64-777F7E2DD4C6}" type="pres">
      <dgm:prSet presAssocID="{3E47A9B4-6675-46B3-BAB6-D1C248EE386A}" presName="Child2Accent2" presStyleLbl="alignNode1" presStyleIdx="21" presStyleCnt="34"/>
      <dgm:spPr>
        <a:solidFill>
          <a:srgbClr val="002060"/>
        </a:solidFill>
      </dgm:spPr>
    </dgm:pt>
    <dgm:pt modelId="{E6750BE7-FE88-4E6A-BE9A-F4565FA26353}" type="pres">
      <dgm:prSet presAssocID="{3E47A9B4-6675-46B3-BAB6-D1C248EE386A}" presName="Child2Accent3" presStyleLbl="alignNode1" presStyleIdx="22" presStyleCnt="34"/>
      <dgm:spPr>
        <a:solidFill>
          <a:srgbClr val="002060"/>
        </a:solidFill>
      </dgm:spPr>
    </dgm:pt>
    <dgm:pt modelId="{5D8896AB-E2AA-431B-9F53-AD7839A79B45}" type="pres">
      <dgm:prSet presAssocID="{3E47A9B4-6675-46B3-BAB6-D1C248EE386A}" presName="Child2Accent4" presStyleLbl="alignNode1" presStyleIdx="23" presStyleCnt="34"/>
      <dgm:spPr>
        <a:solidFill>
          <a:srgbClr val="002060"/>
        </a:solidFill>
      </dgm:spPr>
    </dgm:pt>
    <dgm:pt modelId="{F36DD372-16DD-433C-8D70-72193574B756}" type="pres">
      <dgm:prSet presAssocID="{3E47A9B4-6675-46B3-BAB6-D1C248EE386A}" presName="Child2Accent5" presStyleLbl="alignNode1" presStyleIdx="24" presStyleCnt="34"/>
      <dgm:spPr>
        <a:solidFill>
          <a:srgbClr val="002060"/>
        </a:solidFill>
      </dgm:spPr>
    </dgm:pt>
    <dgm:pt modelId="{E4314359-73F1-4F84-85A8-5C591E3E5EB3}" type="pres">
      <dgm:prSet presAssocID="{3E47A9B4-6675-46B3-BAB6-D1C248EE386A}" presName="Child2Accent6" presStyleLbl="alignNode1" presStyleIdx="25" presStyleCnt="34"/>
      <dgm:spPr>
        <a:solidFill>
          <a:srgbClr val="002060"/>
        </a:solidFill>
      </dgm:spPr>
    </dgm:pt>
    <dgm:pt modelId="{5543858B-0A92-428E-AFC5-C41A8C3C4A84}" type="pres">
      <dgm:prSet presAssocID="{3E47A9B4-6675-46B3-BAB6-D1C248EE386A}" presName="Child2Accent7" presStyleLbl="alignNode1" presStyleIdx="26" presStyleCnt="34"/>
      <dgm:spPr/>
    </dgm:pt>
    <dgm:pt modelId="{5BEC999D-0902-4315-9D1D-7DC0FE8434E8}" type="pres">
      <dgm:prSet presAssocID="{3E47A9B4-6675-46B3-BAB6-D1C248EE386A}" presName="Child2" presStyleLbl="revTx" presStyleIdx="1" presStyleCnt="3">
        <dgm:presLayoutVars>
          <dgm:chMax/>
          <dgm:chPref val="0"/>
          <dgm:bulletEnabled val="1"/>
        </dgm:presLayoutVars>
      </dgm:prSet>
      <dgm:spPr/>
    </dgm:pt>
    <dgm:pt modelId="{543280BA-DE89-4EC7-A5CA-162E9AFBBB2B}" type="pres">
      <dgm:prSet presAssocID="{250572A9-20A6-4D36-9FCB-A1A35A3D439F}" presName="Child3Accent1" presStyleLbl="alignNode1" presStyleIdx="27" presStyleCnt="34"/>
      <dgm:spPr>
        <a:solidFill>
          <a:srgbClr val="002060"/>
        </a:solidFill>
      </dgm:spPr>
    </dgm:pt>
    <dgm:pt modelId="{E715AADA-0991-475D-BC4E-6FA21B4825AB}" type="pres">
      <dgm:prSet presAssocID="{250572A9-20A6-4D36-9FCB-A1A35A3D439F}" presName="Child3Accent2" presStyleLbl="alignNode1" presStyleIdx="28" presStyleCnt="34"/>
      <dgm:spPr>
        <a:solidFill>
          <a:srgbClr val="002060"/>
        </a:solidFill>
      </dgm:spPr>
    </dgm:pt>
    <dgm:pt modelId="{1D1C8EB1-333A-41AA-A142-293885F4DD55}" type="pres">
      <dgm:prSet presAssocID="{250572A9-20A6-4D36-9FCB-A1A35A3D439F}" presName="Child3Accent3" presStyleLbl="alignNode1" presStyleIdx="29" presStyleCnt="34"/>
      <dgm:spPr>
        <a:solidFill>
          <a:srgbClr val="002060"/>
        </a:solidFill>
      </dgm:spPr>
    </dgm:pt>
    <dgm:pt modelId="{8C94F4F2-E9D5-4F7E-9818-4CB44C6BE806}" type="pres">
      <dgm:prSet presAssocID="{250572A9-20A6-4D36-9FCB-A1A35A3D439F}" presName="Child3Accent4" presStyleLbl="alignNode1" presStyleIdx="30" presStyleCnt="34"/>
      <dgm:spPr>
        <a:solidFill>
          <a:srgbClr val="002060"/>
        </a:solidFill>
      </dgm:spPr>
    </dgm:pt>
    <dgm:pt modelId="{E6E37C04-ED39-43C8-9563-837D0428C72E}" type="pres">
      <dgm:prSet presAssocID="{250572A9-20A6-4D36-9FCB-A1A35A3D439F}" presName="Child3Accent5" presStyleLbl="alignNode1" presStyleIdx="31" presStyleCnt="34"/>
      <dgm:spPr>
        <a:solidFill>
          <a:srgbClr val="002060"/>
        </a:solidFill>
      </dgm:spPr>
    </dgm:pt>
    <dgm:pt modelId="{20FE49A1-96E9-4ED8-A0BC-018CB3CD2B69}" type="pres">
      <dgm:prSet presAssocID="{250572A9-20A6-4D36-9FCB-A1A35A3D439F}" presName="Child3Accent6" presStyleLbl="alignNode1" presStyleIdx="32" presStyleCnt="34"/>
      <dgm:spPr>
        <a:solidFill>
          <a:srgbClr val="002060"/>
        </a:solidFill>
      </dgm:spPr>
    </dgm:pt>
    <dgm:pt modelId="{216A2B1B-5CEC-472E-B0B8-B203860FDB99}" type="pres">
      <dgm:prSet presAssocID="{250572A9-20A6-4D36-9FCB-A1A35A3D439F}" presName="Child3Accent7" presStyleLbl="alignNode1" presStyleIdx="33" presStyleCnt="34"/>
      <dgm:spPr>
        <a:solidFill>
          <a:srgbClr val="002060"/>
        </a:solidFill>
      </dgm:spPr>
    </dgm:pt>
    <dgm:pt modelId="{8BBED028-7F98-4815-AFC0-E408B098623D}" type="pres">
      <dgm:prSet presAssocID="{250572A9-20A6-4D36-9FCB-A1A35A3D439F}" presName="Child3" presStyleLbl="revTx" presStyleIdx="2" presStyleCnt="3">
        <dgm:presLayoutVars>
          <dgm:chMax/>
          <dgm:chPref val="0"/>
          <dgm:bulletEnabled val="1"/>
        </dgm:presLayoutVars>
      </dgm:prSet>
      <dgm:spPr/>
    </dgm:pt>
  </dgm:ptLst>
  <dgm:cxnLst>
    <dgm:cxn modelId="{A63D4004-A509-4C2E-A81D-BBCE25197D67}" type="presOf" srcId="{3E47A9B4-6675-46B3-BAB6-D1C248EE386A}" destId="{5BEC999D-0902-4315-9D1D-7DC0FE8434E8}" srcOrd="0" destOrd="0" presId="urn:microsoft.com/office/officeart/2011/layout/ConvergingText"/>
    <dgm:cxn modelId="{A3799A0F-236E-47DD-A865-5CA51B121C20}" srcId="{04920D47-AC7B-4015-8391-8E94EA45D739}" destId="{3E47A9B4-6675-46B3-BAB6-D1C248EE386A}" srcOrd="1" destOrd="0" parTransId="{C5B42C7B-BF5F-472E-960C-32BC9B52A1EC}" sibTransId="{18298478-30E2-4493-A334-AE97E24F7CD6}"/>
    <dgm:cxn modelId="{1E1E113A-B23C-4AD6-840C-EA4B9AD2C67F}" type="presOf" srcId="{250572A9-20A6-4D36-9FCB-A1A35A3D439F}" destId="{8BBED028-7F98-4815-AFC0-E408B098623D}" srcOrd="0" destOrd="0" presId="urn:microsoft.com/office/officeart/2011/layout/ConvergingText"/>
    <dgm:cxn modelId="{69838B54-E2B6-42D5-8E4F-1FDAB20C56DA}" type="presOf" srcId="{AB7069C1-8184-4B87-9841-95E8FF935375}" destId="{033C0561-D22B-4B05-9177-B170DEC9EC23}" srcOrd="0" destOrd="0" presId="urn:microsoft.com/office/officeart/2011/layout/ConvergingText"/>
    <dgm:cxn modelId="{C5323596-B10C-4214-A1D2-6DC64F36C5B8}" srcId="{AB7069C1-8184-4B87-9841-95E8FF935375}" destId="{04920D47-AC7B-4015-8391-8E94EA45D739}" srcOrd="0" destOrd="0" parTransId="{0C5F6950-D1DA-4DFE-AF32-D0F622B77B4C}" sibTransId="{4D3BA933-3861-42FF-9C81-E9280BA1059F}"/>
    <dgm:cxn modelId="{9EAC55A9-307E-418D-B28E-FB55DEB17251}" type="presOf" srcId="{04BFB25F-86B7-4108-83C9-E6DF1C1D1CB7}" destId="{13FA3F1E-5936-47EA-B114-6021748FE6A5}" srcOrd="0" destOrd="0" presId="urn:microsoft.com/office/officeart/2011/layout/ConvergingText"/>
    <dgm:cxn modelId="{EC1558BD-EBE6-436A-9C13-2033DB64B94B}" type="presOf" srcId="{04920D47-AC7B-4015-8391-8E94EA45D739}" destId="{933457DC-A401-4F47-ACB9-F8C79031337D}" srcOrd="0" destOrd="0" presId="urn:microsoft.com/office/officeart/2011/layout/ConvergingText"/>
    <dgm:cxn modelId="{67F1BFD6-912B-44C2-A66A-79A7815458E4}" srcId="{04920D47-AC7B-4015-8391-8E94EA45D739}" destId="{250572A9-20A6-4D36-9FCB-A1A35A3D439F}" srcOrd="2" destOrd="0" parTransId="{B481FB89-BD2D-44B0-88C4-48C60831AE13}" sibTransId="{E323396F-D1F0-4103-8AF8-6A9E042235B2}"/>
    <dgm:cxn modelId="{1204FBFA-EF4B-4F8F-96FE-C15780B7A007}" srcId="{04920D47-AC7B-4015-8391-8E94EA45D739}" destId="{04BFB25F-86B7-4108-83C9-E6DF1C1D1CB7}" srcOrd="0" destOrd="0" parTransId="{527B3092-00DC-45C9-9C53-0989ACE76CB3}" sibTransId="{0B5CF859-112C-4C89-BEBD-4E39D291F29A}"/>
    <dgm:cxn modelId="{5242828E-6B1D-45A6-A3D9-92609FB26071}" type="presParOf" srcId="{033C0561-D22B-4B05-9177-B170DEC9EC23}" destId="{37AC88A7-D254-4874-8562-D3F73C3C8ABE}" srcOrd="0" destOrd="0" presId="urn:microsoft.com/office/officeart/2011/layout/ConvergingText"/>
    <dgm:cxn modelId="{A3F166CF-D5C7-4D11-A1F3-EFE8BE8B326A}" type="presParOf" srcId="{37AC88A7-D254-4874-8562-D3F73C3C8ABE}" destId="{2047E2C1-4F2D-4E12-8B3C-6A290A184446}" srcOrd="0" destOrd="0" presId="urn:microsoft.com/office/officeart/2011/layout/ConvergingText"/>
    <dgm:cxn modelId="{706A07FC-972B-4070-816A-1A062A7EDC40}" type="presParOf" srcId="{37AC88A7-D254-4874-8562-D3F73C3C8ABE}" destId="{FE1B87F7-50F3-4483-883C-C16D15B5AF14}" srcOrd="1" destOrd="0" presId="urn:microsoft.com/office/officeart/2011/layout/ConvergingText"/>
    <dgm:cxn modelId="{FBE7D96E-4DB8-4E79-A3F2-F30E2BED3C97}" type="presParOf" srcId="{37AC88A7-D254-4874-8562-D3F73C3C8ABE}" destId="{B865EB86-0948-4A1E-A18A-7B7FFD4F106D}" srcOrd="2" destOrd="0" presId="urn:microsoft.com/office/officeart/2011/layout/ConvergingText"/>
    <dgm:cxn modelId="{C303C685-C65D-4807-A66C-524AA2B38726}" type="presParOf" srcId="{37AC88A7-D254-4874-8562-D3F73C3C8ABE}" destId="{13EF7151-DC9F-473F-9998-00BBE5BF9A67}" srcOrd="3" destOrd="0" presId="urn:microsoft.com/office/officeart/2011/layout/ConvergingText"/>
    <dgm:cxn modelId="{E0C55162-FC5B-46B7-9F2C-9BF0D9D962E0}" type="presParOf" srcId="{37AC88A7-D254-4874-8562-D3F73C3C8ABE}" destId="{9C591508-E551-4477-92A5-CF5BF6DC1626}" srcOrd="4" destOrd="0" presId="urn:microsoft.com/office/officeart/2011/layout/ConvergingText"/>
    <dgm:cxn modelId="{89CF98C1-867A-4FA6-A4AF-6D2FE0411CAD}" type="presParOf" srcId="{37AC88A7-D254-4874-8562-D3F73C3C8ABE}" destId="{E97E5170-4B2F-4449-8B21-B0305B123193}" srcOrd="5" destOrd="0" presId="urn:microsoft.com/office/officeart/2011/layout/ConvergingText"/>
    <dgm:cxn modelId="{AF1FBC0A-37F9-42E0-97EC-169FC8F81F3B}" type="presParOf" srcId="{37AC88A7-D254-4874-8562-D3F73C3C8ABE}" destId="{A226B06F-1EF3-4953-880A-637BB3525644}" srcOrd="6" destOrd="0" presId="urn:microsoft.com/office/officeart/2011/layout/ConvergingText"/>
    <dgm:cxn modelId="{0E1E7A29-C7D8-452A-AF5D-0465169B8C1B}" type="presParOf" srcId="{37AC88A7-D254-4874-8562-D3F73C3C8ABE}" destId="{6128B7EB-16E2-410C-99D8-48E8DE2FE8AD}" srcOrd="7" destOrd="0" presId="urn:microsoft.com/office/officeart/2011/layout/ConvergingText"/>
    <dgm:cxn modelId="{33871C0C-E34D-45D0-9B83-58114A429FCD}" type="presParOf" srcId="{37AC88A7-D254-4874-8562-D3F73C3C8ABE}" destId="{DECB8B74-BAD6-4B18-A798-7D18EF936A66}" srcOrd="8" destOrd="0" presId="urn:microsoft.com/office/officeart/2011/layout/ConvergingText"/>
    <dgm:cxn modelId="{CD9AD676-98F3-407E-BD4D-109780D6DF78}" type="presParOf" srcId="{37AC88A7-D254-4874-8562-D3F73C3C8ABE}" destId="{B8814ACB-1F30-4C34-A9E5-69D47F0CFF46}" srcOrd="9" destOrd="0" presId="urn:microsoft.com/office/officeart/2011/layout/ConvergingText"/>
    <dgm:cxn modelId="{FC545624-0A8D-4A30-B16B-F03F2604E675}" type="presParOf" srcId="{37AC88A7-D254-4874-8562-D3F73C3C8ABE}" destId="{933457DC-A401-4F47-ACB9-F8C79031337D}" srcOrd="10" destOrd="0" presId="urn:microsoft.com/office/officeart/2011/layout/ConvergingText"/>
    <dgm:cxn modelId="{F3FABB87-8530-4141-91B1-0BCDD9A967F8}" type="presParOf" srcId="{37AC88A7-D254-4874-8562-D3F73C3C8ABE}" destId="{A354F158-C898-457B-A4AD-650F7FBDC036}" srcOrd="11" destOrd="0" presId="urn:microsoft.com/office/officeart/2011/layout/ConvergingText"/>
    <dgm:cxn modelId="{B067721D-8AF8-4E44-A075-1E7F3C406F2D}" type="presParOf" srcId="{37AC88A7-D254-4874-8562-D3F73C3C8ABE}" destId="{876DA7CA-77D4-484D-A62C-519A5DBFBF65}" srcOrd="12" destOrd="0" presId="urn:microsoft.com/office/officeart/2011/layout/ConvergingText"/>
    <dgm:cxn modelId="{EB9A252F-6C99-473D-8A19-EAED3563EC7F}" type="presParOf" srcId="{37AC88A7-D254-4874-8562-D3F73C3C8ABE}" destId="{56A1E8EA-5FC9-4451-A3A7-6ECC504DA3A7}" srcOrd="13" destOrd="0" presId="urn:microsoft.com/office/officeart/2011/layout/ConvergingText"/>
    <dgm:cxn modelId="{23915DE0-1D69-43A9-94FE-F4186635FAC8}" type="presParOf" srcId="{37AC88A7-D254-4874-8562-D3F73C3C8ABE}" destId="{12E565A5-3365-4988-A542-A3F52E568E3C}" srcOrd="14" destOrd="0" presId="urn:microsoft.com/office/officeart/2011/layout/ConvergingText"/>
    <dgm:cxn modelId="{A33916B6-A646-4B74-BF28-7B49443FA5FD}" type="presParOf" srcId="{37AC88A7-D254-4874-8562-D3F73C3C8ABE}" destId="{73F4D7BF-204B-4B25-AE76-5897A9DDB7DE}" srcOrd="15" destOrd="0" presId="urn:microsoft.com/office/officeart/2011/layout/ConvergingText"/>
    <dgm:cxn modelId="{ADBC8431-1CB8-476F-AB12-F56EBE092442}" type="presParOf" srcId="{37AC88A7-D254-4874-8562-D3F73C3C8ABE}" destId="{6700EB72-0C61-4603-8BCF-956160F2FB9E}" srcOrd="16" destOrd="0" presId="urn:microsoft.com/office/officeart/2011/layout/ConvergingText"/>
    <dgm:cxn modelId="{896B7D52-3337-43DC-B1B6-94579FECA77D}" type="presParOf" srcId="{37AC88A7-D254-4874-8562-D3F73C3C8ABE}" destId="{D699FC8B-4618-49EB-8DCC-711FEE49A018}" srcOrd="17" destOrd="0" presId="urn:microsoft.com/office/officeart/2011/layout/ConvergingText"/>
    <dgm:cxn modelId="{D2033A7A-14D4-4501-B2F9-415C75CBBF8C}" type="presParOf" srcId="{37AC88A7-D254-4874-8562-D3F73C3C8ABE}" destId="{AE0D4AE0-D576-4BDF-8113-887B3D3CE76C}" srcOrd="18" destOrd="0" presId="urn:microsoft.com/office/officeart/2011/layout/ConvergingText"/>
    <dgm:cxn modelId="{46DB1510-0C43-4BF3-B6E9-C0A6E2734675}" type="presParOf" srcId="{37AC88A7-D254-4874-8562-D3F73C3C8ABE}" destId="{8B4BC898-B013-45F1-8EAA-79EE06E5F7F2}" srcOrd="19" destOrd="0" presId="urn:microsoft.com/office/officeart/2011/layout/ConvergingText"/>
    <dgm:cxn modelId="{20244D0C-4F7C-4CEE-A6DA-E3B3AC5F3F9C}" type="presParOf" srcId="{37AC88A7-D254-4874-8562-D3F73C3C8ABE}" destId="{13FA3F1E-5936-47EA-B114-6021748FE6A5}" srcOrd="20" destOrd="0" presId="urn:microsoft.com/office/officeart/2011/layout/ConvergingText"/>
    <dgm:cxn modelId="{F45C3789-C27A-463D-B4DF-0506CCE84414}" type="presParOf" srcId="{37AC88A7-D254-4874-8562-D3F73C3C8ABE}" destId="{6D6DE37F-E6A2-4C25-B898-3C3981300816}" srcOrd="21" destOrd="0" presId="urn:microsoft.com/office/officeart/2011/layout/ConvergingText"/>
    <dgm:cxn modelId="{A01AB27C-9B1B-4883-8627-8EC9CAE1BBA9}" type="presParOf" srcId="{37AC88A7-D254-4874-8562-D3F73C3C8ABE}" destId="{72D5520B-7856-40C8-9B64-777F7E2DD4C6}" srcOrd="22" destOrd="0" presId="urn:microsoft.com/office/officeart/2011/layout/ConvergingText"/>
    <dgm:cxn modelId="{61C280CB-0F5E-45F9-B661-196CA673A5A2}" type="presParOf" srcId="{37AC88A7-D254-4874-8562-D3F73C3C8ABE}" destId="{E6750BE7-FE88-4E6A-BE9A-F4565FA26353}" srcOrd="23" destOrd="0" presId="urn:microsoft.com/office/officeart/2011/layout/ConvergingText"/>
    <dgm:cxn modelId="{43341927-F24D-4548-972D-1FEBF43DCA92}" type="presParOf" srcId="{37AC88A7-D254-4874-8562-D3F73C3C8ABE}" destId="{5D8896AB-E2AA-431B-9F53-AD7839A79B45}" srcOrd="24" destOrd="0" presId="urn:microsoft.com/office/officeart/2011/layout/ConvergingText"/>
    <dgm:cxn modelId="{1174CFF3-C680-4400-AD09-D3AD8F46226B}" type="presParOf" srcId="{37AC88A7-D254-4874-8562-D3F73C3C8ABE}" destId="{F36DD372-16DD-433C-8D70-72193574B756}" srcOrd="25" destOrd="0" presId="urn:microsoft.com/office/officeart/2011/layout/ConvergingText"/>
    <dgm:cxn modelId="{D9E90B78-CEC2-4842-B11D-94E4EC0A0B74}" type="presParOf" srcId="{37AC88A7-D254-4874-8562-D3F73C3C8ABE}" destId="{E4314359-73F1-4F84-85A8-5C591E3E5EB3}" srcOrd="26" destOrd="0" presId="urn:microsoft.com/office/officeart/2011/layout/ConvergingText"/>
    <dgm:cxn modelId="{2A74E041-2AF7-48FF-ACC4-3968CDAE62D6}" type="presParOf" srcId="{37AC88A7-D254-4874-8562-D3F73C3C8ABE}" destId="{5543858B-0A92-428E-AFC5-C41A8C3C4A84}" srcOrd="27" destOrd="0" presId="urn:microsoft.com/office/officeart/2011/layout/ConvergingText"/>
    <dgm:cxn modelId="{5062CD40-6335-4B74-8839-AB6A6E8A85F7}" type="presParOf" srcId="{37AC88A7-D254-4874-8562-D3F73C3C8ABE}" destId="{5BEC999D-0902-4315-9D1D-7DC0FE8434E8}" srcOrd="28" destOrd="0" presId="urn:microsoft.com/office/officeart/2011/layout/ConvergingText"/>
    <dgm:cxn modelId="{2114E394-C7FF-452D-8B03-AEAE33475C11}" type="presParOf" srcId="{37AC88A7-D254-4874-8562-D3F73C3C8ABE}" destId="{543280BA-DE89-4EC7-A5CA-162E9AFBBB2B}" srcOrd="29" destOrd="0" presId="urn:microsoft.com/office/officeart/2011/layout/ConvergingText"/>
    <dgm:cxn modelId="{53D99A45-047B-476D-B9AD-DCC23EAE057B}" type="presParOf" srcId="{37AC88A7-D254-4874-8562-D3F73C3C8ABE}" destId="{E715AADA-0991-475D-BC4E-6FA21B4825AB}" srcOrd="30" destOrd="0" presId="urn:microsoft.com/office/officeart/2011/layout/ConvergingText"/>
    <dgm:cxn modelId="{10CB36A7-B6BC-43FE-9003-0EC1869EFBCA}" type="presParOf" srcId="{37AC88A7-D254-4874-8562-D3F73C3C8ABE}" destId="{1D1C8EB1-333A-41AA-A142-293885F4DD55}" srcOrd="31" destOrd="0" presId="urn:microsoft.com/office/officeart/2011/layout/ConvergingText"/>
    <dgm:cxn modelId="{372DD164-1387-4FDD-846D-1BD801D41700}" type="presParOf" srcId="{37AC88A7-D254-4874-8562-D3F73C3C8ABE}" destId="{8C94F4F2-E9D5-4F7E-9818-4CB44C6BE806}" srcOrd="32" destOrd="0" presId="urn:microsoft.com/office/officeart/2011/layout/ConvergingText"/>
    <dgm:cxn modelId="{CAC808F2-B349-4BFD-813D-BE46CA7FCF8C}" type="presParOf" srcId="{37AC88A7-D254-4874-8562-D3F73C3C8ABE}" destId="{E6E37C04-ED39-43C8-9563-837D0428C72E}" srcOrd="33" destOrd="0" presId="urn:microsoft.com/office/officeart/2011/layout/ConvergingText"/>
    <dgm:cxn modelId="{9B32FD9E-16A6-4502-A763-2EEC1550A5D7}" type="presParOf" srcId="{37AC88A7-D254-4874-8562-D3F73C3C8ABE}" destId="{20FE49A1-96E9-4ED8-A0BC-018CB3CD2B69}" srcOrd="34" destOrd="0" presId="urn:microsoft.com/office/officeart/2011/layout/ConvergingText"/>
    <dgm:cxn modelId="{1BD98C96-0311-498D-B729-89C9424BBFFF}" type="presParOf" srcId="{37AC88A7-D254-4874-8562-D3F73C3C8ABE}" destId="{216A2B1B-5CEC-472E-B0B8-B203860FDB99}" srcOrd="35" destOrd="0" presId="urn:microsoft.com/office/officeart/2011/layout/ConvergingText"/>
    <dgm:cxn modelId="{EA2A5EA3-CF1B-43CA-A68C-1A6774AC5081}" type="presParOf" srcId="{37AC88A7-D254-4874-8562-D3F73C3C8ABE}" destId="{8BBED028-7F98-4815-AFC0-E408B098623D}" srcOrd="36" destOrd="0" presId="urn:microsoft.com/office/officeart/2011/layout/ConvergingTex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E5D44D5-682E-405A-9EA2-F3FEF3C437CF}" type="doc">
      <dgm:prSet loTypeId="urn:microsoft.com/office/officeart/2009/layout/CircleArrow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9B56AFD-12E7-47A9-8F97-808570698ED0}">
      <dgm:prSet phldrT="[Text]"/>
      <dgm:spPr/>
      <dgm:t>
        <a:bodyPr/>
        <a:lstStyle/>
        <a:p>
          <a:r>
            <a:rPr lang="en-US" dirty="0"/>
            <a:t>Loren Ipsum</a:t>
          </a:r>
        </a:p>
      </dgm:t>
    </dgm:pt>
    <dgm:pt modelId="{E5C7F918-B97C-4442-95D8-DA8FB4CC3263}" type="parTrans" cxnId="{9C69E152-82C7-48F4-81E4-7F2EDA614C89}">
      <dgm:prSet/>
      <dgm:spPr/>
      <dgm:t>
        <a:bodyPr/>
        <a:lstStyle/>
        <a:p>
          <a:endParaRPr lang="en-US"/>
        </a:p>
      </dgm:t>
    </dgm:pt>
    <dgm:pt modelId="{72B4FC93-6406-4100-8CC7-ADA5068388F4}" type="sibTrans" cxnId="{9C69E152-82C7-48F4-81E4-7F2EDA614C89}">
      <dgm:prSet/>
      <dgm:spPr/>
      <dgm:t>
        <a:bodyPr/>
        <a:lstStyle/>
        <a:p>
          <a:endParaRPr lang="en-US"/>
        </a:p>
      </dgm:t>
    </dgm:pt>
    <dgm:pt modelId="{68ABECDB-34FD-42D3-BF98-FAA0F290EB16}">
      <dgm:prSet phldrT="[Text]"/>
      <dgm:spPr/>
      <dgm:t>
        <a:bodyPr/>
        <a:lstStyle/>
        <a:p>
          <a:r>
            <a:rPr lang="en-US" dirty="0" err="1"/>
            <a:t>TeLoren</a:t>
          </a:r>
          <a:r>
            <a:rPr lang="en-US" dirty="0"/>
            <a:t> </a:t>
          </a:r>
          <a:r>
            <a:rPr lang="en-US" dirty="0" err="1"/>
            <a:t>Ipsumxt</a:t>
          </a:r>
          <a:endParaRPr lang="en-US" dirty="0"/>
        </a:p>
      </dgm:t>
    </dgm:pt>
    <dgm:pt modelId="{1C6DB8CE-35DB-4267-9925-D6F42344A1A4}" type="parTrans" cxnId="{45DEE736-E28F-4EAF-A09C-3973ACFA63CE}">
      <dgm:prSet/>
      <dgm:spPr/>
      <dgm:t>
        <a:bodyPr/>
        <a:lstStyle/>
        <a:p>
          <a:endParaRPr lang="en-US"/>
        </a:p>
      </dgm:t>
    </dgm:pt>
    <dgm:pt modelId="{F8DB3486-8AEC-4A0E-807B-1E0F0B8D9F2D}" type="sibTrans" cxnId="{45DEE736-E28F-4EAF-A09C-3973ACFA63CE}">
      <dgm:prSet/>
      <dgm:spPr/>
      <dgm:t>
        <a:bodyPr/>
        <a:lstStyle/>
        <a:p>
          <a:endParaRPr lang="en-US"/>
        </a:p>
      </dgm:t>
    </dgm:pt>
    <dgm:pt modelId="{329E96C5-ED8E-4459-A27D-7F160772E589}">
      <dgm:prSet phldrT="[Text]"/>
      <dgm:spPr/>
      <dgm:t>
        <a:bodyPr/>
        <a:lstStyle/>
        <a:p>
          <a:r>
            <a:rPr lang="en-US" dirty="0"/>
            <a:t>Text</a:t>
          </a:r>
        </a:p>
      </dgm:t>
    </dgm:pt>
    <dgm:pt modelId="{E9EC0B49-19A4-4150-8F1A-09AE6573ABAF}" type="parTrans" cxnId="{F2AA8B44-7D6D-4095-BD8F-BC01462230D5}">
      <dgm:prSet/>
      <dgm:spPr/>
      <dgm:t>
        <a:bodyPr/>
        <a:lstStyle/>
        <a:p>
          <a:endParaRPr lang="en-US"/>
        </a:p>
      </dgm:t>
    </dgm:pt>
    <dgm:pt modelId="{3E4B8276-A891-40C2-A4D3-B06288C550F9}" type="sibTrans" cxnId="{F2AA8B44-7D6D-4095-BD8F-BC01462230D5}">
      <dgm:prSet/>
      <dgm:spPr/>
      <dgm:t>
        <a:bodyPr/>
        <a:lstStyle/>
        <a:p>
          <a:endParaRPr lang="en-US"/>
        </a:p>
      </dgm:t>
    </dgm:pt>
    <dgm:pt modelId="{5ED84D4B-8ADB-45E7-B0EB-EDC113900A18}" type="pres">
      <dgm:prSet presAssocID="{6E5D44D5-682E-405A-9EA2-F3FEF3C437CF}" presName="Name0" presStyleCnt="0">
        <dgm:presLayoutVars>
          <dgm:chMax val="7"/>
          <dgm:chPref val="7"/>
          <dgm:dir/>
          <dgm:animLvl val="lvl"/>
        </dgm:presLayoutVars>
      </dgm:prSet>
      <dgm:spPr/>
    </dgm:pt>
    <dgm:pt modelId="{347849D5-36D4-4CB9-803E-A97AB3494E8C}" type="pres">
      <dgm:prSet presAssocID="{C9B56AFD-12E7-47A9-8F97-808570698ED0}" presName="Accent1" presStyleCnt="0"/>
      <dgm:spPr/>
    </dgm:pt>
    <dgm:pt modelId="{C2CAD889-EA72-4D58-8C15-0B9AA2D01CA2}" type="pres">
      <dgm:prSet presAssocID="{C9B56AFD-12E7-47A9-8F97-808570698ED0}" presName="Accent" presStyleLbl="node1" presStyleIdx="0" presStyleCnt="3"/>
      <dgm:spPr>
        <a:solidFill>
          <a:srgbClr val="421712"/>
        </a:solidFill>
      </dgm:spPr>
    </dgm:pt>
    <dgm:pt modelId="{44BD7535-B8D7-44F8-A007-1CA98029A99B}" type="pres">
      <dgm:prSet presAssocID="{C9B56AFD-12E7-47A9-8F97-808570698ED0}" presName="Parent1" presStyleLbl="revTx" presStyleIdx="0" presStyleCnt="3" custScaleX="294128" custLinFactX="100000" custLinFactNeighborX="150474" custLinFactNeighborY="5476">
        <dgm:presLayoutVars>
          <dgm:chMax val="1"/>
          <dgm:chPref val="1"/>
          <dgm:bulletEnabled val="1"/>
        </dgm:presLayoutVars>
      </dgm:prSet>
      <dgm:spPr/>
    </dgm:pt>
    <dgm:pt modelId="{D86D7E92-40A7-4BB6-BF4E-BE959554ECBE}" type="pres">
      <dgm:prSet presAssocID="{68ABECDB-34FD-42D3-BF98-FAA0F290EB16}" presName="Accent2" presStyleCnt="0"/>
      <dgm:spPr/>
    </dgm:pt>
    <dgm:pt modelId="{E2767A43-FCCB-49DF-A30B-54D5DC555AB4}" type="pres">
      <dgm:prSet presAssocID="{68ABECDB-34FD-42D3-BF98-FAA0F290EB16}" presName="Accent" presStyleLbl="node1" presStyleIdx="1" presStyleCnt="3"/>
      <dgm:spPr>
        <a:solidFill>
          <a:srgbClr val="421712"/>
        </a:solidFill>
      </dgm:spPr>
    </dgm:pt>
    <dgm:pt modelId="{544036B7-9067-44F1-A01B-D17A593FFAFC}" type="pres">
      <dgm:prSet presAssocID="{68ABECDB-34FD-42D3-BF98-FAA0F290EB16}" presName="Parent2" presStyleLbl="revTx" presStyleIdx="1" presStyleCnt="3" custScaleX="280196" custLinFactX="-100000" custLinFactNeighborX="-127876" custLinFactNeighborY="8214">
        <dgm:presLayoutVars>
          <dgm:chMax val="1"/>
          <dgm:chPref val="1"/>
          <dgm:bulletEnabled val="1"/>
        </dgm:presLayoutVars>
      </dgm:prSet>
      <dgm:spPr/>
    </dgm:pt>
    <dgm:pt modelId="{B74715AA-7548-4F3B-8696-BA11D2589D80}" type="pres">
      <dgm:prSet presAssocID="{329E96C5-ED8E-4459-A27D-7F160772E589}" presName="Accent3" presStyleCnt="0"/>
      <dgm:spPr/>
    </dgm:pt>
    <dgm:pt modelId="{5BD140AA-C828-430F-A2D0-3534986E30A6}" type="pres">
      <dgm:prSet presAssocID="{329E96C5-ED8E-4459-A27D-7F160772E589}" presName="Accent" presStyleLbl="node1" presStyleIdx="2" presStyleCnt="3"/>
      <dgm:spPr>
        <a:solidFill>
          <a:srgbClr val="421712"/>
        </a:solidFill>
      </dgm:spPr>
    </dgm:pt>
    <dgm:pt modelId="{EA8DA01E-167C-4781-A743-C2ED66EE350F}" type="pres">
      <dgm:prSet presAssocID="{329E96C5-ED8E-4459-A27D-7F160772E589}" presName="Parent3" presStyleLbl="revTx" presStyleIdx="2" presStyleCnt="3" custLinFactX="46100" custLinFactNeighborX="100000" custLinFactNeighborY="-8898">
        <dgm:presLayoutVars>
          <dgm:chMax val="1"/>
          <dgm:chPref val="1"/>
          <dgm:bulletEnabled val="1"/>
        </dgm:presLayoutVars>
      </dgm:prSet>
      <dgm:spPr/>
    </dgm:pt>
  </dgm:ptLst>
  <dgm:cxnLst>
    <dgm:cxn modelId="{20C9BA23-4C77-490F-9918-DF4FBAED4D4D}" type="presOf" srcId="{329E96C5-ED8E-4459-A27D-7F160772E589}" destId="{EA8DA01E-167C-4781-A743-C2ED66EE350F}" srcOrd="0" destOrd="0" presId="urn:microsoft.com/office/officeart/2009/layout/CircleArrowProcess"/>
    <dgm:cxn modelId="{45DEE736-E28F-4EAF-A09C-3973ACFA63CE}" srcId="{6E5D44D5-682E-405A-9EA2-F3FEF3C437CF}" destId="{68ABECDB-34FD-42D3-BF98-FAA0F290EB16}" srcOrd="1" destOrd="0" parTransId="{1C6DB8CE-35DB-4267-9925-D6F42344A1A4}" sibTransId="{F8DB3486-8AEC-4A0E-807B-1E0F0B8D9F2D}"/>
    <dgm:cxn modelId="{F2AA8B44-7D6D-4095-BD8F-BC01462230D5}" srcId="{6E5D44D5-682E-405A-9EA2-F3FEF3C437CF}" destId="{329E96C5-ED8E-4459-A27D-7F160772E589}" srcOrd="2" destOrd="0" parTransId="{E9EC0B49-19A4-4150-8F1A-09AE6573ABAF}" sibTransId="{3E4B8276-A891-40C2-A4D3-B06288C550F9}"/>
    <dgm:cxn modelId="{9C69E152-82C7-48F4-81E4-7F2EDA614C89}" srcId="{6E5D44D5-682E-405A-9EA2-F3FEF3C437CF}" destId="{C9B56AFD-12E7-47A9-8F97-808570698ED0}" srcOrd="0" destOrd="0" parTransId="{E5C7F918-B97C-4442-95D8-DA8FB4CC3263}" sibTransId="{72B4FC93-6406-4100-8CC7-ADA5068388F4}"/>
    <dgm:cxn modelId="{6EF985D2-FE58-43E7-80A2-56B616FB17EE}" type="presOf" srcId="{6E5D44D5-682E-405A-9EA2-F3FEF3C437CF}" destId="{5ED84D4B-8ADB-45E7-B0EB-EDC113900A18}" srcOrd="0" destOrd="0" presId="urn:microsoft.com/office/officeart/2009/layout/CircleArrowProcess"/>
    <dgm:cxn modelId="{A42231E4-0F60-4F64-8870-1845DD1D7A0B}" type="presOf" srcId="{C9B56AFD-12E7-47A9-8F97-808570698ED0}" destId="{44BD7535-B8D7-44F8-A007-1CA98029A99B}" srcOrd="0" destOrd="0" presId="urn:microsoft.com/office/officeart/2009/layout/CircleArrowProcess"/>
    <dgm:cxn modelId="{F45119FE-4ECE-43A7-B25A-6E70AA8D130E}" type="presOf" srcId="{68ABECDB-34FD-42D3-BF98-FAA0F290EB16}" destId="{544036B7-9067-44F1-A01B-D17A593FFAFC}" srcOrd="0" destOrd="0" presId="urn:microsoft.com/office/officeart/2009/layout/CircleArrowProcess"/>
    <dgm:cxn modelId="{A6281005-08F6-4F06-A433-03C6FFD900B2}" type="presParOf" srcId="{5ED84D4B-8ADB-45E7-B0EB-EDC113900A18}" destId="{347849D5-36D4-4CB9-803E-A97AB3494E8C}" srcOrd="0" destOrd="0" presId="urn:microsoft.com/office/officeart/2009/layout/CircleArrowProcess"/>
    <dgm:cxn modelId="{AE451194-8481-49FD-A009-D5AF696AD569}" type="presParOf" srcId="{347849D5-36D4-4CB9-803E-A97AB3494E8C}" destId="{C2CAD889-EA72-4D58-8C15-0B9AA2D01CA2}" srcOrd="0" destOrd="0" presId="urn:microsoft.com/office/officeart/2009/layout/CircleArrowProcess"/>
    <dgm:cxn modelId="{9092D74D-5C4D-4D17-AE1C-3CDFB4B53B19}" type="presParOf" srcId="{5ED84D4B-8ADB-45E7-B0EB-EDC113900A18}" destId="{44BD7535-B8D7-44F8-A007-1CA98029A99B}" srcOrd="1" destOrd="0" presId="urn:microsoft.com/office/officeart/2009/layout/CircleArrowProcess"/>
    <dgm:cxn modelId="{3AB06F2F-18F8-4FFF-8309-B86E27D47645}" type="presParOf" srcId="{5ED84D4B-8ADB-45E7-B0EB-EDC113900A18}" destId="{D86D7E92-40A7-4BB6-BF4E-BE959554ECBE}" srcOrd="2" destOrd="0" presId="urn:microsoft.com/office/officeart/2009/layout/CircleArrowProcess"/>
    <dgm:cxn modelId="{C73CB0AD-77BC-42E4-A36A-C27B631F2C2D}" type="presParOf" srcId="{D86D7E92-40A7-4BB6-BF4E-BE959554ECBE}" destId="{E2767A43-FCCB-49DF-A30B-54D5DC555AB4}" srcOrd="0" destOrd="0" presId="urn:microsoft.com/office/officeart/2009/layout/CircleArrowProcess"/>
    <dgm:cxn modelId="{B1A0B86A-2D90-415E-A837-EF081117A743}" type="presParOf" srcId="{5ED84D4B-8ADB-45E7-B0EB-EDC113900A18}" destId="{544036B7-9067-44F1-A01B-D17A593FFAFC}" srcOrd="3" destOrd="0" presId="urn:microsoft.com/office/officeart/2009/layout/CircleArrowProcess"/>
    <dgm:cxn modelId="{99275003-FA86-43AE-8ABC-4D239472D203}" type="presParOf" srcId="{5ED84D4B-8ADB-45E7-B0EB-EDC113900A18}" destId="{B74715AA-7548-4F3B-8696-BA11D2589D80}" srcOrd="4" destOrd="0" presId="urn:microsoft.com/office/officeart/2009/layout/CircleArrowProcess"/>
    <dgm:cxn modelId="{FA73678D-34BD-4AC2-A185-31548D0954DF}" type="presParOf" srcId="{B74715AA-7548-4F3B-8696-BA11D2589D80}" destId="{5BD140AA-C828-430F-A2D0-3534986E30A6}" srcOrd="0" destOrd="0" presId="urn:microsoft.com/office/officeart/2009/layout/CircleArrowProcess"/>
    <dgm:cxn modelId="{1A75E9EA-043E-4198-BFE2-303FA78893B4}" type="presParOf" srcId="{5ED84D4B-8ADB-45E7-B0EB-EDC113900A18}" destId="{EA8DA01E-167C-4781-A743-C2ED66EE350F}" srcOrd="5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4B779BE-4E5B-4C8D-BEBA-86ADA75B0DE6}" type="doc">
      <dgm:prSet loTypeId="urn:microsoft.com/office/officeart/2005/8/layout/gear1" loCatId="cycle" qsTypeId="urn:microsoft.com/office/officeart/2005/8/quickstyle/simple1" qsCatId="simple" csTypeId="urn:microsoft.com/office/officeart/2005/8/colors/accent1_2" csCatId="accent1" phldr="1"/>
      <dgm:spPr/>
    </dgm:pt>
    <dgm:pt modelId="{6AFA9EA1-78B6-473A-AD3E-959E0B611520}">
      <dgm:prSet phldrT="[Text]" phldr="1"/>
      <dgm:spPr>
        <a:solidFill>
          <a:srgbClr val="0BE8F3"/>
        </a:solidFill>
      </dgm:spPr>
      <dgm:t>
        <a:bodyPr/>
        <a:lstStyle/>
        <a:p>
          <a:endParaRPr lang="en-US" dirty="0"/>
        </a:p>
      </dgm:t>
    </dgm:pt>
    <dgm:pt modelId="{965E21CB-9102-4E66-858A-01F18014081D}" type="parTrans" cxnId="{1FFFE347-C2E2-4BF8-AD37-D125DD16747A}">
      <dgm:prSet/>
      <dgm:spPr/>
      <dgm:t>
        <a:bodyPr/>
        <a:lstStyle/>
        <a:p>
          <a:endParaRPr lang="en-US"/>
        </a:p>
      </dgm:t>
    </dgm:pt>
    <dgm:pt modelId="{6F6AE9FA-696F-441C-A983-9F64DEC8480D}" type="sibTrans" cxnId="{1FFFE347-C2E2-4BF8-AD37-D125DD16747A}">
      <dgm:prSet/>
      <dgm:spPr>
        <a:solidFill>
          <a:srgbClr val="FFFF00"/>
        </a:solidFill>
      </dgm:spPr>
      <dgm:t>
        <a:bodyPr/>
        <a:lstStyle/>
        <a:p>
          <a:endParaRPr lang="en-US"/>
        </a:p>
      </dgm:t>
    </dgm:pt>
    <dgm:pt modelId="{C87979D2-880B-40F6-95D9-DDE1982F1E00}">
      <dgm:prSet phldrT="[Text]" phldr="1"/>
      <dgm:spPr>
        <a:solidFill>
          <a:srgbClr val="2E0FE5"/>
        </a:solidFill>
      </dgm:spPr>
      <dgm:t>
        <a:bodyPr/>
        <a:lstStyle/>
        <a:p>
          <a:endParaRPr lang="en-US" dirty="0"/>
        </a:p>
      </dgm:t>
    </dgm:pt>
    <dgm:pt modelId="{EB7DCCB7-6B1A-4C68-AE8D-D94D8E8D97E4}" type="parTrans" cxnId="{1E31D37D-8788-44C3-AD8A-46424CB97F3B}">
      <dgm:prSet/>
      <dgm:spPr/>
      <dgm:t>
        <a:bodyPr/>
        <a:lstStyle/>
        <a:p>
          <a:endParaRPr lang="en-US"/>
        </a:p>
      </dgm:t>
    </dgm:pt>
    <dgm:pt modelId="{F260CE64-3521-47AB-9F70-8E31DEE3B3A9}" type="sibTrans" cxnId="{1E31D37D-8788-44C3-AD8A-46424CB97F3B}">
      <dgm:prSet/>
      <dgm:spPr>
        <a:solidFill>
          <a:srgbClr val="FFFF00"/>
        </a:solidFill>
      </dgm:spPr>
      <dgm:t>
        <a:bodyPr/>
        <a:lstStyle/>
        <a:p>
          <a:endParaRPr lang="en-US"/>
        </a:p>
      </dgm:t>
    </dgm:pt>
    <dgm:pt modelId="{75FCD0B0-E8E2-4D4B-BD10-E01B5658DDFF}">
      <dgm:prSet phldrT="[Text]" phldr="1"/>
      <dgm:spPr>
        <a:solidFill>
          <a:schemeClr val="accent6">
            <a:lumMod val="50000"/>
          </a:schemeClr>
        </a:solidFill>
      </dgm:spPr>
      <dgm:t>
        <a:bodyPr/>
        <a:lstStyle/>
        <a:p>
          <a:endParaRPr lang="en-US"/>
        </a:p>
      </dgm:t>
    </dgm:pt>
    <dgm:pt modelId="{A07553CF-08D0-453F-9CFD-B16EFA76A827}" type="parTrans" cxnId="{8DCD0564-4C76-4876-88BD-31CBB5171402}">
      <dgm:prSet/>
      <dgm:spPr/>
      <dgm:t>
        <a:bodyPr/>
        <a:lstStyle/>
        <a:p>
          <a:endParaRPr lang="en-US"/>
        </a:p>
      </dgm:t>
    </dgm:pt>
    <dgm:pt modelId="{77E66953-E909-48F3-8DCD-C3B564853807}" type="sibTrans" cxnId="{8DCD0564-4C76-4876-88BD-31CBB5171402}">
      <dgm:prSet/>
      <dgm:spPr>
        <a:solidFill>
          <a:srgbClr val="FFFF00"/>
        </a:solidFill>
      </dgm:spPr>
      <dgm:t>
        <a:bodyPr/>
        <a:lstStyle/>
        <a:p>
          <a:endParaRPr lang="en-US"/>
        </a:p>
      </dgm:t>
    </dgm:pt>
    <dgm:pt modelId="{530CA1B6-50C2-4447-9A45-7A0486B3800F}" type="pres">
      <dgm:prSet presAssocID="{84B779BE-4E5B-4C8D-BEBA-86ADA75B0DE6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79A729F7-9F75-41E3-8F3F-B745A0EB4A6D}" type="pres">
      <dgm:prSet presAssocID="{6AFA9EA1-78B6-473A-AD3E-959E0B611520}" presName="gear1" presStyleLbl="node1" presStyleIdx="0" presStyleCnt="3">
        <dgm:presLayoutVars>
          <dgm:chMax val="1"/>
          <dgm:bulletEnabled val="1"/>
        </dgm:presLayoutVars>
      </dgm:prSet>
      <dgm:spPr/>
    </dgm:pt>
    <dgm:pt modelId="{112BA93E-4A70-4EA3-AA95-8A15DC1ADAC3}" type="pres">
      <dgm:prSet presAssocID="{6AFA9EA1-78B6-473A-AD3E-959E0B611520}" presName="gear1srcNode" presStyleLbl="node1" presStyleIdx="0" presStyleCnt="3"/>
      <dgm:spPr/>
    </dgm:pt>
    <dgm:pt modelId="{8EEBC67E-56EA-4070-A0F8-71614B05D9C0}" type="pres">
      <dgm:prSet presAssocID="{6AFA9EA1-78B6-473A-AD3E-959E0B611520}" presName="gear1dstNode" presStyleLbl="node1" presStyleIdx="0" presStyleCnt="3"/>
      <dgm:spPr/>
    </dgm:pt>
    <dgm:pt modelId="{85409ED7-9742-4482-8FCD-0318C033D176}" type="pres">
      <dgm:prSet presAssocID="{C87979D2-880B-40F6-95D9-DDE1982F1E00}" presName="gear2" presStyleLbl="node1" presStyleIdx="1" presStyleCnt="3">
        <dgm:presLayoutVars>
          <dgm:chMax val="1"/>
          <dgm:bulletEnabled val="1"/>
        </dgm:presLayoutVars>
      </dgm:prSet>
      <dgm:spPr/>
    </dgm:pt>
    <dgm:pt modelId="{E94FC7CD-9FFB-42DE-9317-412C44E689E6}" type="pres">
      <dgm:prSet presAssocID="{C87979D2-880B-40F6-95D9-DDE1982F1E00}" presName="gear2srcNode" presStyleLbl="node1" presStyleIdx="1" presStyleCnt="3"/>
      <dgm:spPr/>
    </dgm:pt>
    <dgm:pt modelId="{2F8AD3BD-9E1B-466F-BE59-EE6B682AC263}" type="pres">
      <dgm:prSet presAssocID="{C87979D2-880B-40F6-95D9-DDE1982F1E00}" presName="gear2dstNode" presStyleLbl="node1" presStyleIdx="1" presStyleCnt="3"/>
      <dgm:spPr/>
    </dgm:pt>
    <dgm:pt modelId="{3224ADB5-FE61-45B6-9D3C-327E436DAD16}" type="pres">
      <dgm:prSet presAssocID="{75FCD0B0-E8E2-4D4B-BD10-E01B5658DDFF}" presName="gear3" presStyleLbl="node1" presStyleIdx="2" presStyleCnt="3"/>
      <dgm:spPr/>
    </dgm:pt>
    <dgm:pt modelId="{815EE1CD-19F4-44D0-B8CF-AF5B0D378873}" type="pres">
      <dgm:prSet presAssocID="{75FCD0B0-E8E2-4D4B-BD10-E01B5658DDFF}" presName="gear3tx" presStyleLbl="node1" presStyleIdx="2" presStyleCnt="3">
        <dgm:presLayoutVars>
          <dgm:chMax val="1"/>
          <dgm:bulletEnabled val="1"/>
        </dgm:presLayoutVars>
      </dgm:prSet>
      <dgm:spPr/>
    </dgm:pt>
    <dgm:pt modelId="{D3473C5F-CFFA-4E04-B015-9448B74E3237}" type="pres">
      <dgm:prSet presAssocID="{75FCD0B0-E8E2-4D4B-BD10-E01B5658DDFF}" presName="gear3srcNode" presStyleLbl="node1" presStyleIdx="2" presStyleCnt="3"/>
      <dgm:spPr/>
    </dgm:pt>
    <dgm:pt modelId="{E1AE89F0-041A-49B2-BD0A-4D86F9FA6766}" type="pres">
      <dgm:prSet presAssocID="{75FCD0B0-E8E2-4D4B-BD10-E01B5658DDFF}" presName="gear3dstNode" presStyleLbl="node1" presStyleIdx="2" presStyleCnt="3"/>
      <dgm:spPr/>
    </dgm:pt>
    <dgm:pt modelId="{A149421E-DA15-408A-B78D-8C83E0DEAA7B}" type="pres">
      <dgm:prSet presAssocID="{6F6AE9FA-696F-441C-A983-9F64DEC8480D}" presName="connector1" presStyleLbl="sibTrans2D1" presStyleIdx="0" presStyleCnt="3"/>
      <dgm:spPr/>
    </dgm:pt>
    <dgm:pt modelId="{4092FC62-73ED-4C6A-ABB7-FDFD0FF5BDB3}" type="pres">
      <dgm:prSet presAssocID="{F260CE64-3521-47AB-9F70-8E31DEE3B3A9}" presName="connector2" presStyleLbl="sibTrans2D1" presStyleIdx="1" presStyleCnt="3"/>
      <dgm:spPr/>
    </dgm:pt>
    <dgm:pt modelId="{B8098074-7F81-47C0-A948-5DD008FA8B33}" type="pres">
      <dgm:prSet presAssocID="{77E66953-E909-48F3-8DCD-C3B564853807}" presName="connector3" presStyleLbl="sibTrans2D1" presStyleIdx="2" presStyleCnt="3"/>
      <dgm:spPr/>
    </dgm:pt>
  </dgm:ptLst>
  <dgm:cxnLst>
    <dgm:cxn modelId="{B3BF7C16-0C54-4C87-8257-ADF3C72365E5}" type="presOf" srcId="{75FCD0B0-E8E2-4D4B-BD10-E01B5658DDFF}" destId="{3224ADB5-FE61-45B6-9D3C-327E436DAD16}" srcOrd="0" destOrd="0" presId="urn:microsoft.com/office/officeart/2005/8/layout/gear1"/>
    <dgm:cxn modelId="{55931C31-C99B-4E2B-84DB-558C52A071BC}" type="presOf" srcId="{75FCD0B0-E8E2-4D4B-BD10-E01B5658DDFF}" destId="{815EE1CD-19F4-44D0-B8CF-AF5B0D378873}" srcOrd="1" destOrd="0" presId="urn:microsoft.com/office/officeart/2005/8/layout/gear1"/>
    <dgm:cxn modelId="{291AFF3E-7D5A-4E9E-8F67-AA5AD016DFEB}" type="presOf" srcId="{C87979D2-880B-40F6-95D9-DDE1982F1E00}" destId="{E94FC7CD-9FFB-42DE-9317-412C44E689E6}" srcOrd="1" destOrd="0" presId="urn:microsoft.com/office/officeart/2005/8/layout/gear1"/>
    <dgm:cxn modelId="{788FCE5F-5081-4842-81C1-D63EFEB424A8}" type="presOf" srcId="{6AFA9EA1-78B6-473A-AD3E-959E0B611520}" destId="{79A729F7-9F75-41E3-8F3F-B745A0EB4A6D}" srcOrd="0" destOrd="0" presId="urn:microsoft.com/office/officeart/2005/8/layout/gear1"/>
    <dgm:cxn modelId="{6D44F15F-1392-404D-AC1F-B4FB92C2FD6B}" type="presOf" srcId="{6AFA9EA1-78B6-473A-AD3E-959E0B611520}" destId="{112BA93E-4A70-4EA3-AA95-8A15DC1ADAC3}" srcOrd="1" destOrd="0" presId="urn:microsoft.com/office/officeart/2005/8/layout/gear1"/>
    <dgm:cxn modelId="{8DCD0564-4C76-4876-88BD-31CBB5171402}" srcId="{84B779BE-4E5B-4C8D-BEBA-86ADA75B0DE6}" destId="{75FCD0B0-E8E2-4D4B-BD10-E01B5658DDFF}" srcOrd="2" destOrd="0" parTransId="{A07553CF-08D0-453F-9CFD-B16EFA76A827}" sibTransId="{77E66953-E909-48F3-8DCD-C3B564853807}"/>
    <dgm:cxn modelId="{1FFFE347-C2E2-4BF8-AD37-D125DD16747A}" srcId="{84B779BE-4E5B-4C8D-BEBA-86ADA75B0DE6}" destId="{6AFA9EA1-78B6-473A-AD3E-959E0B611520}" srcOrd="0" destOrd="0" parTransId="{965E21CB-9102-4E66-858A-01F18014081D}" sibTransId="{6F6AE9FA-696F-441C-A983-9F64DEC8480D}"/>
    <dgm:cxn modelId="{4A7BE56B-A610-4D0D-9976-2C6D84A9571E}" type="presOf" srcId="{84B779BE-4E5B-4C8D-BEBA-86ADA75B0DE6}" destId="{530CA1B6-50C2-4447-9A45-7A0486B3800F}" srcOrd="0" destOrd="0" presId="urn:microsoft.com/office/officeart/2005/8/layout/gear1"/>
    <dgm:cxn modelId="{FFB0EA71-2E62-4741-B03A-9AEEC3CCEAD2}" type="presOf" srcId="{75FCD0B0-E8E2-4D4B-BD10-E01B5658DDFF}" destId="{D3473C5F-CFFA-4E04-B015-9448B74E3237}" srcOrd="2" destOrd="0" presId="urn:microsoft.com/office/officeart/2005/8/layout/gear1"/>
    <dgm:cxn modelId="{1E31D37D-8788-44C3-AD8A-46424CB97F3B}" srcId="{84B779BE-4E5B-4C8D-BEBA-86ADA75B0DE6}" destId="{C87979D2-880B-40F6-95D9-DDE1982F1E00}" srcOrd="1" destOrd="0" parTransId="{EB7DCCB7-6B1A-4C68-AE8D-D94D8E8D97E4}" sibTransId="{F260CE64-3521-47AB-9F70-8E31DEE3B3A9}"/>
    <dgm:cxn modelId="{224CAC91-06D7-4B21-AE0D-98D099186F6B}" type="presOf" srcId="{C87979D2-880B-40F6-95D9-DDE1982F1E00}" destId="{2F8AD3BD-9E1B-466F-BE59-EE6B682AC263}" srcOrd="2" destOrd="0" presId="urn:microsoft.com/office/officeart/2005/8/layout/gear1"/>
    <dgm:cxn modelId="{4C4948AE-6F1E-4C1D-B388-476E361AF51B}" type="presOf" srcId="{C87979D2-880B-40F6-95D9-DDE1982F1E00}" destId="{85409ED7-9742-4482-8FCD-0318C033D176}" srcOrd="0" destOrd="0" presId="urn:microsoft.com/office/officeart/2005/8/layout/gear1"/>
    <dgm:cxn modelId="{F4E0DCB2-9604-4291-810F-D88B4197B69B}" type="presOf" srcId="{F260CE64-3521-47AB-9F70-8E31DEE3B3A9}" destId="{4092FC62-73ED-4C6A-ABB7-FDFD0FF5BDB3}" srcOrd="0" destOrd="0" presId="urn:microsoft.com/office/officeart/2005/8/layout/gear1"/>
    <dgm:cxn modelId="{84DBE7B4-FBC7-4AD3-8848-8CD2C035147D}" type="presOf" srcId="{75FCD0B0-E8E2-4D4B-BD10-E01B5658DDFF}" destId="{E1AE89F0-041A-49B2-BD0A-4D86F9FA6766}" srcOrd="3" destOrd="0" presId="urn:microsoft.com/office/officeart/2005/8/layout/gear1"/>
    <dgm:cxn modelId="{91F74FE0-8220-4EBD-A0E1-A3A2A68A742A}" type="presOf" srcId="{77E66953-E909-48F3-8DCD-C3B564853807}" destId="{B8098074-7F81-47C0-A948-5DD008FA8B33}" srcOrd="0" destOrd="0" presId="urn:microsoft.com/office/officeart/2005/8/layout/gear1"/>
    <dgm:cxn modelId="{E1332AF1-5D4C-4EE0-8F64-2C51F472F6C0}" type="presOf" srcId="{6AFA9EA1-78B6-473A-AD3E-959E0B611520}" destId="{8EEBC67E-56EA-4070-A0F8-71614B05D9C0}" srcOrd="2" destOrd="0" presId="urn:microsoft.com/office/officeart/2005/8/layout/gear1"/>
    <dgm:cxn modelId="{43108EF2-7C7F-4B89-8EA6-A4D6F216C733}" type="presOf" srcId="{6F6AE9FA-696F-441C-A983-9F64DEC8480D}" destId="{A149421E-DA15-408A-B78D-8C83E0DEAA7B}" srcOrd="0" destOrd="0" presId="urn:microsoft.com/office/officeart/2005/8/layout/gear1"/>
    <dgm:cxn modelId="{F7B04F25-4419-45E1-9BAC-471DC8D45720}" type="presParOf" srcId="{530CA1B6-50C2-4447-9A45-7A0486B3800F}" destId="{79A729F7-9F75-41E3-8F3F-B745A0EB4A6D}" srcOrd="0" destOrd="0" presId="urn:microsoft.com/office/officeart/2005/8/layout/gear1"/>
    <dgm:cxn modelId="{0737C881-7BD9-40BC-BD02-BC8F3992E8EA}" type="presParOf" srcId="{530CA1B6-50C2-4447-9A45-7A0486B3800F}" destId="{112BA93E-4A70-4EA3-AA95-8A15DC1ADAC3}" srcOrd="1" destOrd="0" presId="urn:microsoft.com/office/officeart/2005/8/layout/gear1"/>
    <dgm:cxn modelId="{2A886970-5F48-4320-BC41-DFE3C9B59A88}" type="presParOf" srcId="{530CA1B6-50C2-4447-9A45-7A0486B3800F}" destId="{8EEBC67E-56EA-4070-A0F8-71614B05D9C0}" srcOrd="2" destOrd="0" presId="urn:microsoft.com/office/officeart/2005/8/layout/gear1"/>
    <dgm:cxn modelId="{2A99EBDC-9475-4119-B2B0-4C1D9A4ACB3D}" type="presParOf" srcId="{530CA1B6-50C2-4447-9A45-7A0486B3800F}" destId="{85409ED7-9742-4482-8FCD-0318C033D176}" srcOrd="3" destOrd="0" presId="urn:microsoft.com/office/officeart/2005/8/layout/gear1"/>
    <dgm:cxn modelId="{7852451A-B879-41A6-BA64-B0715F23747C}" type="presParOf" srcId="{530CA1B6-50C2-4447-9A45-7A0486B3800F}" destId="{E94FC7CD-9FFB-42DE-9317-412C44E689E6}" srcOrd="4" destOrd="0" presId="urn:microsoft.com/office/officeart/2005/8/layout/gear1"/>
    <dgm:cxn modelId="{E6F4B42B-DE9C-4508-AC5E-976F7E9A6623}" type="presParOf" srcId="{530CA1B6-50C2-4447-9A45-7A0486B3800F}" destId="{2F8AD3BD-9E1B-466F-BE59-EE6B682AC263}" srcOrd="5" destOrd="0" presId="urn:microsoft.com/office/officeart/2005/8/layout/gear1"/>
    <dgm:cxn modelId="{447DCD86-A7E7-4225-B044-4B9F26CDFF3D}" type="presParOf" srcId="{530CA1B6-50C2-4447-9A45-7A0486B3800F}" destId="{3224ADB5-FE61-45B6-9D3C-327E436DAD16}" srcOrd="6" destOrd="0" presId="urn:microsoft.com/office/officeart/2005/8/layout/gear1"/>
    <dgm:cxn modelId="{0829B8CF-CDD5-4EE1-9383-F2F55C3ACA3B}" type="presParOf" srcId="{530CA1B6-50C2-4447-9A45-7A0486B3800F}" destId="{815EE1CD-19F4-44D0-B8CF-AF5B0D378873}" srcOrd="7" destOrd="0" presId="urn:microsoft.com/office/officeart/2005/8/layout/gear1"/>
    <dgm:cxn modelId="{374C662B-9081-4AE7-BE61-3AABC091C792}" type="presParOf" srcId="{530CA1B6-50C2-4447-9A45-7A0486B3800F}" destId="{D3473C5F-CFFA-4E04-B015-9448B74E3237}" srcOrd="8" destOrd="0" presId="urn:microsoft.com/office/officeart/2005/8/layout/gear1"/>
    <dgm:cxn modelId="{94DAF10A-605D-45FC-BF41-1567B0021748}" type="presParOf" srcId="{530CA1B6-50C2-4447-9A45-7A0486B3800F}" destId="{E1AE89F0-041A-49B2-BD0A-4D86F9FA6766}" srcOrd="9" destOrd="0" presId="urn:microsoft.com/office/officeart/2005/8/layout/gear1"/>
    <dgm:cxn modelId="{59D170D6-2EF6-4A99-BF21-B0E286EB6F93}" type="presParOf" srcId="{530CA1B6-50C2-4447-9A45-7A0486B3800F}" destId="{A149421E-DA15-408A-B78D-8C83E0DEAA7B}" srcOrd="10" destOrd="0" presId="urn:microsoft.com/office/officeart/2005/8/layout/gear1"/>
    <dgm:cxn modelId="{2DEEF6AE-8A66-4247-8910-1CEA9169E34D}" type="presParOf" srcId="{530CA1B6-50C2-4447-9A45-7A0486B3800F}" destId="{4092FC62-73ED-4C6A-ABB7-FDFD0FF5BDB3}" srcOrd="11" destOrd="0" presId="urn:microsoft.com/office/officeart/2005/8/layout/gear1"/>
    <dgm:cxn modelId="{F54BB033-5E62-47EA-A5F0-207AFCD5F6F6}" type="presParOf" srcId="{530CA1B6-50C2-4447-9A45-7A0486B3800F}" destId="{B8098074-7F81-47C0-A948-5DD008FA8B33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210394D-D6F3-4BDE-BBBF-26E8D7110F8F}" type="doc">
      <dgm:prSet loTypeId="urn:microsoft.com/office/officeart/2005/8/layout/target1" loCatId="relationship" qsTypeId="urn:microsoft.com/office/officeart/2005/8/quickstyle/simple1" qsCatId="simple" csTypeId="urn:microsoft.com/office/officeart/2005/8/colors/accent1_2" csCatId="accent1" phldr="0"/>
      <dgm:spPr/>
    </dgm:pt>
    <dgm:pt modelId="{DD72F0D5-5270-4D53-B1C0-5D398E3F7E7C}">
      <dgm:prSet phldrT="[Text]" phldr="1"/>
      <dgm:spPr/>
      <dgm:t>
        <a:bodyPr/>
        <a:lstStyle/>
        <a:p>
          <a:endParaRPr lang="en-US"/>
        </a:p>
      </dgm:t>
    </dgm:pt>
    <dgm:pt modelId="{08E21BB1-8895-400D-86D0-50ED5B883727}" type="parTrans" cxnId="{117241CD-04A5-4553-9783-95E769F05D03}">
      <dgm:prSet/>
      <dgm:spPr/>
      <dgm:t>
        <a:bodyPr/>
        <a:lstStyle/>
        <a:p>
          <a:endParaRPr lang="en-US"/>
        </a:p>
      </dgm:t>
    </dgm:pt>
    <dgm:pt modelId="{6D5E09C1-FD44-4755-9EB8-1B928BFF8F33}" type="sibTrans" cxnId="{117241CD-04A5-4553-9783-95E769F05D03}">
      <dgm:prSet/>
      <dgm:spPr/>
      <dgm:t>
        <a:bodyPr/>
        <a:lstStyle/>
        <a:p>
          <a:endParaRPr lang="en-US"/>
        </a:p>
      </dgm:t>
    </dgm:pt>
    <dgm:pt modelId="{0A8A4258-D481-454E-82B2-267D910852AF}">
      <dgm:prSet phldrT="[Text]" phldr="1"/>
      <dgm:spPr/>
      <dgm:t>
        <a:bodyPr/>
        <a:lstStyle/>
        <a:p>
          <a:endParaRPr lang="en-US"/>
        </a:p>
      </dgm:t>
    </dgm:pt>
    <dgm:pt modelId="{57EBF75D-C925-410D-A966-984141AB2946}" type="parTrans" cxnId="{128D97D9-8843-4933-BA4B-4CC4037BBBF4}">
      <dgm:prSet/>
      <dgm:spPr/>
      <dgm:t>
        <a:bodyPr/>
        <a:lstStyle/>
        <a:p>
          <a:endParaRPr lang="en-US"/>
        </a:p>
      </dgm:t>
    </dgm:pt>
    <dgm:pt modelId="{45B889DE-7E48-42F5-BE2B-B45BBBCEA2FB}" type="sibTrans" cxnId="{128D97D9-8843-4933-BA4B-4CC4037BBBF4}">
      <dgm:prSet/>
      <dgm:spPr/>
      <dgm:t>
        <a:bodyPr/>
        <a:lstStyle/>
        <a:p>
          <a:endParaRPr lang="en-US"/>
        </a:p>
      </dgm:t>
    </dgm:pt>
    <dgm:pt modelId="{C0D9DF37-C287-407A-8E58-71E963510CE7}">
      <dgm:prSet phldrT="[Text]" phldr="1"/>
      <dgm:spPr/>
      <dgm:t>
        <a:bodyPr/>
        <a:lstStyle/>
        <a:p>
          <a:endParaRPr lang="en-US"/>
        </a:p>
      </dgm:t>
    </dgm:pt>
    <dgm:pt modelId="{9C07C6BB-6DBC-4418-88B2-35BB90E9071C}" type="parTrans" cxnId="{253908AB-4E20-4A97-8D55-5F058AD0D3D6}">
      <dgm:prSet/>
      <dgm:spPr/>
      <dgm:t>
        <a:bodyPr/>
        <a:lstStyle/>
        <a:p>
          <a:endParaRPr lang="en-US"/>
        </a:p>
      </dgm:t>
    </dgm:pt>
    <dgm:pt modelId="{71E68AFD-DF7D-4E56-8741-6A1EB9ED72B9}" type="sibTrans" cxnId="{253908AB-4E20-4A97-8D55-5F058AD0D3D6}">
      <dgm:prSet/>
      <dgm:spPr/>
      <dgm:t>
        <a:bodyPr/>
        <a:lstStyle/>
        <a:p>
          <a:endParaRPr lang="en-US"/>
        </a:p>
      </dgm:t>
    </dgm:pt>
    <dgm:pt modelId="{01BAB2DB-F8B9-40EA-A271-59127CE89908}" type="pres">
      <dgm:prSet presAssocID="{E210394D-D6F3-4BDE-BBBF-26E8D7110F8F}" presName="composite" presStyleCnt="0">
        <dgm:presLayoutVars>
          <dgm:chMax val="5"/>
          <dgm:dir/>
          <dgm:resizeHandles val="exact"/>
        </dgm:presLayoutVars>
      </dgm:prSet>
      <dgm:spPr/>
    </dgm:pt>
    <dgm:pt modelId="{B636C3F3-CD7F-443A-911E-F7CC761E291E}" type="pres">
      <dgm:prSet presAssocID="{DD72F0D5-5270-4D53-B1C0-5D398E3F7E7C}" presName="circle1" presStyleLbl="lnNode1" presStyleIdx="0" presStyleCnt="3"/>
      <dgm:spPr>
        <a:solidFill>
          <a:srgbClr val="FF0000"/>
        </a:solidFill>
      </dgm:spPr>
    </dgm:pt>
    <dgm:pt modelId="{9BBAB334-C61B-46CF-B88B-198A932AD236}" type="pres">
      <dgm:prSet presAssocID="{DD72F0D5-5270-4D53-B1C0-5D398E3F7E7C}" presName="text1" presStyleLbl="revTx" presStyleIdx="0" presStyleCnt="3">
        <dgm:presLayoutVars>
          <dgm:bulletEnabled val="1"/>
        </dgm:presLayoutVars>
      </dgm:prSet>
      <dgm:spPr/>
    </dgm:pt>
    <dgm:pt modelId="{5DDF6962-30CB-494E-B67F-4E7E252D32A3}" type="pres">
      <dgm:prSet presAssocID="{DD72F0D5-5270-4D53-B1C0-5D398E3F7E7C}" presName="line1" presStyleLbl="callout" presStyleIdx="0" presStyleCnt="6"/>
      <dgm:spPr/>
    </dgm:pt>
    <dgm:pt modelId="{AC92E67A-2618-48C1-BEC7-CE7C9C923A8E}" type="pres">
      <dgm:prSet presAssocID="{DD72F0D5-5270-4D53-B1C0-5D398E3F7E7C}" presName="d1" presStyleLbl="callout" presStyleIdx="1" presStyleCnt="6"/>
      <dgm:spPr>
        <a:ln w="60325">
          <a:solidFill>
            <a:srgbClr val="FF0000"/>
          </a:solidFill>
        </a:ln>
      </dgm:spPr>
    </dgm:pt>
    <dgm:pt modelId="{B1929648-95A3-4815-843C-AE385C9FEDB1}" type="pres">
      <dgm:prSet presAssocID="{0A8A4258-D481-454E-82B2-267D910852AF}" presName="circle2" presStyleLbl="lnNode1" presStyleIdx="1" presStyleCnt="3"/>
      <dgm:spPr>
        <a:solidFill>
          <a:srgbClr val="FFFF00"/>
        </a:solidFill>
      </dgm:spPr>
    </dgm:pt>
    <dgm:pt modelId="{EEB6B5AF-0141-4DCE-9844-E32C6A0249F9}" type="pres">
      <dgm:prSet presAssocID="{0A8A4258-D481-454E-82B2-267D910852AF}" presName="text2" presStyleLbl="revTx" presStyleIdx="1" presStyleCnt="3">
        <dgm:presLayoutVars>
          <dgm:bulletEnabled val="1"/>
        </dgm:presLayoutVars>
      </dgm:prSet>
      <dgm:spPr/>
    </dgm:pt>
    <dgm:pt modelId="{3BD0565D-2E2D-4101-A515-A06767CFEE3C}" type="pres">
      <dgm:prSet presAssocID="{0A8A4258-D481-454E-82B2-267D910852AF}" presName="line2" presStyleLbl="callout" presStyleIdx="2" presStyleCnt="6"/>
      <dgm:spPr/>
    </dgm:pt>
    <dgm:pt modelId="{85750F69-107B-4DDA-9412-4E91BFAE8185}" type="pres">
      <dgm:prSet presAssocID="{0A8A4258-D481-454E-82B2-267D910852AF}" presName="d2" presStyleLbl="callout" presStyleIdx="3" presStyleCnt="6"/>
      <dgm:spPr>
        <a:ln w="69850">
          <a:solidFill>
            <a:schemeClr val="tx1"/>
          </a:solidFill>
        </a:ln>
      </dgm:spPr>
    </dgm:pt>
    <dgm:pt modelId="{9E2AD557-1102-4ED3-8622-4312EE221FC0}" type="pres">
      <dgm:prSet presAssocID="{C0D9DF37-C287-407A-8E58-71E963510CE7}" presName="circle3" presStyleLbl="lnNode1" presStyleIdx="2" presStyleCnt="3"/>
      <dgm:spPr>
        <a:solidFill>
          <a:srgbClr val="00B050"/>
        </a:solidFill>
      </dgm:spPr>
    </dgm:pt>
    <dgm:pt modelId="{2350918B-C4C8-4DB0-9B97-A9BE5C0DE53F}" type="pres">
      <dgm:prSet presAssocID="{C0D9DF37-C287-407A-8E58-71E963510CE7}" presName="text3" presStyleLbl="revTx" presStyleIdx="2" presStyleCnt="3">
        <dgm:presLayoutVars>
          <dgm:bulletEnabled val="1"/>
        </dgm:presLayoutVars>
      </dgm:prSet>
      <dgm:spPr/>
    </dgm:pt>
    <dgm:pt modelId="{8815D73B-3CC8-4115-A6CA-425DCE122104}" type="pres">
      <dgm:prSet presAssocID="{C0D9DF37-C287-407A-8E58-71E963510CE7}" presName="line3" presStyleLbl="callout" presStyleIdx="4" presStyleCnt="6"/>
      <dgm:spPr/>
    </dgm:pt>
    <dgm:pt modelId="{C7C5FC12-45F9-417D-9635-E9DC595AA132}" type="pres">
      <dgm:prSet presAssocID="{C0D9DF37-C287-407A-8E58-71E963510CE7}" presName="d3" presStyleLbl="callout" presStyleIdx="5" presStyleCnt="6"/>
      <dgm:spPr>
        <a:ln w="73025">
          <a:solidFill>
            <a:srgbClr val="FFFF00"/>
          </a:solidFill>
        </a:ln>
      </dgm:spPr>
    </dgm:pt>
  </dgm:ptLst>
  <dgm:cxnLst>
    <dgm:cxn modelId="{261CA205-01F0-4E94-A203-7A488ABC4A54}" type="presOf" srcId="{DD72F0D5-5270-4D53-B1C0-5D398E3F7E7C}" destId="{9BBAB334-C61B-46CF-B88B-198A932AD236}" srcOrd="0" destOrd="0" presId="urn:microsoft.com/office/officeart/2005/8/layout/target1"/>
    <dgm:cxn modelId="{96120282-FCDF-4B97-BC27-E5E90A258C30}" type="presOf" srcId="{0A8A4258-D481-454E-82B2-267D910852AF}" destId="{EEB6B5AF-0141-4DCE-9844-E32C6A0249F9}" srcOrd="0" destOrd="0" presId="urn:microsoft.com/office/officeart/2005/8/layout/target1"/>
    <dgm:cxn modelId="{2FD6D7A6-0D53-4CFB-A518-72CBE135290C}" type="presOf" srcId="{C0D9DF37-C287-407A-8E58-71E963510CE7}" destId="{2350918B-C4C8-4DB0-9B97-A9BE5C0DE53F}" srcOrd="0" destOrd="0" presId="urn:microsoft.com/office/officeart/2005/8/layout/target1"/>
    <dgm:cxn modelId="{253908AB-4E20-4A97-8D55-5F058AD0D3D6}" srcId="{E210394D-D6F3-4BDE-BBBF-26E8D7110F8F}" destId="{C0D9DF37-C287-407A-8E58-71E963510CE7}" srcOrd="2" destOrd="0" parTransId="{9C07C6BB-6DBC-4418-88B2-35BB90E9071C}" sibTransId="{71E68AFD-DF7D-4E56-8741-6A1EB9ED72B9}"/>
    <dgm:cxn modelId="{6BD289C2-A3C1-4105-8FCB-57F6E5179ACE}" type="presOf" srcId="{E210394D-D6F3-4BDE-BBBF-26E8D7110F8F}" destId="{01BAB2DB-F8B9-40EA-A271-59127CE89908}" srcOrd="0" destOrd="0" presId="urn:microsoft.com/office/officeart/2005/8/layout/target1"/>
    <dgm:cxn modelId="{117241CD-04A5-4553-9783-95E769F05D03}" srcId="{E210394D-D6F3-4BDE-BBBF-26E8D7110F8F}" destId="{DD72F0D5-5270-4D53-B1C0-5D398E3F7E7C}" srcOrd="0" destOrd="0" parTransId="{08E21BB1-8895-400D-86D0-50ED5B883727}" sibTransId="{6D5E09C1-FD44-4755-9EB8-1B928BFF8F33}"/>
    <dgm:cxn modelId="{128D97D9-8843-4933-BA4B-4CC4037BBBF4}" srcId="{E210394D-D6F3-4BDE-BBBF-26E8D7110F8F}" destId="{0A8A4258-D481-454E-82B2-267D910852AF}" srcOrd="1" destOrd="0" parTransId="{57EBF75D-C925-410D-A966-984141AB2946}" sibTransId="{45B889DE-7E48-42F5-BE2B-B45BBBCEA2FB}"/>
    <dgm:cxn modelId="{28C89CED-5D91-48C9-B92C-9B89326AD7C5}" type="presParOf" srcId="{01BAB2DB-F8B9-40EA-A271-59127CE89908}" destId="{B636C3F3-CD7F-443A-911E-F7CC761E291E}" srcOrd="0" destOrd="0" presId="urn:microsoft.com/office/officeart/2005/8/layout/target1"/>
    <dgm:cxn modelId="{4B8272D3-E40D-46D9-B3DD-A2C6E2CF7D7A}" type="presParOf" srcId="{01BAB2DB-F8B9-40EA-A271-59127CE89908}" destId="{9BBAB334-C61B-46CF-B88B-198A932AD236}" srcOrd="1" destOrd="0" presId="urn:microsoft.com/office/officeart/2005/8/layout/target1"/>
    <dgm:cxn modelId="{1C67D022-F354-48FE-9904-8AE1DB388B40}" type="presParOf" srcId="{01BAB2DB-F8B9-40EA-A271-59127CE89908}" destId="{5DDF6962-30CB-494E-B67F-4E7E252D32A3}" srcOrd="2" destOrd="0" presId="urn:microsoft.com/office/officeart/2005/8/layout/target1"/>
    <dgm:cxn modelId="{DD7B65DC-102A-47E9-93F6-1B322C299027}" type="presParOf" srcId="{01BAB2DB-F8B9-40EA-A271-59127CE89908}" destId="{AC92E67A-2618-48C1-BEC7-CE7C9C923A8E}" srcOrd="3" destOrd="0" presId="urn:microsoft.com/office/officeart/2005/8/layout/target1"/>
    <dgm:cxn modelId="{C4FFB107-A06D-4F33-984F-95F9B08766ED}" type="presParOf" srcId="{01BAB2DB-F8B9-40EA-A271-59127CE89908}" destId="{B1929648-95A3-4815-843C-AE385C9FEDB1}" srcOrd="4" destOrd="0" presId="urn:microsoft.com/office/officeart/2005/8/layout/target1"/>
    <dgm:cxn modelId="{675A13E2-5D15-4852-950A-571120470ADA}" type="presParOf" srcId="{01BAB2DB-F8B9-40EA-A271-59127CE89908}" destId="{EEB6B5AF-0141-4DCE-9844-E32C6A0249F9}" srcOrd="5" destOrd="0" presId="urn:microsoft.com/office/officeart/2005/8/layout/target1"/>
    <dgm:cxn modelId="{9D4F7DA0-3C8D-4BDA-A568-331559DFE04C}" type="presParOf" srcId="{01BAB2DB-F8B9-40EA-A271-59127CE89908}" destId="{3BD0565D-2E2D-4101-A515-A06767CFEE3C}" srcOrd="6" destOrd="0" presId="urn:microsoft.com/office/officeart/2005/8/layout/target1"/>
    <dgm:cxn modelId="{8D7A1E2D-3E46-49B8-B03B-58F97BD07139}" type="presParOf" srcId="{01BAB2DB-F8B9-40EA-A271-59127CE89908}" destId="{85750F69-107B-4DDA-9412-4E91BFAE8185}" srcOrd="7" destOrd="0" presId="urn:microsoft.com/office/officeart/2005/8/layout/target1"/>
    <dgm:cxn modelId="{BBCD77FC-6482-401E-8328-5BB6D33BFA64}" type="presParOf" srcId="{01BAB2DB-F8B9-40EA-A271-59127CE89908}" destId="{9E2AD557-1102-4ED3-8622-4312EE221FC0}" srcOrd="8" destOrd="0" presId="urn:microsoft.com/office/officeart/2005/8/layout/target1"/>
    <dgm:cxn modelId="{A102983C-BCAD-4D29-AFD8-4DDCDF110BDA}" type="presParOf" srcId="{01BAB2DB-F8B9-40EA-A271-59127CE89908}" destId="{2350918B-C4C8-4DB0-9B97-A9BE5C0DE53F}" srcOrd="9" destOrd="0" presId="urn:microsoft.com/office/officeart/2005/8/layout/target1"/>
    <dgm:cxn modelId="{728AB7CB-AAE0-4BC6-B741-0F4066B44B34}" type="presParOf" srcId="{01BAB2DB-F8B9-40EA-A271-59127CE89908}" destId="{8815D73B-3CC8-4115-A6CA-425DCE122104}" srcOrd="10" destOrd="0" presId="urn:microsoft.com/office/officeart/2005/8/layout/target1"/>
    <dgm:cxn modelId="{94CDDE73-A37F-4C4E-9BFA-58DECD1CC2E7}" type="presParOf" srcId="{01BAB2DB-F8B9-40EA-A271-59127CE89908}" destId="{C7C5FC12-45F9-417D-9635-E9DC595AA132}" srcOrd="11" destOrd="0" presId="urn:microsoft.com/office/officeart/2005/8/layout/targe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CD61931-BE29-4AB2-86E2-8D649FB0E3B3}" type="doc">
      <dgm:prSet loTypeId="urn:microsoft.com/office/officeart/2005/8/layout/cycle4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5EE7B6C-54DD-4CE3-8F74-5337CB3B0D47}">
      <dgm:prSet phldrT="[Text]" phldr="1"/>
      <dgm:spPr>
        <a:solidFill>
          <a:schemeClr val="tx1">
            <a:lumMod val="95000"/>
            <a:lumOff val="5000"/>
          </a:schemeClr>
        </a:solidFill>
      </dgm:spPr>
      <dgm:t>
        <a:bodyPr/>
        <a:lstStyle/>
        <a:p>
          <a:endParaRPr lang="en-US"/>
        </a:p>
      </dgm:t>
    </dgm:pt>
    <dgm:pt modelId="{64528872-CB51-44A2-B4DD-7C3E33D35072}" type="parTrans" cxnId="{5D8ED6AC-2B73-48C8-88F7-C1F2CEF7056F}">
      <dgm:prSet/>
      <dgm:spPr/>
      <dgm:t>
        <a:bodyPr/>
        <a:lstStyle/>
        <a:p>
          <a:endParaRPr lang="en-US"/>
        </a:p>
      </dgm:t>
    </dgm:pt>
    <dgm:pt modelId="{61ED78A1-99BA-4A23-8566-0807B80B150F}" type="sibTrans" cxnId="{5D8ED6AC-2B73-48C8-88F7-C1F2CEF7056F}">
      <dgm:prSet/>
      <dgm:spPr/>
      <dgm:t>
        <a:bodyPr/>
        <a:lstStyle/>
        <a:p>
          <a:endParaRPr lang="en-US"/>
        </a:p>
      </dgm:t>
    </dgm:pt>
    <dgm:pt modelId="{94D167C1-4ACD-42DC-B414-1DA10B842EA6}">
      <dgm:prSet phldrT="[Text]" phldr="1"/>
      <dgm:spPr>
        <a:solidFill>
          <a:schemeClr val="accent6">
            <a:lumMod val="50000"/>
            <a:alpha val="90000"/>
          </a:schemeClr>
        </a:solidFill>
      </dgm:spPr>
      <dgm:t>
        <a:bodyPr/>
        <a:lstStyle/>
        <a:p>
          <a:endParaRPr lang="en-US"/>
        </a:p>
      </dgm:t>
    </dgm:pt>
    <dgm:pt modelId="{446D8AAD-A52C-4BB2-8881-E3F054C579B9}" type="parTrans" cxnId="{6B51E459-F9CB-401E-9002-B43FDEFC0E58}">
      <dgm:prSet/>
      <dgm:spPr/>
      <dgm:t>
        <a:bodyPr/>
        <a:lstStyle/>
        <a:p>
          <a:endParaRPr lang="en-US"/>
        </a:p>
      </dgm:t>
    </dgm:pt>
    <dgm:pt modelId="{E623961B-6088-4133-82AD-5366A54E8FFF}" type="sibTrans" cxnId="{6B51E459-F9CB-401E-9002-B43FDEFC0E58}">
      <dgm:prSet/>
      <dgm:spPr/>
      <dgm:t>
        <a:bodyPr/>
        <a:lstStyle/>
        <a:p>
          <a:endParaRPr lang="en-US"/>
        </a:p>
      </dgm:t>
    </dgm:pt>
    <dgm:pt modelId="{488C55DF-73E8-4427-B728-EF35CC74BB09}">
      <dgm:prSet phldrT="[Text]" phldr="1"/>
      <dgm:spPr>
        <a:solidFill>
          <a:schemeClr val="tx1">
            <a:lumMod val="75000"/>
            <a:lumOff val="25000"/>
          </a:schemeClr>
        </a:solidFill>
      </dgm:spPr>
      <dgm:t>
        <a:bodyPr/>
        <a:lstStyle/>
        <a:p>
          <a:endParaRPr lang="en-US"/>
        </a:p>
      </dgm:t>
    </dgm:pt>
    <dgm:pt modelId="{6238A77D-9EA5-4F52-BF61-8F2ED1657775}" type="parTrans" cxnId="{DF85CC53-6954-4968-BEC7-78992C8C5521}">
      <dgm:prSet/>
      <dgm:spPr/>
      <dgm:t>
        <a:bodyPr/>
        <a:lstStyle/>
        <a:p>
          <a:endParaRPr lang="en-US"/>
        </a:p>
      </dgm:t>
    </dgm:pt>
    <dgm:pt modelId="{9739E1AC-DAB0-4F0B-A8E8-27E950786633}" type="sibTrans" cxnId="{DF85CC53-6954-4968-BEC7-78992C8C5521}">
      <dgm:prSet/>
      <dgm:spPr/>
      <dgm:t>
        <a:bodyPr/>
        <a:lstStyle/>
        <a:p>
          <a:endParaRPr lang="en-US"/>
        </a:p>
      </dgm:t>
    </dgm:pt>
    <dgm:pt modelId="{97048380-0632-409D-8AB1-C8E050165A82}">
      <dgm:prSet phldrT="[Text]" phldr="1"/>
      <dgm:spPr>
        <a:solidFill>
          <a:schemeClr val="accent6">
            <a:lumMod val="50000"/>
            <a:alpha val="90000"/>
          </a:schemeClr>
        </a:solidFill>
      </dgm:spPr>
      <dgm:t>
        <a:bodyPr/>
        <a:lstStyle/>
        <a:p>
          <a:endParaRPr lang="en-US"/>
        </a:p>
      </dgm:t>
    </dgm:pt>
    <dgm:pt modelId="{3FCD92A7-0220-44C3-BCA0-47005173D0AC}" type="parTrans" cxnId="{1E24DFF9-4703-4A45-9B87-A3BF2A1FBB7E}">
      <dgm:prSet/>
      <dgm:spPr/>
      <dgm:t>
        <a:bodyPr/>
        <a:lstStyle/>
        <a:p>
          <a:endParaRPr lang="en-US"/>
        </a:p>
      </dgm:t>
    </dgm:pt>
    <dgm:pt modelId="{E19034D6-5E0D-42DD-B870-2982C3D6C88B}" type="sibTrans" cxnId="{1E24DFF9-4703-4A45-9B87-A3BF2A1FBB7E}">
      <dgm:prSet/>
      <dgm:spPr/>
      <dgm:t>
        <a:bodyPr/>
        <a:lstStyle/>
        <a:p>
          <a:endParaRPr lang="en-US"/>
        </a:p>
      </dgm:t>
    </dgm:pt>
    <dgm:pt modelId="{57D297AC-7105-43E8-8858-3883D4914863}">
      <dgm:prSet phldrT="[Text]" phldr="1"/>
      <dgm:spPr>
        <a:solidFill>
          <a:schemeClr val="tx1">
            <a:lumMod val="50000"/>
            <a:lumOff val="50000"/>
          </a:schemeClr>
        </a:solidFill>
      </dgm:spPr>
      <dgm:t>
        <a:bodyPr/>
        <a:lstStyle/>
        <a:p>
          <a:endParaRPr lang="en-US"/>
        </a:p>
      </dgm:t>
    </dgm:pt>
    <dgm:pt modelId="{730A0C92-712C-4D09-9551-B4430AC98FC6}" type="parTrans" cxnId="{6F7546CD-2531-42D9-BA79-966CB2CE8C3C}">
      <dgm:prSet/>
      <dgm:spPr/>
      <dgm:t>
        <a:bodyPr/>
        <a:lstStyle/>
        <a:p>
          <a:endParaRPr lang="en-US"/>
        </a:p>
      </dgm:t>
    </dgm:pt>
    <dgm:pt modelId="{643A42A0-29ED-4C7A-A97C-CB0E02165DEE}" type="sibTrans" cxnId="{6F7546CD-2531-42D9-BA79-966CB2CE8C3C}">
      <dgm:prSet/>
      <dgm:spPr/>
      <dgm:t>
        <a:bodyPr/>
        <a:lstStyle/>
        <a:p>
          <a:endParaRPr lang="en-US"/>
        </a:p>
      </dgm:t>
    </dgm:pt>
    <dgm:pt modelId="{9B0C34CD-D745-43E0-9A40-B9B058C2C5D4}">
      <dgm:prSet phldrT="[Text]" phldr="1"/>
      <dgm:spPr>
        <a:solidFill>
          <a:schemeClr val="accent6">
            <a:lumMod val="50000"/>
            <a:alpha val="90000"/>
          </a:schemeClr>
        </a:solidFill>
      </dgm:spPr>
      <dgm:t>
        <a:bodyPr/>
        <a:lstStyle/>
        <a:p>
          <a:endParaRPr lang="en-US"/>
        </a:p>
      </dgm:t>
    </dgm:pt>
    <dgm:pt modelId="{DD02BFD6-7709-4DCE-B344-17E4AAA1D333}" type="parTrans" cxnId="{B30F72DF-A0CA-47B5-94E9-A55D2D071CFF}">
      <dgm:prSet/>
      <dgm:spPr/>
      <dgm:t>
        <a:bodyPr/>
        <a:lstStyle/>
        <a:p>
          <a:endParaRPr lang="en-US"/>
        </a:p>
      </dgm:t>
    </dgm:pt>
    <dgm:pt modelId="{0A72E145-B4B3-4434-B883-2013C1ABA080}" type="sibTrans" cxnId="{B30F72DF-A0CA-47B5-94E9-A55D2D071CFF}">
      <dgm:prSet/>
      <dgm:spPr/>
      <dgm:t>
        <a:bodyPr/>
        <a:lstStyle/>
        <a:p>
          <a:endParaRPr lang="en-US"/>
        </a:p>
      </dgm:t>
    </dgm:pt>
    <dgm:pt modelId="{B7AF32C2-1745-4EA0-9DC9-7D98AD050133}">
      <dgm:prSet phldrT="[Text]" phldr="1"/>
      <dgm:spPr>
        <a:solidFill>
          <a:schemeClr val="tx2">
            <a:lumMod val="75000"/>
          </a:schemeClr>
        </a:solidFill>
      </dgm:spPr>
      <dgm:t>
        <a:bodyPr/>
        <a:lstStyle/>
        <a:p>
          <a:endParaRPr lang="en-US"/>
        </a:p>
      </dgm:t>
    </dgm:pt>
    <dgm:pt modelId="{E8D9BCCB-11CF-496C-8C84-7DFC29021EB2}" type="parTrans" cxnId="{65AC3810-7EB4-45A2-ABA0-D1C997905C1E}">
      <dgm:prSet/>
      <dgm:spPr/>
      <dgm:t>
        <a:bodyPr/>
        <a:lstStyle/>
        <a:p>
          <a:endParaRPr lang="en-US"/>
        </a:p>
      </dgm:t>
    </dgm:pt>
    <dgm:pt modelId="{63410184-30EE-4EAC-9C11-1E9E6B5D53E6}" type="sibTrans" cxnId="{65AC3810-7EB4-45A2-ABA0-D1C997905C1E}">
      <dgm:prSet/>
      <dgm:spPr/>
      <dgm:t>
        <a:bodyPr/>
        <a:lstStyle/>
        <a:p>
          <a:endParaRPr lang="en-US"/>
        </a:p>
      </dgm:t>
    </dgm:pt>
    <dgm:pt modelId="{9B07E27C-3D62-4ABB-835E-CF068E658655}">
      <dgm:prSet phldrT="[Text]" phldr="1"/>
      <dgm:spPr>
        <a:solidFill>
          <a:schemeClr val="accent6">
            <a:lumMod val="50000"/>
            <a:alpha val="90000"/>
          </a:schemeClr>
        </a:solidFill>
      </dgm:spPr>
      <dgm:t>
        <a:bodyPr/>
        <a:lstStyle/>
        <a:p>
          <a:endParaRPr lang="en-US"/>
        </a:p>
      </dgm:t>
    </dgm:pt>
    <dgm:pt modelId="{8B923DE7-2E05-4D80-AE40-B80EC4168AFD}" type="parTrans" cxnId="{117CA1F3-EE43-4CA9-AB90-6616A4C2271B}">
      <dgm:prSet/>
      <dgm:spPr/>
      <dgm:t>
        <a:bodyPr/>
        <a:lstStyle/>
        <a:p>
          <a:endParaRPr lang="en-US"/>
        </a:p>
      </dgm:t>
    </dgm:pt>
    <dgm:pt modelId="{C038E516-6E41-4BFE-804C-E22D94D54375}" type="sibTrans" cxnId="{117CA1F3-EE43-4CA9-AB90-6616A4C2271B}">
      <dgm:prSet/>
      <dgm:spPr/>
      <dgm:t>
        <a:bodyPr/>
        <a:lstStyle/>
        <a:p>
          <a:endParaRPr lang="en-US"/>
        </a:p>
      </dgm:t>
    </dgm:pt>
    <dgm:pt modelId="{99CF53E5-5E5F-4387-9DCF-A9EC9CD43C53}" type="pres">
      <dgm:prSet presAssocID="{7CD61931-BE29-4AB2-86E2-8D649FB0E3B3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</dgm:pt>
    <dgm:pt modelId="{AAA6F78E-6E3E-40B5-8EDA-81A5C2FDE284}" type="pres">
      <dgm:prSet presAssocID="{7CD61931-BE29-4AB2-86E2-8D649FB0E3B3}" presName="children" presStyleCnt="0"/>
      <dgm:spPr/>
    </dgm:pt>
    <dgm:pt modelId="{347528C2-246B-475E-866E-0B7B43BE80A6}" type="pres">
      <dgm:prSet presAssocID="{7CD61931-BE29-4AB2-86E2-8D649FB0E3B3}" presName="child1group" presStyleCnt="0"/>
      <dgm:spPr/>
    </dgm:pt>
    <dgm:pt modelId="{B6CCF356-D71E-4F90-9FFE-2374E61C53DA}" type="pres">
      <dgm:prSet presAssocID="{7CD61931-BE29-4AB2-86E2-8D649FB0E3B3}" presName="child1" presStyleLbl="bgAcc1" presStyleIdx="0" presStyleCnt="4"/>
      <dgm:spPr/>
    </dgm:pt>
    <dgm:pt modelId="{EB4D674F-AC64-4480-B61D-D98C1F29F271}" type="pres">
      <dgm:prSet presAssocID="{7CD61931-BE29-4AB2-86E2-8D649FB0E3B3}" presName="child1Text" presStyleLbl="bgAcc1" presStyleIdx="0" presStyleCnt="4">
        <dgm:presLayoutVars>
          <dgm:bulletEnabled val="1"/>
        </dgm:presLayoutVars>
      </dgm:prSet>
      <dgm:spPr/>
    </dgm:pt>
    <dgm:pt modelId="{33EDB7FE-F0CD-4B39-BFF3-8A6F62EA3904}" type="pres">
      <dgm:prSet presAssocID="{7CD61931-BE29-4AB2-86E2-8D649FB0E3B3}" presName="child2group" presStyleCnt="0"/>
      <dgm:spPr/>
    </dgm:pt>
    <dgm:pt modelId="{D8D7496C-199A-4E29-A751-0A414AEFE189}" type="pres">
      <dgm:prSet presAssocID="{7CD61931-BE29-4AB2-86E2-8D649FB0E3B3}" presName="child2" presStyleLbl="bgAcc1" presStyleIdx="1" presStyleCnt="4"/>
      <dgm:spPr/>
    </dgm:pt>
    <dgm:pt modelId="{B6E1C1B0-6507-4B61-9A7D-F88D1465B998}" type="pres">
      <dgm:prSet presAssocID="{7CD61931-BE29-4AB2-86E2-8D649FB0E3B3}" presName="child2Text" presStyleLbl="bgAcc1" presStyleIdx="1" presStyleCnt="4">
        <dgm:presLayoutVars>
          <dgm:bulletEnabled val="1"/>
        </dgm:presLayoutVars>
      </dgm:prSet>
      <dgm:spPr/>
    </dgm:pt>
    <dgm:pt modelId="{EE5B2369-B507-492E-8C6E-8B80B979EE7B}" type="pres">
      <dgm:prSet presAssocID="{7CD61931-BE29-4AB2-86E2-8D649FB0E3B3}" presName="child3group" presStyleCnt="0"/>
      <dgm:spPr/>
    </dgm:pt>
    <dgm:pt modelId="{73BFFDB1-1666-41D6-A842-946A633F06FB}" type="pres">
      <dgm:prSet presAssocID="{7CD61931-BE29-4AB2-86E2-8D649FB0E3B3}" presName="child3" presStyleLbl="bgAcc1" presStyleIdx="2" presStyleCnt="4"/>
      <dgm:spPr/>
    </dgm:pt>
    <dgm:pt modelId="{59BFEA66-FD19-4DCD-92C6-7D2DACDE140F}" type="pres">
      <dgm:prSet presAssocID="{7CD61931-BE29-4AB2-86E2-8D649FB0E3B3}" presName="child3Text" presStyleLbl="bgAcc1" presStyleIdx="2" presStyleCnt="4">
        <dgm:presLayoutVars>
          <dgm:bulletEnabled val="1"/>
        </dgm:presLayoutVars>
      </dgm:prSet>
      <dgm:spPr/>
    </dgm:pt>
    <dgm:pt modelId="{80AC7D0A-C0BD-4445-9208-73976182E2AA}" type="pres">
      <dgm:prSet presAssocID="{7CD61931-BE29-4AB2-86E2-8D649FB0E3B3}" presName="child4group" presStyleCnt="0"/>
      <dgm:spPr/>
    </dgm:pt>
    <dgm:pt modelId="{31AFBB5F-C2ED-4D7F-B4BF-8223E77D9668}" type="pres">
      <dgm:prSet presAssocID="{7CD61931-BE29-4AB2-86E2-8D649FB0E3B3}" presName="child4" presStyleLbl="bgAcc1" presStyleIdx="3" presStyleCnt="4"/>
      <dgm:spPr/>
    </dgm:pt>
    <dgm:pt modelId="{0A2EFD92-9A75-4963-95A7-978390C7D68D}" type="pres">
      <dgm:prSet presAssocID="{7CD61931-BE29-4AB2-86E2-8D649FB0E3B3}" presName="child4Text" presStyleLbl="bgAcc1" presStyleIdx="3" presStyleCnt="4">
        <dgm:presLayoutVars>
          <dgm:bulletEnabled val="1"/>
        </dgm:presLayoutVars>
      </dgm:prSet>
      <dgm:spPr/>
    </dgm:pt>
    <dgm:pt modelId="{86E4C96C-E5FF-4631-A035-0B492BF4425E}" type="pres">
      <dgm:prSet presAssocID="{7CD61931-BE29-4AB2-86E2-8D649FB0E3B3}" presName="childPlaceholder" presStyleCnt="0"/>
      <dgm:spPr/>
    </dgm:pt>
    <dgm:pt modelId="{E4F9E8D1-7409-4438-ABBA-60E20F27F36B}" type="pres">
      <dgm:prSet presAssocID="{7CD61931-BE29-4AB2-86E2-8D649FB0E3B3}" presName="circle" presStyleCnt="0"/>
      <dgm:spPr/>
    </dgm:pt>
    <dgm:pt modelId="{EC9955BB-97EA-400C-AD6F-206C883B98AB}" type="pres">
      <dgm:prSet presAssocID="{7CD61931-BE29-4AB2-86E2-8D649FB0E3B3}" presName="quadrant1" presStyleLbl="node1" presStyleIdx="0" presStyleCnt="4">
        <dgm:presLayoutVars>
          <dgm:chMax val="1"/>
          <dgm:bulletEnabled val="1"/>
        </dgm:presLayoutVars>
      </dgm:prSet>
      <dgm:spPr/>
    </dgm:pt>
    <dgm:pt modelId="{5FDB46FD-62CF-4E89-8691-2352B5756FFB}" type="pres">
      <dgm:prSet presAssocID="{7CD61931-BE29-4AB2-86E2-8D649FB0E3B3}" presName="quadrant2" presStyleLbl="node1" presStyleIdx="1" presStyleCnt="4">
        <dgm:presLayoutVars>
          <dgm:chMax val="1"/>
          <dgm:bulletEnabled val="1"/>
        </dgm:presLayoutVars>
      </dgm:prSet>
      <dgm:spPr/>
    </dgm:pt>
    <dgm:pt modelId="{95BB66CF-52FD-4D01-A10F-E89E5F80CC2B}" type="pres">
      <dgm:prSet presAssocID="{7CD61931-BE29-4AB2-86E2-8D649FB0E3B3}" presName="quadrant3" presStyleLbl="node1" presStyleIdx="2" presStyleCnt="4">
        <dgm:presLayoutVars>
          <dgm:chMax val="1"/>
          <dgm:bulletEnabled val="1"/>
        </dgm:presLayoutVars>
      </dgm:prSet>
      <dgm:spPr/>
    </dgm:pt>
    <dgm:pt modelId="{1CBBB6FF-086F-4859-B3C2-2ABA43E27CC0}" type="pres">
      <dgm:prSet presAssocID="{7CD61931-BE29-4AB2-86E2-8D649FB0E3B3}" presName="quadrant4" presStyleLbl="node1" presStyleIdx="3" presStyleCnt="4">
        <dgm:presLayoutVars>
          <dgm:chMax val="1"/>
          <dgm:bulletEnabled val="1"/>
        </dgm:presLayoutVars>
      </dgm:prSet>
      <dgm:spPr/>
    </dgm:pt>
    <dgm:pt modelId="{03BAA237-C2CD-4FFE-BC67-B693A8F76B38}" type="pres">
      <dgm:prSet presAssocID="{7CD61931-BE29-4AB2-86E2-8D649FB0E3B3}" presName="quadrantPlaceholder" presStyleCnt="0"/>
      <dgm:spPr/>
    </dgm:pt>
    <dgm:pt modelId="{463AF377-172E-4760-BC03-69A902229B4B}" type="pres">
      <dgm:prSet presAssocID="{7CD61931-BE29-4AB2-86E2-8D649FB0E3B3}" presName="center1" presStyleLbl="fgShp" presStyleIdx="0" presStyleCnt="2"/>
      <dgm:spPr/>
    </dgm:pt>
    <dgm:pt modelId="{3F6004FE-1C1B-4C23-802F-01F4A95D941C}" type="pres">
      <dgm:prSet presAssocID="{7CD61931-BE29-4AB2-86E2-8D649FB0E3B3}" presName="center2" presStyleLbl="fgShp" presStyleIdx="1" presStyleCnt="2"/>
      <dgm:spPr/>
    </dgm:pt>
  </dgm:ptLst>
  <dgm:cxnLst>
    <dgm:cxn modelId="{65AC3810-7EB4-45A2-ABA0-D1C997905C1E}" srcId="{7CD61931-BE29-4AB2-86E2-8D649FB0E3B3}" destId="{B7AF32C2-1745-4EA0-9DC9-7D98AD050133}" srcOrd="3" destOrd="0" parTransId="{E8D9BCCB-11CF-496C-8C84-7DFC29021EB2}" sibTransId="{63410184-30EE-4EAC-9C11-1E9E6B5D53E6}"/>
    <dgm:cxn modelId="{50929618-FA7B-42EB-B31C-1969C063E6E7}" type="presOf" srcId="{9B0C34CD-D745-43E0-9A40-B9B058C2C5D4}" destId="{73BFFDB1-1666-41D6-A842-946A633F06FB}" srcOrd="0" destOrd="0" presId="urn:microsoft.com/office/officeart/2005/8/layout/cycle4"/>
    <dgm:cxn modelId="{79E06B39-A188-480E-B967-4D2CF44E8640}" type="presOf" srcId="{94D167C1-4ACD-42DC-B414-1DA10B842EA6}" destId="{B6CCF356-D71E-4F90-9FFE-2374E61C53DA}" srcOrd="0" destOrd="0" presId="urn:microsoft.com/office/officeart/2005/8/layout/cycle4"/>
    <dgm:cxn modelId="{E6BC153D-0538-47B1-9A28-9B970DF18480}" type="presOf" srcId="{9B07E27C-3D62-4ABB-835E-CF068E658655}" destId="{0A2EFD92-9A75-4963-95A7-978390C7D68D}" srcOrd="1" destOrd="0" presId="urn:microsoft.com/office/officeart/2005/8/layout/cycle4"/>
    <dgm:cxn modelId="{2A71AF62-10BD-4640-8ED5-DDB517220C5D}" type="presOf" srcId="{7CD61931-BE29-4AB2-86E2-8D649FB0E3B3}" destId="{99CF53E5-5E5F-4387-9DCF-A9EC9CD43C53}" srcOrd="0" destOrd="0" presId="urn:microsoft.com/office/officeart/2005/8/layout/cycle4"/>
    <dgm:cxn modelId="{B023C868-5830-4F0E-8CCE-BB7FD8561C22}" type="presOf" srcId="{488C55DF-73E8-4427-B728-EF35CC74BB09}" destId="{5FDB46FD-62CF-4E89-8691-2352B5756FFB}" srcOrd="0" destOrd="0" presId="urn:microsoft.com/office/officeart/2005/8/layout/cycle4"/>
    <dgm:cxn modelId="{DF85CC53-6954-4968-BEC7-78992C8C5521}" srcId="{7CD61931-BE29-4AB2-86E2-8D649FB0E3B3}" destId="{488C55DF-73E8-4427-B728-EF35CC74BB09}" srcOrd="1" destOrd="0" parTransId="{6238A77D-9EA5-4F52-BF61-8F2ED1657775}" sibTransId="{9739E1AC-DAB0-4F0B-A8E8-27E950786633}"/>
    <dgm:cxn modelId="{6B51E459-F9CB-401E-9002-B43FDEFC0E58}" srcId="{75EE7B6C-54DD-4CE3-8F74-5337CB3B0D47}" destId="{94D167C1-4ACD-42DC-B414-1DA10B842EA6}" srcOrd="0" destOrd="0" parTransId="{446D8AAD-A52C-4BB2-8881-E3F054C579B9}" sibTransId="{E623961B-6088-4133-82AD-5366A54E8FFF}"/>
    <dgm:cxn modelId="{11638D7B-3B90-4B09-8BAD-3D4151B42BE9}" type="presOf" srcId="{97048380-0632-409D-8AB1-C8E050165A82}" destId="{B6E1C1B0-6507-4B61-9A7D-F88D1465B998}" srcOrd="1" destOrd="0" presId="urn:microsoft.com/office/officeart/2005/8/layout/cycle4"/>
    <dgm:cxn modelId="{7C4C1D7D-12B3-44C1-BECE-8A71E1110B8C}" type="presOf" srcId="{9B0C34CD-D745-43E0-9A40-B9B058C2C5D4}" destId="{59BFEA66-FD19-4DCD-92C6-7D2DACDE140F}" srcOrd="1" destOrd="0" presId="urn:microsoft.com/office/officeart/2005/8/layout/cycle4"/>
    <dgm:cxn modelId="{C9BF718F-E565-4591-A7F8-6ED55421B5A8}" type="presOf" srcId="{B7AF32C2-1745-4EA0-9DC9-7D98AD050133}" destId="{1CBBB6FF-086F-4859-B3C2-2ABA43E27CC0}" srcOrd="0" destOrd="0" presId="urn:microsoft.com/office/officeart/2005/8/layout/cycle4"/>
    <dgm:cxn modelId="{9D3B2299-C35D-4EA9-A381-EBA3F832B069}" type="presOf" srcId="{94D167C1-4ACD-42DC-B414-1DA10B842EA6}" destId="{EB4D674F-AC64-4480-B61D-D98C1F29F271}" srcOrd="1" destOrd="0" presId="urn:microsoft.com/office/officeart/2005/8/layout/cycle4"/>
    <dgm:cxn modelId="{5D8ED6AC-2B73-48C8-88F7-C1F2CEF7056F}" srcId="{7CD61931-BE29-4AB2-86E2-8D649FB0E3B3}" destId="{75EE7B6C-54DD-4CE3-8F74-5337CB3B0D47}" srcOrd="0" destOrd="0" parTransId="{64528872-CB51-44A2-B4DD-7C3E33D35072}" sibTransId="{61ED78A1-99BA-4A23-8566-0807B80B150F}"/>
    <dgm:cxn modelId="{6F7546CD-2531-42D9-BA79-966CB2CE8C3C}" srcId="{7CD61931-BE29-4AB2-86E2-8D649FB0E3B3}" destId="{57D297AC-7105-43E8-8858-3883D4914863}" srcOrd="2" destOrd="0" parTransId="{730A0C92-712C-4D09-9551-B4430AC98FC6}" sibTransId="{643A42A0-29ED-4C7A-A97C-CB0E02165DEE}"/>
    <dgm:cxn modelId="{3544C8D8-8EB2-4069-9C6F-9A5A729A90E7}" type="presOf" srcId="{75EE7B6C-54DD-4CE3-8F74-5337CB3B0D47}" destId="{EC9955BB-97EA-400C-AD6F-206C883B98AB}" srcOrd="0" destOrd="0" presId="urn:microsoft.com/office/officeart/2005/8/layout/cycle4"/>
    <dgm:cxn modelId="{B30F72DF-A0CA-47B5-94E9-A55D2D071CFF}" srcId="{57D297AC-7105-43E8-8858-3883D4914863}" destId="{9B0C34CD-D745-43E0-9A40-B9B058C2C5D4}" srcOrd="0" destOrd="0" parTransId="{DD02BFD6-7709-4DCE-B344-17E4AAA1D333}" sibTransId="{0A72E145-B4B3-4434-B883-2013C1ABA080}"/>
    <dgm:cxn modelId="{9C1D33E8-1A6D-4C04-833E-5071D1AECC87}" type="presOf" srcId="{57D297AC-7105-43E8-8858-3883D4914863}" destId="{95BB66CF-52FD-4D01-A10F-E89E5F80CC2B}" srcOrd="0" destOrd="0" presId="urn:microsoft.com/office/officeart/2005/8/layout/cycle4"/>
    <dgm:cxn modelId="{36DA40E8-6446-4F4A-805E-F9E1297A5A9C}" type="presOf" srcId="{9B07E27C-3D62-4ABB-835E-CF068E658655}" destId="{31AFBB5F-C2ED-4D7F-B4BF-8223E77D9668}" srcOrd="0" destOrd="0" presId="urn:microsoft.com/office/officeart/2005/8/layout/cycle4"/>
    <dgm:cxn modelId="{117CA1F3-EE43-4CA9-AB90-6616A4C2271B}" srcId="{B7AF32C2-1745-4EA0-9DC9-7D98AD050133}" destId="{9B07E27C-3D62-4ABB-835E-CF068E658655}" srcOrd="0" destOrd="0" parTransId="{8B923DE7-2E05-4D80-AE40-B80EC4168AFD}" sibTransId="{C038E516-6E41-4BFE-804C-E22D94D54375}"/>
    <dgm:cxn modelId="{1E24DFF9-4703-4A45-9B87-A3BF2A1FBB7E}" srcId="{488C55DF-73E8-4427-B728-EF35CC74BB09}" destId="{97048380-0632-409D-8AB1-C8E050165A82}" srcOrd="0" destOrd="0" parTransId="{3FCD92A7-0220-44C3-BCA0-47005173D0AC}" sibTransId="{E19034D6-5E0D-42DD-B870-2982C3D6C88B}"/>
    <dgm:cxn modelId="{452F8BFF-D748-45CF-91B1-EB0F356DC5F8}" type="presOf" srcId="{97048380-0632-409D-8AB1-C8E050165A82}" destId="{D8D7496C-199A-4E29-A751-0A414AEFE189}" srcOrd="0" destOrd="0" presId="urn:microsoft.com/office/officeart/2005/8/layout/cycle4"/>
    <dgm:cxn modelId="{F3CE95D4-A31A-433B-8FB2-2A654747F85A}" type="presParOf" srcId="{99CF53E5-5E5F-4387-9DCF-A9EC9CD43C53}" destId="{AAA6F78E-6E3E-40B5-8EDA-81A5C2FDE284}" srcOrd="0" destOrd="0" presId="urn:microsoft.com/office/officeart/2005/8/layout/cycle4"/>
    <dgm:cxn modelId="{21B29051-AAE8-443C-94B3-5FC6C3A6713F}" type="presParOf" srcId="{AAA6F78E-6E3E-40B5-8EDA-81A5C2FDE284}" destId="{347528C2-246B-475E-866E-0B7B43BE80A6}" srcOrd="0" destOrd="0" presId="urn:microsoft.com/office/officeart/2005/8/layout/cycle4"/>
    <dgm:cxn modelId="{9F042D74-9484-4832-B0B8-8E8E2D3E67AA}" type="presParOf" srcId="{347528C2-246B-475E-866E-0B7B43BE80A6}" destId="{B6CCF356-D71E-4F90-9FFE-2374E61C53DA}" srcOrd="0" destOrd="0" presId="urn:microsoft.com/office/officeart/2005/8/layout/cycle4"/>
    <dgm:cxn modelId="{6E2756AC-0142-49B4-85EC-DA6173E8FB03}" type="presParOf" srcId="{347528C2-246B-475E-866E-0B7B43BE80A6}" destId="{EB4D674F-AC64-4480-B61D-D98C1F29F271}" srcOrd="1" destOrd="0" presId="urn:microsoft.com/office/officeart/2005/8/layout/cycle4"/>
    <dgm:cxn modelId="{741CE87D-B8FC-4D1D-82A7-4E45973B8DC1}" type="presParOf" srcId="{AAA6F78E-6E3E-40B5-8EDA-81A5C2FDE284}" destId="{33EDB7FE-F0CD-4B39-BFF3-8A6F62EA3904}" srcOrd="1" destOrd="0" presId="urn:microsoft.com/office/officeart/2005/8/layout/cycle4"/>
    <dgm:cxn modelId="{1D08019F-858B-4922-823E-B34D39FACCBC}" type="presParOf" srcId="{33EDB7FE-F0CD-4B39-BFF3-8A6F62EA3904}" destId="{D8D7496C-199A-4E29-A751-0A414AEFE189}" srcOrd="0" destOrd="0" presId="urn:microsoft.com/office/officeart/2005/8/layout/cycle4"/>
    <dgm:cxn modelId="{62163ED5-7D21-42B8-A629-64AD9556F6AF}" type="presParOf" srcId="{33EDB7FE-F0CD-4B39-BFF3-8A6F62EA3904}" destId="{B6E1C1B0-6507-4B61-9A7D-F88D1465B998}" srcOrd="1" destOrd="0" presId="urn:microsoft.com/office/officeart/2005/8/layout/cycle4"/>
    <dgm:cxn modelId="{3B034A2F-29B0-4A53-A799-B8E383F8B2C8}" type="presParOf" srcId="{AAA6F78E-6E3E-40B5-8EDA-81A5C2FDE284}" destId="{EE5B2369-B507-492E-8C6E-8B80B979EE7B}" srcOrd="2" destOrd="0" presId="urn:microsoft.com/office/officeart/2005/8/layout/cycle4"/>
    <dgm:cxn modelId="{2A90ADDA-76CD-48BB-B87B-FFC17D73DC88}" type="presParOf" srcId="{EE5B2369-B507-492E-8C6E-8B80B979EE7B}" destId="{73BFFDB1-1666-41D6-A842-946A633F06FB}" srcOrd="0" destOrd="0" presId="urn:microsoft.com/office/officeart/2005/8/layout/cycle4"/>
    <dgm:cxn modelId="{307DFAF1-0787-42FB-AB07-E6B3C9BB9EDC}" type="presParOf" srcId="{EE5B2369-B507-492E-8C6E-8B80B979EE7B}" destId="{59BFEA66-FD19-4DCD-92C6-7D2DACDE140F}" srcOrd="1" destOrd="0" presId="urn:microsoft.com/office/officeart/2005/8/layout/cycle4"/>
    <dgm:cxn modelId="{C2BE1709-C7CF-44E1-AAE9-7943F8B1253E}" type="presParOf" srcId="{AAA6F78E-6E3E-40B5-8EDA-81A5C2FDE284}" destId="{80AC7D0A-C0BD-4445-9208-73976182E2AA}" srcOrd="3" destOrd="0" presId="urn:microsoft.com/office/officeart/2005/8/layout/cycle4"/>
    <dgm:cxn modelId="{39ECAC0B-C8AC-47CC-A7C5-46AEA6593D3D}" type="presParOf" srcId="{80AC7D0A-C0BD-4445-9208-73976182E2AA}" destId="{31AFBB5F-C2ED-4D7F-B4BF-8223E77D9668}" srcOrd="0" destOrd="0" presId="urn:microsoft.com/office/officeart/2005/8/layout/cycle4"/>
    <dgm:cxn modelId="{807AA3BF-2951-4D40-907B-26A03D3EE449}" type="presParOf" srcId="{80AC7D0A-C0BD-4445-9208-73976182E2AA}" destId="{0A2EFD92-9A75-4963-95A7-978390C7D68D}" srcOrd="1" destOrd="0" presId="urn:microsoft.com/office/officeart/2005/8/layout/cycle4"/>
    <dgm:cxn modelId="{4CAE9BBE-C62C-4048-8A9F-58D74CB82E22}" type="presParOf" srcId="{AAA6F78E-6E3E-40B5-8EDA-81A5C2FDE284}" destId="{86E4C96C-E5FF-4631-A035-0B492BF4425E}" srcOrd="4" destOrd="0" presId="urn:microsoft.com/office/officeart/2005/8/layout/cycle4"/>
    <dgm:cxn modelId="{B3494D56-769D-4CBD-96AC-217544754914}" type="presParOf" srcId="{99CF53E5-5E5F-4387-9DCF-A9EC9CD43C53}" destId="{E4F9E8D1-7409-4438-ABBA-60E20F27F36B}" srcOrd="1" destOrd="0" presId="urn:microsoft.com/office/officeart/2005/8/layout/cycle4"/>
    <dgm:cxn modelId="{7C63EEC7-D7F1-40C9-BBEA-CD9F8631F12C}" type="presParOf" srcId="{E4F9E8D1-7409-4438-ABBA-60E20F27F36B}" destId="{EC9955BB-97EA-400C-AD6F-206C883B98AB}" srcOrd="0" destOrd="0" presId="urn:microsoft.com/office/officeart/2005/8/layout/cycle4"/>
    <dgm:cxn modelId="{36847AEE-4B69-452C-899D-52ECBE209762}" type="presParOf" srcId="{E4F9E8D1-7409-4438-ABBA-60E20F27F36B}" destId="{5FDB46FD-62CF-4E89-8691-2352B5756FFB}" srcOrd="1" destOrd="0" presId="urn:microsoft.com/office/officeart/2005/8/layout/cycle4"/>
    <dgm:cxn modelId="{C068D9E0-4FDD-4142-92EB-7B7C236FE6C0}" type="presParOf" srcId="{E4F9E8D1-7409-4438-ABBA-60E20F27F36B}" destId="{95BB66CF-52FD-4D01-A10F-E89E5F80CC2B}" srcOrd="2" destOrd="0" presId="urn:microsoft.com/office/officeart/2005/8/layout/cycle4"/>
    <dgm:cxn modelId="{7DD05E4D-B037-4F6F-8CD9-C598121306E9}" type="presParOf" srcId="{E4F9E8D1-7409-4438-ABBA-60E20F27F36B}" destId="{1CBBB6FF-086F-4859-B3C2-2ABA43E27CC0}" srcOrd="3" destOrd="0" presId="urn:microsoft.com/office/officeart/2005/8/layout/cycle4"/>
    <dgm:cxn modelId="{7FD6F53B-5043-4D23-9526-399EF3627AB4}" type="presParOf" srcId="{E4F9E8D1-7409-4438-ABBA-60E20F27F36B}" destId="{03BAA237-C2CD-4FFE-BC67-B693A8F76B38}" srcOrd="4" destOrd="0" presId="urn:microsoft.com/office/officeart/2005/8/layout/cycle4"/>
    <dgm:cxn modelId="{DC97CFF2-EE77-4B2A-8868-E3D09D4F4642}" type="presParOf" srcId="{99CF53E5-5E5F-4387-9DCF-A9EC9CD43C53}" destId="{463AF377-172E-4760-BC03-69A902229B4B}" srcOrd="2" destOrd="0" presId="urn:microsoft.com/office/officeart/2005/8/layout/cycle4"/>
    <dgm:cxn modelId="{4768A320-2106-40A2-9B40-D264BB67766C}" type="presParOf" srcId="{99CF53E5-5E5F-4387-9DCF-A9EC9CD43C53}" destId="{3F6004FE-1C1B-4C23-802F-01F4A95D941C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8894287B-9D41-424D-8692-BA525D80D771}" type="doc">
      <dgm:prSet loTypeId="urn:microsoft.com/office/officeart/2005/8/layout/vList4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197BEEA-076F-4B8C-863D-23974A055257}">
      <dgm:prSet phldrT="[Text]" phldr="1"/>
      <dgm:spPr>
        <a:solidFill>
          <a:srgbClr val="00B0F0"/>
        </a:solidFill>
      </dgm:spPr>
      <dgm:t>
        <a:bodyPr/>
        <a:lstStyle/>
        <a:p>
          <a:endParaRPr lang="en-US"/>
        </a:p>
      </dgm:t>
    </dgm:pt>
    <dgm:pt modelId="{06A6B0C6-5A3A-46F9-AEBB-4643B518E7C9}" type="parTrans" cxnId="{397D3794-D60D-4FD6-8203-CC5C6286A882}">
      <dgm:prSet/>
      <dgm:spPr/>
      <dgm:t>
        <a:bodyPr/>
        <a:lstStyle/>
        <a:p>
          <a:endParaRPr lang="en-US"/>
        </a:p>
      </dgm:t>
    </dgm:pt>
    <dgm:pt modelId="{D61659CE-03FD-4F58-9C56-C0668DFED6C4}" type="sibTrans" cxnId="{397D3794-D60D-4FD6-8203-CC5C6286A882}">
      <dgm:prSet/>
      <dgm:spPr/>
      <dgm:t>
        <a:bodyPr/>
        <a:lstStyle/>
        <a:p>
          <a:endParaRPr lang="en-US"/>
        </a:p>
      </dgm:t>
    </dgm:pt>
    <dgm:pt modelId="{F1FB517E-65FB-4B37-8AA8-5C3760D787A0}">
      <dgm:prSet phldrT="[Text]" phldr="1"/>
      <dgm:spPr>
        <a:solidFill>
          <a:srgbClr val="00B0F0"/>
        </a:solidFill>
      </dgm:spPr>
      <dgm:t>
        <a:bodyPr/>
        <a:lstStyle/>
        <a:p>
          <a:endParaRPr lang="en-US"/>
        </a:p>
      </dgm:t>
    </dgm:pt>
    <dgm:pt modelId="{6A6DA3BF-7322-47D0-AD03-AB2535D8ECDF}" type="parTrans" cxnId="{25D68AC8-D9D6-487C-96FB-7CFC08C9F44E}">
      <dgm:prSet/>
      <dgm:spPr/>
      <dgm:t>
        <a:bodyPr/>
        <a:lstStyle/>
        <a:p>
          <a:endParaRPr lang="en-US"/>
        </a:p>
      </dgm:t>
    </dgm:pt>
    <dgm:pt modelId="{6DD7C91C-5D35-4574-96BB-5700AA3CA8D6}" type="sibTrans" cxnId="{25D68AC8-D9D6-487C-96FB-7CFC08C9F44E}">
      <dgm:prSet/>
      <dgm:spPr/>
      <dgm:t>
        <a:bodyPr/>
        <a:lstStyle/>
        <a:p>
          <a:endParaRPr lang="en-US"/>
        </a:p>
      </dgm:t>
    </dgm:pt>
    <dgm:pt modelId="{B8D2B394-8558-4903-BF1B-C45ABAAC16FE}">
      <dgm:prSet phldrT="[Text]" phldr="1"/>
      <dgm:spPr>
        <a:solidFill>
          <a:srgbClr val="00B0F0"/>
        </a:solidFill>
      </dgm:spPr>
      <dgm:t>
        <a:bodyPr/>
        <a:lstStyle/>
        <a:p>
          <a:endParaRPr lang="en-US"/>
        </a:p>
      </dgm:t>
    </dgm:pt>
    <dgm:pt modelId="{F4A052AE-A2A7-45FC-829C-37F5143027A0}" type="parTrans" cxnId="{E7362D1C-0048-42F1-88AD-2589265C2910}">
      <dgm:prSet/>
      <dgm:spPr/>
      <dgm:t>
        <a:bodyPr/>
        <a:lstStyle/>
        <a:p>
          <a:endParaRPr lang="en-US"/>
        </a:p>
      </dgm:t>
    </dgm:pt>
    <dgm:pt modelId="{AAD1DF30-EF95-4551-B6C7-A37D1612CC52}" type="sibTrans" cxnId="{E7362D1C-0048-42F1-88AD-2589265C2910}">
      <dgm:prSet/>
      <dgm:spPr/>
      <dgm:t>
        <a:bodyPr/>
        <a:lstStyle/>
        <a:p>
          <a:endParaRPr lang="en-US"/>
        </a:p>
      </dgm:t>
    </dgm:pt>
    <dgm:pt modelId="{9BEA9D1E-24BF-422B-9463-886040C29902}">
      <dgm:prSet phldrT="[Text]" phldr="1"/>
      <dgm:spPr>
        <a:solidFill>
          <a:srgbClr val="00B0F0"/>
        </a:solidFill>
      </dgm:spPr>
      <dgm:t>
        <a:bodyPr/>
        <a:lstStyle/>
        <a:p>
          <a:endParaRPr lang="en-US"/>
        </a:p>
      </dgm:t>
    </dgm:pt>
    <dgm:pt modelId="{AA4B0E73-0C64-4D69-8416-9C68418A6474}" type="parTrans" cxnId="{6701B3DF-7733-47D5-BC25-FF1454D035E7}">
      <dgm:prSet/>
      <dgm:spPr/>
      <dgm:t>
        <a:bodyPr/>
        <a:lstStyle/>
        <a:p>
          <a:endParaRPr lang="en-US"/>
        </a:p>
      </dgm:t>
    </dgm:pt>
    <dgm:pt modelId="{889EFF46-6CC5-47E1-88A5-AAAD65FFD9AD}" type="sibTrans" cxnId="{6701B3DF-7733-47D5-BC25-FF1454D035E7}">
      <dgm:prSet/>
      <dgm:spPr/>
      <dgm:t>
        <a:bodyPr/>
        <a:lstStyle/>
        <a:p>
          <a:endParaRPr lang="en-US"/>
        </a:p>
      </dgm:t>
    </dgm:pt>
    <dgm:pt modelId="{49439953-3BFF-4916-A558-2AB57E015208}">
      <dgm:prSet phldrT="[Text]" phldr="1"/>
      <dgm:spPr>
        <a:solidFill>
          <a:srgbClr val="00B0F0"/>
        </a:solidFill>
      </dgm:spPr>
      <dgm:t>
        <a:bodyPr/>
        <a:lstStyle/>
        <a:p>
          <a:endParaRPr lang="en-US"/>
        </a:p>
      </dgm:t>
    </dgm:pt>
    <dgm:pt modelId="{31D129F2-CF79-43AA-BD2A-479BA9A76465}" type="parTrans" cxnId="{B2A8EB74-2EDF-46F2-9E16-FDB4C00A092E}">
      <dgm:prSet/>
      <dgm:spPr/>
      <dgm:t>
        <a:bodyPr/>
        <a:lstStyle/>
        <a:p>
          <a:endParaRPr lang="en-US"/>
        </a:p>
      </dgm:t>
    </dgm:pt>
    <dgm:pt modelId="{E0B1C9F5-A1F4-437E-98E8-480D9D1F7F89}" type="sibTrans" cxnId="{B2A8EB74-2EDF-46F2-9E16-FDB4C00A092E}">
      <dgm:prSet/>
      <dgm:spPr/>
      <dgm:t>
        <a:bodyPr/>
        <a:lstStyle/>
        <a:p>
          <a:endParaRPr lang="en-US"/>
        </a:p>
      </dgm:t>
    </dgm:pt>
    <dgm:pt modelId="{DD34F959-168F-4BC0-AD4F-6EBAEDEF718E}">
      <dgm:prSet phldrT="[Text]" phldr="1"/>
      <dgm:spPr>
        <a:solidFill>
          <a:srgbClr val="00B0F0"/>
        </a:solidFill>
      </dgm:spPr>
      <dgm:t>
        <a:bodyPr/>
        <a:lstStyle/>
        <a:p>
          <a:endParaRPr lang="en-US"/>
        </a:p>
      </dgm:t>
    </dgm:pt>
    <dgm:pt modelId="{D9D07FB2-66F3-46C0-81D0-F8C045256DC9}" type="parTrans" cxnId="{C43F8CC4-E2B4-49BB-B2F6-A2D5B03D4641}">
      <dgm:prSet/>
      <dgm:spPr/>
      <dgm:t>
        <a:bodyPr/>
        <a:lstStyle/>
        <a:p>
          <a:endParaRPr lang="en-US"/>
        </a:p>
      </dgm:t>
    </dgm:pt>
    <dgm:pt modelId="{493E9066-2D91-453A-BDDA-240EFD3E8FBC}" type="sibTrans" cxnId="{C43F8CC4-E2B4-49BB-B2F6-A2D5B03D4641}">
      <dgm:prSet/>
      <dgm:spPr/>
      <dgm:t>
        <a:bodyPr/>
        <a:lstStyle/>
        <a:p>
          <a:endParaRPr lang="en-US"/>
        </a:p>
      </dgm:t>
    </dgm:pt>
    <dgm:pt modelId="{1DE8122E-F72F-4226-A721-95E90E61421D}">
      <dgm:prSet phldrT="[Text]" phldr="1"/>
      <dgm:spPr>
        <a:solidFill>
          <a:srgbClr val="00B0F0"/>
        </a:solidFill>
      </dgm:spPr>
      <dgm:t>
        <a:bodyPr/>
        <a:lstStyle/>
        <a:p>
          <a:endParaRPr lang="en-US"/>
        </a:p>
      </dgm:t>
    </dgm:pt>
    <dgm:pt modelId="{C6AA1CD6-96D3-47AF-BBBF-098D3E32CB94}" type="parTrans" cxnId="{B98678FC-F2E2-4DD7-B754-EB3037385312}">
      <dgm:prSet/>
      <dgm:spPr/>
      <dgm:t>
        <a:bodyPr/>
        <a:lstStyle/>
        <a:p>
          <a:endParaRPr lang="en-US"/>
        </a:p>
      </dgm:t>
    </dgm:pt>
    <dgm:pt modelId="{B6ED1C15-6A24-41D7-ADAB-4BB1FEC834C9}" type="sibTrans" cxnId="{B98678FC-F2E2-4DD7-B754-EB3037385312}">
      <dgm:prSet/>
      <dgm:spPr/>
      <dgm:t>
        <a:bodyPr/>
        <a:lstStyle/>
        <a:p>
          <a:endParaRPr lang="en-US"/>
        </a:p>
      </dgm:t>
    </dgm:pt>
    <dgm:pt modelId="{6ADED8D7-3397-44BE-A0E1-BF27F4FF17AF}">
      <dgm:prSet phldrT="[Text]" phldr="1"/>
      <dgm:spPr>
        <a:solidFill>
          <a:srgbClr val="00B0F0"/>
        </a:solidFill>
      </dgm:spPr>
      <dgm:t>
        <a:bodyPr/>
        <a:lstStyle/>
        <a:p>
          <a:endParaRPr lang="en-US"/>
        </a:p>
      </dgm:t>
    </dgm:pt>
    <dgm:pt modelId="{89CBA6FE-C86E-4179-B715-DC00B914B2A8}" type="parTrans" cxnId="{AABFC79C-AF45-4666-B555-BDEAEA5B660D}">
      <dgm:prSet/>
      <dgm:spPr/>
      <dgm:t>
        <a:bodyPr/>
        <a:lstStyle/>
        <a:p>
          <a:endParaRPr lang="en-US"/>
        </a:p>
      </dgm:t>
    </dgm:pt>
    <dgm:pt modelId="{2C19D6C6-C499-4422-9C5A-C9C2B5725C5E}" type="sibTrans" cxnId="{AABFC79C-AF45-4666-B555-BDEAEA5B660D}">
      <dgm:prSet/>
      <dgm:spPr/>
      <dgm:t>
        <a:bodyPr/>
        <a:lstStyle/>
        <a:p>
          <a:endParaRPr lang="en-US"/>
        </a:p>
      </dgm:t>
    </dgm:pt>
    <dgm:pt modelId="{B1D1726C-787C-466D-80A8-592B10B183D7}">
      <dgm:prSet phldrT="[Text]" phldr="1"/>
      <dgm:spPr>
        <a:solidFill>
          <a:srgbClr val="00B0F0"/>
        </a:solidFill>
      </dgm:spPr>
      <dgm:t>
        <a:bodyPr/>
        <a:lstStyle/>
        <a:p>
          <a:endParaRPr lang="en-US"/>
        </a:p>
      </dgm:t>
    </dgm:pt>
    <dgm:pt modelId="{460CC692-1B19-433D-A8EF-3E48471B6C1E}" type="parTrans" cxnId="{DECF5478-EB15-4857-AAF1-2981532E6D94}">
      <dgm:prSet/>
      <dgm:spPr/>
      <dgm:t>
        <a:bodyPr/>
        <a:lstStyle/>
        <a:p>
          <a:endParaRPr lang="en-US"/>
        </a:p>
      </dgm:t>
    </dgm:pt>
    <dgm:pt modelId="{8A168ACA-30C4-4FC0-9A4A-2CC7CB0CA4A3}" type="sibTrans" cxnId="{DECF5478-EB15-4857-AAF1-2981532E6D94}">
      <dgm:prSet/>
      <dgm:spPr/>
      <dgm:t>
        <a:bodyPr/>
        <a:lstStyle/>
        <a:p>
          <a:endParaRPr lang="en-US"/>
        </a:p>
      </dgm:t>
    </dgm:pt>
    <dgm:pt modelId="{CD61B0B2-9976-462F-B09B-5BE1F39B2FC1}" type="pres">
      <dgm:prSet presAssocID="{8894287B-9D41-424D-8692-BA525D80D771}" presName="linear" presStyleCnt="0">
        <dgm:presLayoutVars>
          <dgm:dir/>
          <dgm:resizeHandles val="exact"/>
        </dgm:presLayoutVars>
      </dgm:prSet>
      <dgm:spPr/>
    </dgm:pt>
    <dgm:pt modelId="{85020663-D986-4805-AED8-34AD6A748DC9}" type="pres">
      <dgm:prSet presAssocID="{4197BEEA-076F-4B8C-863D-23974A055257}" presName="comp" presStyleCnt="0"/>
      <dgm:spPr/>
    </dgm:pt>
    <dgm:pt modelId="{89487144-2DC5-415E-9505-7E659417D658}" type="pres">
      <dgm:prSet presAssocID="{4197BEEA-076F-4B8C-863D-23974A055257}" presName="box" presStyleLbl="node1" presStyleIdx="0" presStyleCnt="3"/>
      <dgm:spPr/>
    </dgm:pt>
    <dgm:pt modelId="{183C995B-0F78-436D-AD29-1C6F748255B1}" type="pres">
      <dgm:prSet presAssocID="{4197BEEA-076F-4B8C-863D-23974A055257}" presName="img" presStyleLbl="fgImgPlace1" presStyleIdx="0" presStyleCnt="3"/>
      <dgm:spPr/>
    </dgm:pt>
    <dgm:pt modelId="{07E4F378-8330-44D0-BCBC-39BC66F2F856}" type="pres">
      <dgm:prSet presAssocID="{4197BEEA-076F-4B8C-863D-23974A055257}" presName="text" presStyleLbl="node1" presStyleIdx="0" presStyleCnt="3">
        <dgm:presLayoutVars>
          <dgm:bulletEnabled val="1"/>
        </dgm:presLayoutVars>
      </dgm:prSet>
      <dgm:spPr/>
    </dgm:pt>
    <dgm:pt modelId="{503B633E-D95D-44F4-9AB6-6984BD27DE85}" type="pres">
      <dgm:prSet presAssocID="{D61659CE-03FD-4F58-9C56-C0668DFED6C4}" presName="spacer" presStyleCnt="0"/>
      <dgm:spPr/>
    </dgm:pt>
    <dgm:pt modelId="{D5A65DBE-0A47-40F0-A4A8-0BE2BA52012D}" type="pres">
      <dgm:prSet presAssocID="{9BEA9D1E-24BF-422B-9463-886040C29902}" presName="comp" presStyleCnt="0"/>
      <dgm:spPr/>
    </dgm:pt>
    <dgm:pt modelId="{5609BB6A-5F5D-4EAA-98E1-5B526BEA4672}" type="pres">
      <dgm:prSet presAssocID="{9BEA9D1E-24BF-422B-9463-886040C29902}" presName="box" presStyleLbl="node1" presStyleIdx="1" presStyleCnt="3"/>
      <dgm:spPr/>
    </dgm:pt>
    <dgm:pt modelId="{85969CCC-8A43-4D91-AF94-276EF40993BD}" type="pres">
      <dgm:prSet presAssocID="{9BEA9D1E-24BF-422B-9463-886040C29902}" presName="img" presStyleLbl="fgImgPlace1" presStyleIdx="1" presStyleCnt="3"/>
      <dgm:spPr/>
    </dgm:pt>
    <dgm:pt modelId="{5783AF6C-E65F-4F36-B829-F95581BF7B62}" type="pres">
      <dgm:prSet presAssocID="{9BEA9D1E-24BF-422B-9463-886040C29902}" presName="text" presStyleLbl="node1" presStyleIdx="1" presStyleCnt="3">
        <dgm:presLayoutVars>
          <dgm:bulletEnabled val="1"/>
        </dgm:presLayoutVars>
      </dgm:prSet>
      <dgm:spPr/>
    </dgm:pt>
    <dgm:pt modelId="{1D0A0FD5-F4B1-47E5-AD27-7AD281D582DA}" type="pres">
      <dgm:prSet presAssocID="{889EFF46-6CC5-47E1-88A5-AAAD65FFD9AD}" presName="spacer" presStyleCnt="0"/>
      <dgm:spPr/>
    </dgm:pt>
    <dgm:pt modelId="{9498D635-4F7E-4F2E-BDB7-8C0C44FCE75E}" type="pres">
      <dgm:prSet presAssocID="{1DE8122E-F72F-4226-A721-95E90E61421D}" presName="comp" presStyleCnt="0"/>
      <dgm:spPr/>
    </dgm:pt>
    <dgm:pt modelId="{B1ACA795-0F33-454B-806B-55EEC1D11618}" type="pres">
      <dgm:prSet presAssocID="{1DE8122E-F72F-4226-A721-95E90E61421D}" presName="box" presStyleLbl="node1" presStyleIdx="2" presStyleCnt="3"/>
      <dgm:spPr/>
    </dgm:pt>
    <dgm:pt modelId="{3F360A7C-C7FC-4CE6-8E15-CB6417B49D7A}" type="pres">
      <dgm:prSet presAssocID="{1DE8122E-F72F-4226-A721-95E90E61421D}" presName="img" presStyleLbl="fgImgPlace1" presStyleIdx="2" presStyleCnt="3"/>
      <dgm:spPr/>
    </dgm:pt>
    <dgm:pt modelId="{3E3034B1-2206-4E66-87AE-39373018D315}" type="pres">
      <dgm:prSet presAssocID="{1DE8122E-F72F-4226-A721-95E90E61421D}" presName="text" presStyleLbl="node1" presStyleIdx="2" presStyleCnt="3">
        <dgm:presLayoutVars>
          <dgm:bulletEnabled val="1"/>
        </dgm:presLayoutVars>
      </dgm:prSet>
      <dgm:spPr/>
    </dgm:pt>
  </dgm:ptLst>
  <dgm:cxnLst>
    <dgm:cxn modelId="{3A028C17-8F0E-49DD-BF4F-EF2109EA80AF}" type="presOf" srcId="{1DE8122E-F72F-4226-A721-95E90E61421D}" destId="{3E3034B1-2206-4E66-87AE-39373018D315}" srcOrd="1" destOrd="0" presId="urn:microsoft.com/office/officeart/2005/8/layout/vList4"/>
    <dgm:cxn modelId="{E7362D1C-0048-42F1-88AD-2589265C2910}" srcId="{4197BEEA-076F-4B8C-863D-23974A055257}" destId="{B8D2B394-8558-4903-BF1B-C45ABAAC16FE}" srcOrd="1" destOrd="0" parTransId="{F4A052AE-A2A7-45FC-829C-37F5143027A0}" sibTransId="{AAD1DF30-EF95-4551-B6C7-A37D1612CC52}"/>
    <dgm:cxn modelId="{EAB8A120-E01A-424A-9BA0-E8950E737652}" type="presOf" srcId="{F1FB517E-65FB-4B37-8AA8-5C3760D787A0}" destId="{07E4F378-8330-44D0-BCBC-39BC66F2F856}" srcOrd="1" destOrd="1" presId="urn:microsoft.com/office/officeart/2005/8/layout/vList4"/>
    <dgm:cxn modelId="{8ADCED40-2998-4376-8DC2-3BC756752EEC}" type="presOf" srcId="{DD34F959-168F-4BC0-AD4F-6EBAEDEF718E}" destId="{5609BB6A-5F5D-4EAA-98E1-5B526BEA4672}" srcOrd="0" destOrd="2" presId="urn:microsoft.com/office/officeart/2005/8/layout/vList4"/>
    <dgm:cxn modelId="{0C81FF40-6775-45CE-A918-BAF0E467B5A4}" type="presOf" srcId="{4197BEEA-076F-4B8C-863D-23974A055257}" destId="{89487144-2DC5-415E-9505-7E659417D658}" srcOrd="0" destOrd="0" presId="urn:microsoft.com/office/officeart/2005/8/layout/vList4"/>
    <dgm:cxn modelId="{9BBF065F-A540-4EE8-BD92-D46DCEE12195}" type="presOf" srcId="{F1FB517E-65FB-4B37-8AA8-5C3760D787A0}" destId="{89487144-2DC5-415E-9505-7E659417D658}" srcOrd="0" destOrd="1" presId="urn:microsoft.com/office/officeart/2005/8/layout/vList4"/>
    <dgm:cxn modelId="{5604C843-4C56-4580-8F21-49740837288B}" type="presOf" srcId="{9BEA9D1E-24BF-422B-9463-886040C29902}" destId="{5783AF6C-E65F-4F36-B829-F95581BF7B62}" srcOrd="1" destOrd="0" presId="urn:microsoft.com/office/officeart/2005/8/layout/vList4"/>
    <dgm:cxn modelId="{1EC87848-021C-4808-B103-06ACD727A756}" type="presOf" srcId="{4197BEEA-076F-4B8C-863D-23974A055257}" destId="{07E4F378-8330-44D0-BCBC-39BC66F2F856}" srcOrd="1" destOrd="0" presId="urn:microsoft.com/office/officeart/2005/8/layout/vList4"/>
    <dgm:cxn modelId="{C0C77151-C48F-4EA8-A137-9EFA583E2BFC}" type="presOf" srcId="{1DE8122E-F72F-4226-A721-95E90E61421D}" destId="{B1ACA795-0F33-454B-806B-55EEC1D11618}" srcOrd="0" destOrd="0" presId="urn:microsoft.com/office/officeart/2005/8/layout/vList4"/>
    <dgm:cxn modelId="{B2A8EB74-2EDF-46F2-9E16-FDB4C00A092E}" srcId="{9BEA9D1E-24BF-422B-9463-886040C29902}" destId="{49439953-3BFF-4916-A558-2AB57E015208}" srcOrd="0" destOrd="0" parTransId="{31D129F2-CF79-43AA-BD2A-479BA9A76465}" sibTransId="{E0B1C9F5-A1F4-437E-98E8-480D9D1F7F89}"/>
    <dgm:cxn modelId="{DECF5478-EB15-4857-AAF1-2981532E6D94}" srcId="{1DE8122E-F72F-4226-A721-95E90E61421D}" destId="{B1D1726C-787C-466D-80A8-592B10B183D7}" srcOrd="1" destOrd="0" parTransId="{460CC692-1B19-433D-A8EF-3E48471B6C1E}" sibTransId="{8A168ACA-30C4-4FC0-9A4A-2CC7CB0CA4A3}"/>
    <dgm:cxn modelId="{F23E3B86-7147-4FFD-8A88-F6888CFDAF07}" type="presOf" srcId="{B8D2B394-8558-4903-BF1B-C45ABAAC16FE}" destId="{07E4F378-8330-44D0-BCBC-39BC66F2F856}" srcOrd="1" destOrd="2" presId="urn:microsoft.com/office/officeart/2005/8/layout/vList4"/>
    <dgm:cxn modelId="{F0E8DF8B-EBCC-4547-993C-26673526D2A7}" type="presOf" srcId="{B1D1726C-787C-466D-80A8-592B10B183D7}" destId="{3E3034B1-2206-4E66-87AE-39373018D315}" srcOrd="1" destOrd="2" presId="urn:microsoft.com/office/officeart/2005/8/layout/vList4"/>
    <dgm:cxn modelId="{397D3794-D60D-4FD6-8203-CC5C6286A882}" srcId="{8894287B-9D41-424D-8692-BA525D80D771}" destId="{4197BEEA-076F-4B8C-863D-23974A055257}" srcOrd="0" destOrd="0" parTransId="{06A6B0C6-5A3A-46F9-AEBB-4643B518E7C9}" sibTransId="{D61659CE-03FD-4F58-9C56-C0668DFED6C4}"/>
    <dgm:cxn modelId="{AABFC79C-AF45-4666-B555-BDEAEA5B660D}" srcId="{1DE8122E-F72F-4226-A721-95E90E61421D}" destId="{6ADED8D7-3397-44BE-A0E1-BF27F4FF17AF}" srcOrd="0" destOrd="0" parTransId="{89CBA6FE-C86E-4179-B715-DC00B914B2A8}" sibTransId="{2C19D6C6-C499-4422-9C5A-C9C2B5725C5E}"/>
    <dgm:cxn modelId="{7356DDA2-C990-44DD-BC35-392C6AA4C709}" type="presOf" srcId="{8894287B-9D41-424D-8692-BA525D80D771}" destId="{CD61B0B2-9976-462F-B09B-5BE1F39B2FC1}" srcOrd="0" destOrd="0" presId="urn:microsoft.com/office/officeart/2005/8/layout/vList4"/>
    <dgm:cxn modelId="{7FDAFBA2-3662-4618-8549-30F270F3857B}" type="presOf" srcId="{B1D1726C-787C-466D-80A8-592B10B183D7}" destId="{B1ACA795-0F33-454B-806B-55EEC1D11618}" srcOrd="0" destOrd="2" presId="urn:microsoft.com/office/officeart/2005/8/layout/vList4"/>
    <dgm:cxn modelId="{EE2EB4C1-4D96-496D-8278-2650D401066A}" type="presOf" srcId="{B8D2B394-8558-4903-BF1B-C45ABAAC16FE}" destId="{89487144-2DC5-415E-9505-7E659417D658}" srcOrd="0" destOrd="2" presId="urn:microsoft.com/office/officeart/2005/8/layout/vList4"/>
    <dgm:cxn modelId="{B99A4BC3-599A-4697-AE50-8741CF2BFBD1}" type="presOf" srcId="{DD34F959-168F-4BC0-AD4F-6EBAEDEF718E}" destId="{5783AF6C-E65F-4F36-B829-F95581BF7B62}" srcOrd="1" destOrd="2" presId="urn:microsoft.com/office/officeart/2005/8/layout/vList4"/>
    <dgm:cxn modelId="{C43F8CC4-E2B4-49BB-B2F6-A2D5B03D4641}" srcId="{9BEA9D1E-24BF-422B-9463-886040C29902}" destId="{DD34F959-168F-4BC0-AD4F-6EBAEDEF718E}" srcOrd="1" destOrd="0" parTransId="{D9D07FB2-66F3-46C0-81D0-F8C045256DC9}" sibTransId="{493E9066-2D91-453A-BDDA-240EFD3E8FBC}"/>
    <dgm:cxn modelId="{25D68AC8-D9D6-487C-96FB-7CFC08C9F44E}" srcId="{4197BEEA-076F-4B8C-863D-23974A055257}" destId="{F1FB517E-65FB-4B37-8AA8-5C3760D787A0}" srcOrd="0" destOrd="0" parTransId="{6A6DA3BF-7322-47D0-AD03-AB2535D8ECDF}" sibTransId="{6DD7C91C-5D35-4574-96BB-5700AA3CA8D6}"/>
    <dgm:cxn modelId="{378ACFD9-C7ED-4E50-B7A1-6DCCF1D806D3}" type="presOf" srcId="{49439953-3BFF-4916-A558-2AB57E015208}" destId="{5609BB6A-5F5D-4EAA-98E1-5B526BEA4672}" srcOrd="0" destOrd="1" presId="urn:microsoft.com/office/officeart/2005/8/layout/vList4"/>
    <dgm:cxn modelId="{6701B3DF-7733-47D5-BC25-FF1454D035E7}" srcId="{8894287B-9D41-424D-8692-BA525D80D771}" destId="{9BEA9D1E-24BF-422B-9463-886040C29902}" srcOrd="1" destOrd="0" parTransId="{AA4B0E73-0C64-4D69-8416-9C68418A6474}" sibTransId="{889EFF46-6CC5-47E1-88A5-AAAD65FFD9AD}"/>
    <dgm:cxn modelId="{AA27FAE9-DB36-42B5-88D8-004A6B693333}" type="presOf" srcId="{6ADED8D7-3397-44BE-A0E1-BF27F4FF17AF}" destId="{3E3034B1-2206-4E66-87AE-39373018D315}" srcOrd="1" destOrd="1" presId="urn:microsoft.com/office/officeart/2005/8/layout/vList4"/>
    <dgm:cxn modelId="{B9E75CEF-7BCA-4059-ACC1-BBEDF3DCFB38}" type="presOf" srcId="{9BEA9D1E-24BF-422B-9463-886040C29902}" destId="{5609BB6A-5F5D-4EAA-98E1-5B526BEA4672}" srcOrd="0" destOrd="0" presId="urn:microsoft.com/office/officeart/2005/8/layout/vList4"/>
    <dgm:cxn modelId="{778361F2-DAFE-4BD3-8F8C-302AA8054B4A}" type="presOf" srcId="{6ADED8D7-3397-44BE-A0E1-BF27F4FF17AF}" destId="{B1ACA795-0F33-454B-806B-55EEC1D11618}" srcOrd="0" destOrd="1" presId="urn:microsoft.com/office/officeart/2005/8/layout/vList4"/>
    <dgm:cxn modelId="{C064BFFB-F82B-45D3-A144-CEB0221F9BCF}" type="presOf" srcId="{49439953-3BFF-4916-A558-2AB57E015208}" destId="{5783AF6C-E65F-4F36-B829-F95581BF7B62}" srcOrd="1" destOrd="1" presId="urn:microsoft.com/office/officeart/2005/8/layout/vList4"/>
    <dgm:cxn modelId="{B98678FC-F2E2-4DD7-B754-EB3037385312}" srcId="{8894287B-9D41-424D-8692-BA525D80D771}" destId="{1DE8122E-F72F-4226-A721-95E90E61421D}" srcOrd="2" destOrd="0" parTransId="{C6AA1CD6-96D3-47AF-BBBF-098D3E32CB94}" sibTransId="{B6ED1C15-6A24-41D7-ADAB-4BB1FEC834C9}"/>
    <dgm:cxn modelId="{41C60922-1BF9-4B27-97F7-8B280E5D45B7}" type="presParOf" srcId="{CD61B0B2-9976-462F-B09B-5BE1F39B2FC1}" destId="{85020663-D986-4805-AED8-34AD6A748DC9}" srcOrd="0" destOrd="0" presId="urn:microsoft.com/office/officeart/2005/8/layout/vList4"/>
    <dgm:cxn modelId="{0D692F6E-6F34-4579-9A7A-F8D1EE6CB3EB}" type="presParOf" srcId="{85020663-D986-4805-AED8-34AD6A748DC9}" destId="{89487144-2DC5-415E-9505-7E659417D658}" srcOrd="0" destOrd="0" presId="urn:microsoft.com/office/officeart/2005/8/layout/vList4"/>
    <dgm:cxn modelId="{BFAD195D-4F34-406C-BEF0-AF548D612937}" type="presParOf" srcId="{85020663-D986-4805-AED8-34AD6A748DC9}" destId="{183C995B-0F78-436D-AD29-1C6F748255B1}" srcOrd="1" destOrd="0" presId="urn:microsoft.com/office/officeart/2005/8/layout/vList4"/>
    <dgm:cxn modelId="{68C9DB2F-913A-4711-9A18-EE9EFEC5D693}" type="presParOf" srcId="{85020663-D986-4805-AED8-34AD6A748DC9}" destId="{07E4F378-8330-44D0-BCBC-39BC66F2F856}" srcOrd="2" destOrd="0" presId="urn:microsoft.com/office/officeart/2005/8/layout/vList4"/>
    <dgm:cxn modelId="{2778B4D3-8AC8-4E51-B458-23AAD994F9ED}" type="presParOf" srcId="{CD61B0B2-9976-462F-B09B-5BE1F39B2FC1}" destId="{503B633E-D95D-44F4-9AB6-6984BD27DE85}" srcOrd="1" destOrd="0" presId="urn:microsoft.com/office/officeart/2005/8/layout/vList4"/>
    <dgm:cxn modelId="{F2617C1E-2491-4332-A2B2-51BCE5E358C3}" type="presParOf" srcId="{CD61B0B2-9976-462F-B09B-5BE1F39B2FC1}" destId="{D5A65DBE-0A47-40F0-A4A8-0BE2BA52012D}" srcOrd="2" destOrd="0" presId="urn:microsoft.com/office/officeart/2005/8/layout/vList4"/>
    <dgm:cxn modelId="{FCF14689-D7E9-4462-905A-527057CE2C78}" type="presParOf" srcId="{D5A65DBE-0A47-40F0-A4A8-0BE2BA52012D}" destId="{5609BB6A-5F5D-4EAA-98E1-5B526BEA4672}" srcOrd="0" destOrd="0" presId="urn:microsoft.com/office/officeart/2005/8/layout/vList4"/>
    <dgm:cxn modelId="{42A85611-66B4-434E-89C0-102A1BF6F416}" type="presParOf" srcId="{D5A65DBE-0A47-40F0-A4A8-0BE2BA52012D}" destId="{85969CCC-8A43-4D91-AF94-276EF40993BD}" srcOrd="1" destOrd="0" presId="urn:microsoft.com/office/officeart/2005/8/layout/vList4"/>
    <dgm:cxn modelId="{95D19955-3447-4F81-A9B4-48F769840232}" type="presParOf" srcId="{D5A65DBE-0A47-40F0-A4A8-0BE2BA52012D}" destId="{5783AF6C-E65F-4F36-B829-F95581BF7B62}" srcOrd="2" destOrd="0" presId="urn:microsoft.com/office/officeart/2005/8/layout/vList4"/>
    <dgm:cxn modelId="{E5340D00-3CA1-4E74-BBF5-A27E3194C4BE}" type="presParOf" srcId="{CD61B0B2-9976-462F-B09B-5BE1F39B2FC1}" destId="{1D0A0FD5-F4B1-47E5-AD27-7AD281D582DA}" srcOrd="3" destOrd="0" presId="urn:microsoft.com/office/officeart/2005/8/layout/vList4"/>
    <dgm:cxn modelId="{CFCA77DF-2FC6-4593-86F9-B0D242B57D71}" type="presParOf" srcId="{CD61B0B2-9976-462F-B09B-5BE1F39B2FC1}" destId="{9498D635-4F7E-4F2E-BDB7-8C0C44FCE75E}" srcOrd="4" destOrd="0" presId="urn:microsoft.com/office/officeart/2005/8/layout/vList4"/>
    <dgm:cxn modelId="{6972B12F-678E-46C8-B182-8CC85A516B46}" type="presParOf" srcId="{9498D635-4F7E-4F2E-BDB7-8C0C44FCE75E}" destId="{B1ACA795-0F33-454B-806B-55EEC1D11618}" srcOrd="0" destOrd="0" presId="urn:microsoft.com/office/officeart/2005/8/layout/vList4"/>
    <dgm:cxn modelId="{FC814B8E-22CF-41B5-AFB8-9FA50989CB33}" type="presParOf" srcId="{9498D635-4F7E-4F2E-BDB7-8C0C44FCE75E}" destId="{3F360A7C-C7FC-4CE6-8E15-CB6417B49D7A}" srcOrd="1" destOrd="0" presId="urn:microsoft.com/office/officeart/2005/8/layout/vList4"/>
    <dgm:cxn modelId="{1F645F20-97A3-4018-911F-FD4C3C7DF043}" type="presParOf" srcId="{9498D635-4F7E-4F2E-BDB7-8C0C44FCE75E}" destId="{3E3034B1-2206-4E66-87AE-39373018D315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D345D1-E2F4-4DDF-81D5-2ABC52547D45}">
      <dsp:nvSpPr>
        <dsp:cNvPr id="0" name=""/>
        <dsp:cNvSpPr/>
      </dsp:nvSpPr>
      <dsp:spPr>
        <a:xfrm rot="5400000">
          <a:off x="-208926" y="210736"/>
          <a:ext cx="1392840" cy="974988"/>
        </a:xfrm>
        <a:prstGeom prst="chevron">
          <a:avLst/>
        </a:prstGeom>
        <a:solidFill>
          <a:srgbClr val="FF0000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Text</a:t>
          </a:r>
        </a:p>
      </dsp:txBody>
      <dsp:txXfrm rot="-5400000">
        <a:off x="0" y="489304"/>
        <a:ext cx="974988" cy="417852"/>
      </dsp:txXfrm>
    </dsp:sp>
    <dsp:sp modelId="{09E98B47-6BED-4730-B601-3D5450EE3C8C}">
      <dsp:nvSpPr>
        <dsp:cNvPr id="0" name=""/>
        <dsp:cNvSpPr/>
      </dsp:nvSpPr>
      <dsp:spPr>
        <a:xfrm rot="5400000">
          <a:off x="5248171" y="-4271371"/>
          <a:ext cx="905346" cy="945171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15875" rIns="15875" bIns="1587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500" kern="1200" dirty="0"/>
            <a:t>Text</a:t>
          </a: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500" kern="1200" dirty="0"/>
            <a:t>Text</a:t>
          </a:r>
        </a:p>
      </dsp:txBody>
      <dsp:txXfrm rot="-5400000">
        <a:off x="974989" y="46006"/>
        <a:ext cx="9407516" cy="816956"/>
      </dsp:txXfrm>
    </dsp:sp>
    <dsp:sp modelId="{A5D2AC2C-5DE8-4EC5-899B-6A2780917F63}">
      <dsp:nvSpPr>
        <dsp:cNvPr id="0" name=""/>
        <dsp:cNvSpPr/>
      </dsp:nvSpPr>
      <dsp:spPr>
        <a:xfrm rot="5400000">
          <a:off x="-208926" y="1406620"/>
          <a:ext cx="1392840" cy="974988"/>
        </a:xfrm>
        <a:prstGeom prst="chevron">
          <a:avLst/>
        </a:prstGeom>
        <a:solidFill>
          <a:srgbClr val="FFFF00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Text</a:t>
          </a:r>
        </a:p>
      </dsp:txBody>
      <dsp:txXfrm rot="-5400000">
        <a:off x="0" y="1685188"/>
        <a:ext cx="974988" cy="417852"/>
      </dsp:txXfrm>
    </dsp:sp>
    <dsp:sp modelId="{8D8CFDAA-8F57-410C-B667-E6F67299DE2F}">
      <dsp:nvSpPr>
        <dsp:cNvPr id="0" name=""/>
        <dsp:cNvSpPr/>
      </dsp:nvSpPr>
      <dsp:spPr>
        <a:xfrm rot="5400000">
          <a:off x="5248171" y="-3075488"/>
          <a:ext cx="905346" cy="945171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15875" rIns="15875" bIns="1587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500" kern="1200"/>
            <a:t>Text</a:t>
          </a:r>
          <a:endParaRPr lang="en-US" sz="2500" kern="1200" dirty="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500" kern="1200" dirty="0"/>
            <a:t>Text</a:t>
          </a:r>
        </a:p>
      </dsp:txBody>
      <dsp:txXfrm rot="-5400000">
        <a:off x="974989" y="1241889"/>
        <a:ext cx="9407516" cy="816956"/>
      </dsp:txXfrm>
    </dsp:sp>
    <dsp:sp modelId="{3E578D41-84C0-4984-829A-53C35A3C677F}">
      <dsp:nvSpPr>
        <dsp:cNvPr id="0" name=""/>
        <dsp:cNvSpPr/>
      </dsp:nvSpPr>
      <dsp:spPr>
        <a:xfrm rot="5400000">
          <a:off x="-208926" y="2602503"/>
          <a:ext cx="1392840" cy="974988"/>
        </a:xfrm>
        <a:prstGeom prst="chevron">
          <a:avLst/>
        </a:prstGeom>
        <a:solidFill>
          <a:srgbClr val="00B050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Text</a:t>
          </a:r>
        </a:p>
      </dsp:txBody>
      <dsp:txXfrm rot="-5400000">
        <a:off x="0" y="2881071"/>
        <a:ext cx="974988" cy="417852"/>
      </dsp:txXfrm>
    </dsp:sp>
    <dsp:sp modelId="{42403931-F3CA-4DE4-BE06-1E0E9B3AA11B}">
      <dsp:nvSpPr>
        <dsp:cNvPr id="0" name=""/>
        <dsp:cNvSpPr/>
      </dsp:nvSpPr>
      <dsp:spPr>
        <a:xfrm rot="5400000">
          <a:off x="5248171" y="-1879604"/>
          <a:ext cx="905346" cy="945171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15875" rIns="15875" bIns="1587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500" kern="1200"/>
            <a:t>Text</a:t>
          </a:r>
          <a:endParaRPr lang="en-US" sz="2500" kern="1200" dirty="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500" kern="1200" dirty="0"/>
            <a:t>Text</a:t>
          </a:r>
        </a:p>
      </dsp:txBody>
      <dsp:txXfrm rot="-5400000">
        <a:off x="974989" y="2437773"/>
        <a:ext cx="9407516" cy="81695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47E2C1-4F2D-4E12-8B3C-6A290A184446}">
      <dsp:nvSpPr>
        <dsp:cNvPr id="0" name=""/>
        <dsp:cNvSpPr/>
      </dsp:nvSpPr>
      <dsp:spPr>
        <a:xfrm>
          <a:off x="9297300" y="2258667"/>
          <a:ext cx="249190" cy="249187"/>
        </a:xfrm>
        <a:prstGeom prst="ellipse">
          <a:avLst/>
        </a:prstGeom>
        <a:solidFill>
          <a:srgbClr val="FFC000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E1B87F7-50F3-4483-883C-C16D15B5AF14}">
      <dsp:nvSpPr>
        <dsp:cNvPr id="0" name=""/>
        <dsp:cNvSpPr/>
      </dsp:nvSpPr>
      <dsp:spPr>
        <a:xfrm>
          <a:off x="8840595" y="2258667"/>
          <a:ext cx="249190" cy="249187"/>
        </a:xfrm>
        <a:prstGeom prst="ellipse">
          <a:avLst/>
        </a:prstGeom>
        <a:solidFill>
          <a:srgbClr val="FFC000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865EB86-0948-4A1E-A18A-7B7FFD4F106D}">
      <dsp:nvSpPr>
        <dsp:cNvPr id="0" name=""/>
        <dsp:cNvSpPr/>
      </dsp:nvSpPr>
      <dsp:spPr>
        <a:xfrm>
          <a:off x="8383890" y="2258667"/>
          <a:ext cx="249190" cy="249187"/>
        </a:xfrm>
        <a:prstGeom prst="ellipse">
          <a:avLst/>
        </a:prstGeom>
        <a:solidFill>
          <a:srgbClr val="FFC000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3EF7151-DC9F-473F-9998-00BBE5BF9A67}">
      <dsp:nvSpPr>
        <dsp:cNvPr id="0" name=""/>
        <dsp:cNvSpPr/>
      </dsp:nvSpPr>
      <dsp:spPr>
        <a:xfrm>
          <a:off x="7928052" y="2258667"/>
          <a:ext cx="249190" cy="249187"/>
        </a:xfrm>
        <a:prstGeom prst="ellipse">
          <a:avLst/>
        </a:prstGeom>
        <a:solidFill>
          <a:srgbClr val="FFC000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C591508-E551-4477-92A5-CF5BF6DC1626}">
      <dsp:nvSpPr>
        <dsp:cNvPr id="0" name=""/>
        <dsp:cNvSpPr/>
      </dsp:nvSpPr>
      <dsp:spPr>
        <a:xfrm>
          <a:off x="7471347" y="2258667"/>
          <a:ext cx="249190" cy="249187"/>
        </a:xfrm>
        <a:prstGeom prst="ellipse">
          <a:avLst/>
        </a:prstGeom>
        <a:solidFill>
          <a:srgbClr val="FFC000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7E5170-4B2F-4449-8B21-B0305B123193}">
      <dsp:nvSpPr>
        <dsp:cNvPr id="0" name=""/>
        <dsp:cNvSpPr/>
      </dsp:nvSpPr>
      <dsp:spPr>
        <a:xfrm>
          <a:off x="6765451" y="2134074"/>
          <a:ext cx="498381" cy="498784"/>
        </a:xfrm>
        <a:prstGeom prst="ellipse">
          <a:avLst/>
        </a:prstGeom>
        <a:solidFill>
          <a:srgbClr val="FFC000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226B06F-1EF3-4953-880A-637BB3525644}">
      <dsp:nvSpPr>
        <dsp:cNvPr id="0" name=""/>
        <dsp:cNvSpPr/>
      </dsp:nvSpPr>
      <dsp:spPr>
        <a:xfrm>
          <a:off x="8890954" y="1743899"/>
          <a:ext cx="249190" cy="249187"/>
        </a:xfrm>
        <a:prstGeom prst="ellipse">
          <a:avLst/>
        </a:prstGeom>
        <a:solidFill>
          <a:srgbClr val="FFC000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128B7EB-16E2-410C-99D8-48E8DE2FE8AD}">
      <dsp:nvSpPr>
        <dsp:cNvPr id="0" name=""/>
        <dsp:cNvSpPr/>
      </dsp:nvSpPr>
      <dsp:spPr>
        <a:xfrm>
          <a:off x="8890954" y="2777124"/>
          <a:ext cx="249190" cy="249187"/>
        </a:xfrm>
        <a:prstGeom prst="ellipse">
          <a:avLst/>
        </a:prstGeom>
        <a:solidFill>
          <a:srgbClr val="FFC000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CB8B74-BAD6-4B18-A798-7D18EF936A66}">
      <dsp:nvSpPr>
        <dsp:cNvPr id="0" name=""/>
        <dsp:cNvSpPr/>
      </dsp:nvSpPr>
      <dsp:spPr>
        <a:xfrm>
          <a:off x="9113229" y="1967676"/>
          <a:ext cx="249190" cy="249187"/>
        </a:xfrm>
        <a:prstGeom prst="ellipse">
          <a:avLst/>
        </a:prstGeom>
        <a:solidFill>
          <a:srgbClr val="FFC000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8814ACB-1F30-4C34-A9E5-69D47F0CFF46}">
      <dsp:nvSpPr>
        <dsp:cNvPr id="0" name=""/>
        <dsp:cNvSpPr/>
      </dsp:nvSpPr>
      <dsp:spPr>
        <a:xfrm>
          <a:off x="9127990" y="2554577"/>
          <a:ext cx="249190" cy="249187"/>
        </a:xfrm>
        <a:prstGeom prst="ellipse">
          <a:avLst/>
        </a:prstGeom>
        <a:solidFill>
          <a:srgbClr val="FFC000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33457DC-A401-4F47-ACB9-F8C79031337D}">
      <dsp:nvSpPr>
        <dsp:cNvPr id="0" name=""/>
        <dsp:cNvSpPr/>
      </dsp:nvSpPr>
      <dsp:spPr>
        <a:xfrm>
          <a:off x="4035637" y="1121751"/>
          <a:ext cx="2523167" cy="2523429"/>
        </a:xfrm>
        <a:prstGeom prst="ellipse">
          <a:avLst/>
        </a:prstGeom>
        <a:solidFill>
          <a:srgbClr val="00B0F0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3660" tIns="73660" rIns="73660" bIns="73660" numCol="1" spcCol="1270" anchor="ctr" anchorCtr="0">
          <a:noAutofit/>
        </a:bodyPr>
        <a:lstStyle/>
        <a:p>
          <a:pPr marL="0" lvl="0" indent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800" kern="1200" dirty="0"/>
            <a:t>Main body</a:t>
          </a:r>
        </a:p>
      </dsp:txBody>
      <dsp:txXfrm>
        <a:off x="4405146" y="1491299"/>
        <a:ext cx="1784149" cy="1784333"/>
      </dsp:txXfrm>
    </dsp:sp>
    <dsp:sp modelId="{A354F158-C898-457B-A4AD-650F7FBDC036}">
      <dsp:nvSpPr>
        <dsp:cNvPr id="0" name=""/>
        <dsp:cNvSpPr/>
      </dsp:nvSpPr>
      <dsp:spPr>
        <a:xfrm>
          <a:off x="3847224" y="906172"/>
          <a:ext cx="498381" cy="498784"/>
        </a:xfrm>
        <a:prstGeom prst="ellipse">
          <a:avLst/>
        </a:prstGeom>
        <a:solidFill>
          <a:srgbClr val="002060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76DA7CA-77D4-484D-A62C-519A5DBFBF65}">
      <dsp:nvSpPr>
        <dsp:cNvPr id="0" name=""/>
        <dsp:cNvSpPr/>
      </dsp:nvSpPr>
      <dsp:spPr>
        <a:xfrm>
          <a:off x="3527704" y="643050"/>
          <a:ext cx="249190" cy="249187"/>
        </a:xfrm>
        <a:prstGeom prst="ellipse">
          <a:avLst/>
        </a:prstGeom>
        <a:solidFill>
          <a:srgbClr val="002060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6A1E8EA-5FC9-4451-A3A7-6ECC504DA3A7}">
      <dsp:nvSpPr>
        <dsp:cNvPr id="0" name=""/>
        <dsp:cNvSpPr/>
      </dsp:nvSpPr>
      <dsp:spPr>
        <a:xfrm>
          <a:off x="2995460" y="643050"/>
          <a:ext cx="249190" cy="249187"/>
        </a:xfrm>
        <a:prstGeom prst="ellipse">
          <a:avLst/>
        </a:prstGeom>
        <a:solidFill>
          <a:srgbClr val="002060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E565A5-3365-4988-A542-A3F52E568E3C}">
      <dsp:nvSpPr>
        <dsp:cNvPr id="0" name=""/>
        <dsp:cNvSpPr/>
      </dsp:nvSpPr>
      <dsp:spPr>
        <a:xfrm>
          <a:off x="2463216" y="643050"/>
          <a:ext cx="249190" cy="249187"/>
        </a:xfrm>
        <a:prstGeom prst="ellipse">
          <a:avLst/>
        </a:prstGeom>
        <a:solidFill>
          <a:srgbClr val="002060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3F4D7BF-204B-4B25-AE76-5897A9DDB7DE}">
      <dsp:nvSpPr>
        <dsp:cNvPr id="0" name=""/>
        <dsp:cNvSpPr/>
      </dsp:nvSpPr>
      <dsp:spPr>
        <a:xfrm>
          <a:off x="1930972" y="643050"/>
          <a:ext cx="249190" cy="249187"/>
        </a:xfrm>
        <a:prstGeom prst="ellipse">
          <a:avLst/>
        </a:prstGeom>
        <a:solidFill>
          <a:srgbClr val="002060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700EB72-0C61-4603-8BCF-956160F2FB9E}">
      <dsp:nvSpPr>
        <dsp:cNvPr id="0" name=""/>
        <dsp:cNvSpPr/>
      </dsp:nvSpPr>
      <dsp:spPr>
        <a:xfrm>
          <a:off x="1397859" y="643050"/>
          <a:ext cx="249190" cy="249187"/>
        </a:xfrm>
        <a:prstGeom prst="ellipse">
          <a:avLst/>
        </a:prstGeom>
        <a:solidFill>
          <a:srgbClr val="002060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699FC8B-4618-49EB-8DCC-711FEE49A018}">
      <dsp:nvSpPr>
        <dsp:cNvPr id="0" name=""/>
        <dsp:cNvSpPr/>
      </dsp:nvSpPr>
      <dsp:spPr>
        <a:xfrm>
          <a:off x="865615" y="643050"/>
          <a:ext cx="249190" cy="249187"/>
        </a:xfrm>
        <a:prstGeom prst="ellipse">
          <a:avLst/>
        </a:prstGeom>
        <a:solidFill>
          <a:srgbClr val="002060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3FA3F1E-5936-47EA-B114-6021748FE6A5}">
      <dsp:nvSpPr>
        <dsp:cNvPr id="0" name=""/>
        <dsp:cNvSpPr/>
      </dsp:nvSpPr>
      <dsp:spPr>
        <a:xfrm>
          <a:off x="863879" y="0"/>
          <a:ext cx="2920830" cy="6410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marL="0" lvl="0" indent="0" algn="l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500" kern="1200" dirty="0"/>
            <a:t>Text</a:t>
          </a:r>
        </a:p>
      </dsp:txBody>
      <dsp:txXfrm>
        <a:off x="863879" y="0"/>
        <a:ext cx="2920830" cy="641001"/>
      </dsp:txXfrm>
    </dsp:sp>
    <dsp:sp modelId="{6D6DE37F-E6A2-4C25-B898-3C3981300816}">
      <dsp:nvSpPr>
        <dsp:cNvPr id="0" name=""/>
        <dsp:cNvSpPr/>
      </dsp:nvSpPr>
      <dsp:spPr>
        <a:xfrm>
          <a:off x="3329741" y="2134074"/>
          <a:ext cx="498381" cy="498784"/>
        </a:xfrm>
        <a:prstGeom prst="ellipse">
          <a:avLst/>
        </a:prstGeom>
        <a:solidFill>
          <a:srgbClr val="002060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2D5520B-7856-40C8-9B64-777F7E2DD4C6}">
      <dsp:nvSpPr>
        <dsp:cNvPr id="0" name=""/>
        <dsp:cNvSpPr/>
      </dsp:nvSpPr>
      <dsp:spPr>
        <a:xfrm>
          <a:off x="2836568" y="2258667"/>
          <a:ext cx="249190" cy="249187"/>
        </a:xfrm>
        <a:prstGeom prst="ellipse">
          <a:avLst/>
        </a:prstGeom>
        <a:solidFill>
          <a:srgbClr val="002060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6750BE7-FE88-4E6A-BE9A-F4565FA26353}">
      <dsp:nvSpPr>
        <dsp:cNvPr id="0" name=""/>
        <dsp:cNvSpPr/>
      </dsp:nvSpPr>
      <dsp:spPr>
        <a:xfrm>
          <a:off x="2344264" y="2258667"/>
          <a:ext cx="249190" cy="249187"/>
        </a:xfrm>
        <a:prstGeom prst="ellipse">
          <a:avLst/>
        </a:prstGeom>
        <a:solidFill>
          <a:srgbClr val="002060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8896AB-E2AA-431B-9F53-AD7839A79B45}">
      <dsp:nvSpPr>
        <dsp:cNvPr id="0" name=""/>
        <dsp:cNvSpPr/>
      </dsp:nvSpPr>
      <dsp:spPr>
        <a:xfrm>
          <a:off x="1851092" y="2258667"/>
          <a:ext cx="249190" cy="249187"/>
        </a:xfrm>
        <a:prstGeom prst="ellipse">
          <a:avLst/>
        </a:prstGeom>
        <a:solidFill>
          <a:srgbClr val="002060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6DD372-16DD-433C-8D70-72193574B756}">
      <dsp:nvSpPr>
        <dsp:cNvPr id="0" name=""/>
        <dsp:cNvSpPr/>
      </dsp:nvSpPr>
      <dsp:spPr>
        <a:xfrm>
          <a:off x="1358787" y="2258667"/>
          <a:ext cx="249190" cy="249187"/>
        </a:xfrm>
        <a:prstGeom prst="ellipse">
          <a:avLst/>
        </a:prstGeom>
        <a:solidFill>
          <a:srgbClr val="002060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4314359-73F1-4F84-85A8-5C591E3E5EB3}">
      <dsp:nvSpPr>
        <dsp:cNvPr id="0" name=""/>
        <dsp:cNvSpPr/>
      </dsp:nvSpPr>
      <dsp:spPr>
        <a:xfrm>
          <a:off x="865615" y="2258667"/>
          <a:ext cx="249190" cy="249187"/>
        </a:xfrm>
        <a:prstGeom prst="ellipse">
          <a:avLst/>
        </a:prstGeom>
        <a:solidFill>
          <a:srgbClr val="002060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EC999D-0902-4315-9D1D-7DC0FE8434E8}">
      <dsp:nvSpPr>
        <dsp:cNvPr id="0" name=""/>
        <dsp:cNvSpPr/>
      </dsp:nvSpPr>
      <dsp:spPr>
        <a:xfrm>
          <a:off x="863879" y="1620945"/>
          <a:ext cx="2208856" cy="6410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marL="0" lvl="0" indent="0" algn="l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500" kern="1200" dirty="0"/>
            <a:t>Text</a:t>
          </a:r>
        </a:p>
      </dsp:txBody>
      <dsp:txXfrm>
        <a:off x="863879" y="1620945"/>
        <a:ext cx="2208856" cy="641001"/>
      </dsp:txXfrm>
    </dsp:sp>
    <dsp:sp modelId="{543280BA-DE89-4EC7-A5CA-162E9AFBBB2B}">
      <dsp:nvSpPr>
        <dsp:cNvPr id="0" name=""/>
        <dsp:cNvSpPr/>
      </dsp:nvSpPr>
      <dsp:spPr>
        <a:xfrm>
          <a:off x="3847224" y="3341484"/>
          <a:ext cx="498381" cy="498784"/>
        </a:xfrm>
        <a:prstGeom prst="ellipse">
          <a:avLst/>
        </a:prstGeom>
        <a:solidFill>
          <a:srgbClr val="002060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15AADA-0991-475D-BC4E-6FA21B4825AB}">
      <dsp:nvSpPr>
        <dsp:cNvPr id="0" name=""/>
        <dsp:cNvSpPr/>
      </dsp:nvSpPr>
      <dsp:spPr>
        <a:xfrm>
          <a:off x="3527704" y="3849284"/>
          <a:ext cx="249190" cy="249187"/>
        </a:xfrm>
        <a:prstGeom prst="ellipse">
          <a:avLst/>
        </a:prstGeom>
        <a:solidFill>
          <a:srgbClr val="002060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1C8EB1-333A-41AA-A142-293885F4DD55}">
      <dsp:nvSpPr>
        <dsp:cNvPr id="0" name=""/>
        <dsp:cNvSpPr/>
      </dsp:nvSpPr>
      <dsp:spPr>
        <a:xfrm>
          <a:off x="2995460" y="3849284"/>
          <a:ext cx="249190" cy="249187"/>
        </a:xfrm>
        <a:prstGeom prst="ellipse">
          <a:avLst/>
        </a:prstGeom>
        <a:solidFill>
          <a:srgbClr val="002060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C94F4F2-E9D5-4F7E-9818-4CB44C6BE806}">
      <dsp:nvSpPr>
        <dsp:cNvPr id="0" name=""/>
        <dsp:cNvSpPr/>
      </dsp:nvSpPr>
      <dsp:spPr>
        <a:xfrm>
          <a:off x="2463216" y="3849284"/>
          <a:ext cx="249190" cy="249187"/>
        </a:xfrm>
        <a:prstGeom prst="ellipse">
          <a:avLst/>
        </a:prstGeom>
        <a:solidFill>
          <a:srgbClr val="002060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6E37C04-ED39-43C8-9563-837D0428C72E}">
      <dsp:nvSpPr>
        <dsp:cNvPr id="0" name=""/>
        <dsp:cNvSpPr/>
      </dsp:nvSpPr>
      <dsp:spPr>
        <a:xfrm>
          <a:off x="1930972" y="3849284"/>
          <a:ext cx="249190" cy="249187"/>
        </a:xfrm>
        <a:prstGeom prst="ellipse">
          <a:avLst/>
        </a:prstGeom>
        <a:solidFill>
          <a:srgbClr val="002060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0FE49A1-96E9-4ED8-A0BC-018CB3CD2B69}">
      <dsp:nvSpPr>
        <dsp:cNvPr id="0" name=""/>
        <dsp:cNvSpPr/>
      </dsp:nvSpPr>
      <dsp:spPr>
        <a:xfrm>
          <a:off x="1397859" y="3849284"/>
          <a:ext cx="249190" cy="249187"/>
        </a:xfrm>
        <a:prstGeom prst="ellipse">
          <a:avLst/>
        </a:prstGeom>
        <a:solidFill>
          <a:srgbClr val="002060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16A2B1B-5CEC-472E-B0B8-B203860FDB99}">
      <dsp:nvSpPr>
        <dsp:cNvPr id="0" name=""/>
        <dsp:cNvSpPr/>
      </dsp:nvSpPr>
      <dsp:spPr>
        <a:xfrm>
          <a:off x="865615" y="3849284"/>
          <a:ext cx="249190" cy="249187"/>
        </a:xfrm>
        <a:prstGeom prst="ellipse">
          <a:avLst/>
        </a:prstGeom>
        <a:solidFill>
          <a:srgbClr val="002060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BBED028-7F98-4815-AFC0-E408B098623D}">
      <dsp:nvSpPr>
        <dsp:cNvPr id="0" name=""/>
        <dsp:cNvSpPr/>
      </dsp:nvSpPr>
      <dsp:spPr>
        <a:xfrm>
          <a:off x="863879" y="3205824"/>
          <a:ext cx="2920830" cy="6410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marL="0" lvl="0" indent="0" algn="l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500" kern="1200" dirty="0"/>
            <a:t>Text</a:t>
          </a:r>
        </a:p>
      </dsp:txBody>
      <dsp:txXfrm>
        <a:off x="863879" y="3205824"/>
        <a:ext cx="2920830" cy="64100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CAD889-EA72-4D58-8C15-0B9AA2D01CA2}">
      <dsp:nvSpPr>
        <dsp:cNvPr id="0" name=""/>
        <dsp:cNvSpPr/>
      </dsp:nvSpPr>
      <dsp:spPr>
        <a:xfrm>
          <a:off x="4063508" y="0"/>
          <a:ext cx="2186071" cy="2186404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solidFill>
          <a:srgbClr val="42171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BD7535-B8D7-44F8-A007-1CA98029A99B}">
      <dsp:nvSpPr>
        <dsp:cNvPr id="0" name=""/>
        <dsp:cNvSpPr/>
      </dsp:nvSpPr>
      <dsp:spPr>
        <a:xfrm>
          <a:off x="6215127" y="822610"/>
          <a:ext cx="3572943" cy="6072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 dirty="0"/>
            <a:t>Loren Ipsum</a:t>
          </a:r>
        </a:p>
      </dsp:txBody>
      <dsp:txXfrm>
        <a:off x="6215127" y="822610"/>
        <a:ext cx="3572943" cy="607233"/>
      </dsp:txXfrm>
    </dsp:sp>
    <dsp:sp modelId="{E2767A43-FCCB-49DF-A30B-54D5DC555AB4}">
      <dsp:nvSpPr>
        <dsp:cNvPr id="0" name=""/>
        <dsp:cNvSpPr/>
      </dsp:nvSpPr>
      <dsp:spPr>
        <a:xfrm>
          <a:off x="3456334" y="1256251"/>
          <a:ext cx="2186071" cy="2186404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solidFill>
          <a:srgbClr val="42171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44036B7-9067-44F1-A01B-D17A593FFAFC}">
      <dsp:nvSpPr>
        <dsp:cNvPr id="0" name=""/>
        <dsp:cNvSpPr/>
      </dsp:nvSpPr>
      <dsp:spPr>
        <a:xfrm>
          <a:off x="79377" y="2102754"/>
          <a:ext cx="3403702" cy="6072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 dirty="0" err="1"/>
            <a:t>TeLoren</a:t>
          </a:r>
          <a:r>
            <a:rPr lang="en-US" sz="3700" kern="1200" dirty="0"/>
            <a:t> </a:t>
          </a:r>
          <a:r>
            <a:rPr lang="en-US" sz="3700" kern="1200" dirty="0" err="1"/>
            <a:t>Ipsumxt</a:t>
          </a:r>
          <a:endParaRPr lang="en-US" sz="3700" kern="1200" dirty="0"/>
        </a:p>
      </dsp:txBody>
      <dsp:txXfrm>
        <a:off x="79377" y="2102754"/>
        <a:ext cx="3403702" cy="607233"/>
      </dsp:txXfrm>
    </dsp:sp>
    <dsp:sp modelId="{5BD140AA-C828-430F-A2D0-3534986E30A6}">
      <dsp:nvSpPr>
        <dsp:cNvPr id="0" name=""/>
        <dsp:cNvSpPr/>
      </dsp:nvSpPr>
      <dsp:spPr>
        <a:xfrm>
          <a:off x="4219098" y="2662835"/>
          <a:ext cx="1878174" cy="1878926"/>
        </a:xfrm>
        <a:prstGeom prst="blockArc">
          <a:avLst>
            <a:gd name="adj1" fmla="val 13500000"/>
            <a:gd name="adj2" fmla="val 10800000"/>
            <a:gd name="adj3" fmla="val 12740"/>
          </a:avLst>
        </a:prstGeom>
        <a:solidFill>
          <a:srgbClr val="42171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A8DA01E-167C-4781-A743-C2ED66EE350F}">
      <dsp:nvSpPr>
        <dsp:cNvPr id="0" name=""/>
        <dsp:cNvSpPr/>
      </dsp:nvSpPr>
      <dsp:spPr>
        <a:xfrm>
          <a:off x="6324336" y="3264179"/>
          <a:ext cx="1214757" cy="6072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 dirty="0"/>
            <a:t>Text</a:t>
          </a:r>
        </a:p>
      </dsp:txBody>
      <dsp:txXfrm>
        <a:off x="6324336" y="3264179"/>
        <a:ext cx="1214757" cy="60723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A729F7-9F75-41E3-8F3F-B745A0EB4A6D}">
      <dsp:nvSpPr>
        <dsp:cNvPr id="0" name=""/>
        <dsp:cNvSpPr/>
      </dsp:nvSpPr>
      <dsp:spPr>
        <a:xfrm>
          <a:off x="4231186" y="1932486"/>
          <a:ext cx="2361927" cy="2361927"/>
        </a:xfrm>
        <a:prstGeom prst="gear9">
          <a:avLst/>
        </a:prstGeom>
        <a:solidFill>
          <a:srgbClr val="0BE8F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500" kern="1200" dirty="0"/>
        </a:p>
      </dsp:txBody>
      <dsp:txXfrm>
        <a:off x="4706038" y="2485756"/>
        <a:ext cx="1412223" cy="1214079"/>
      </dsp:txXfrm>
    </dsp:sp>
    <dsp:sp modelId="{85409ED7-9742-4482-8FCD-0318C033D176}">
      <dsp:nvSpPr>
        <dsp:cNvPr id="0" name=""/>
        <dsp:cNvSpPr/>
      </dsp:nvSpPr>
      <dsp:spPr>
        <a:xfrm>
          <a:off x="2856973" y="1374212"/>
          <a:ext cx="1717765" cy="1717765"/>
        </a:xfrm>
        <a:prstGeom prst="gear6">
          <a:avLst/>
        </a:prstGeom>
        <a:solidFill>
          <a:srgbClr val="2E0FE5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700" kern="1200" dirty="0"/>
        </a:p>
      </dsp:txBody>
      <dsp:txXfrm>
        <a:off x="3289426" y="1809278"/>
        <a:ext cx="852859" cy="847633"/>
      </dsp:txXfrm>
    </dsp:sp>
    <dsp:sp modelId="{3224ADB5-FE61-45B6-9D3C-327E436DAD16}">
      <dsp:nvSpPr>
        <dsp:cNvPr id="0" name=""/>
        <dsp:cNvSpPr/>
      </dsp:nvSpPr>
      <dsp:spPr>
        <a:xfrm rot="20700000">
          <a:off x="3819097" y="189129"/>
          <a:ext cx="1683059" cy="1683059"/>
        </a:xfrm>
        <a:prstGeom prst="gear6">
          <a:avLst/>
        </a:prstGeom>
        <a:solidFill>
          <a:schemeClr val="accent6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000" kern="1200"/>
        </a:p>
      </dsp:txBody>
      <dsp:txXfrm rot="-20700000">
        <a:off x="4188242" y="558273"/>
        <a:ext cx="944771" cy="944771"/>
      </dsp:txXfrm>
    </dsp:sp>
    <dsp:sp modelId="{A149421E-DA15-408A-B78D-8C83E0DEAA7B}">
      <dsp:nvSpPr>
        <dsp:cNvPr id="0" name=""/>
        <dsp:cNvSpPr/>
      </dsp:nvSpPr>
      <dsp:spPr>
        <a:xfrm>
          <a:off x="4050668" y="1575451"/>
          <a:ext cx="3023267" cy="3023267"/>
        </a:xfrm>
        <a:prstGeom prst="circularArrow">
          <a:avLst>
            <a:gd name="adj1" fmla="val 4688"/>
            <a:gd name="adj2" fmla="val 299029"/>
            <a:gd name="adj3" fmla="val 2518561"/>
            <a:gd name="adj4" fmla="val 15856125"/>
            <a:gd name="adj5" fmla="val 5469"/>
          </a:avLst>
        </a:prstGeom>
        <a:solidFill>
          <a:srgbClr val="FFFF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92FC62-73ED-4C6A-ABB7-FDFD0FF5BDB3}">
      <dsp:nvSpPr>
        <dsp:cNvPr id="0" name=""/>
        <dsp:cNvSpPr/>
      </dsp:nvSpPr>
      <dsp:spPr>
        <a:xfrm>
          <a:off x="2552760" y="993706"/>
          <a:ext cx="2196592" cy="2196592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rgbClr val="FFFF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8098074-7F81-47C0-A948-5DD008FA8B33}">
      <dsp:nvSpPr>
        <dsp:cNvPr id="0" name=""/>
        <dsp:cNvSpPr/>
      </dsp:nvSpPr>
      <dsp:spPr>
        <a:xfrm>
          <a:off x="3429788" y="-179953"/>
          <a:ext cx="2368369" cy="2368369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rgbClr val="FFFF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2AD557-1102-4ED3-8622-4312EE221FC0}">
      <dsp:nvSpPr>
        <dsp:cNvPr id="0" name=""/>
        <dsp:cNvSpPr/>
      </dsp:nvSpPr>
      <dsp:spPr>
        <a:xfrm>
          <a:off x="2021871" y="1175354"/>
          <a:ext cx="3526064" cy="3526064"/>
        </a:xfrm>
        <a:prstGeom prst="ellipse">
          <a:avLst/>
        </a:prstGeom>
        <a:solidFill>
          <a:srgbClr val="00B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929648-95A3-4815-843C-AE385C9FEDB1}">
      <dsp:nvSpPr>
        <dsp:cNvPr id="0" name=""/>
        <dsp:cNvSpPr/>
      </dsp:nvSpPr>
      <dsp:spPr>
        <a:xfrm>
          <a:off x="2727083" y="1880567"/>
          <a:ext cx="2115638" cy="2115638"/>
        </a:xfrm>
        <a:prstGeom prst="ellipse">
          <a:avLst/>
        </a:prstGeom>
        <a:solidFill>
          <a:srgbClr val="FFFF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636C3F3-CD7F-443A-911E-F7CC761E291E}">
      <dsp:nvSpPr>
        <dsp:cNvPr id="0" name=""/>
        <dsp:cNvSpPr/>
      </dsp:nvSpPr>
      <dsp:spPr>
        <a:xfrm>
          <a:off x="3432296" y="2585780"/>
          <a:ext cx="705212" cy="705212"/>
        </a:xfrm>
        <a:prstGeom prst="ellipse">
          <a:avLst/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BBAB334-C61B-46CF-B88B-198A932AD236}">
      <dsp:nvSpPr>
        <dsp:cNvPr id="0" name=""/>
        <dsp:cNvSpPr/>
      </dsp:nvSpPr>
      <dsp:spPr>
        <a:xfrm>
          <a:off x="6135612" y="0"/>
          <a:ext cx="1763032" cy="1028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4264" tIns="59690" rIns="59690" bIns="59690" numCol="1" spcCol="1270" anchor="ctr" anchorCtr="0">
          <a:noAutofit/>
        </a:bodyPr>
        <a:lstStyle/>
        <a:p>
          <a:pPr marL="0" lvl="0" indent="0" algn="l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700" kern="1200"/>
        </a:p>
      </dsp:txBody>
      <dsp:txXfrm>
        <a:off x="6135612" y="0"/>
        <a:ext cx="1763032" cy="1028435"/>
      </dsp:txXfrm>
    </dsp:sp>
    <dsp:sp modelId="{5DDF6962-30CB-494E-B67F-4E7E252D32A3}">
      <dsp:nvSpPr>
        <dsp:cNvPr id="0" name=""/>
        <dsp:cNvSpPr/>
      </dsp:nvSpPr>
      <dsp:spPr>
        <a:xfrm>
          <a:off x="5694854" y="514217"/>
          <a:ext cx="44075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C92E67A-2618-48C1-BEC7-CE7C9C923A8E}">
      <dsp:nvSpPr>
        <dsp:cNvPr id="0" name=""/>
        <dsp:cNvSpPr/>
      </dsp:nvSpPr>
      <dsp:spPr>
        <a:xfrm rot="5400000">
          <a:off x="3527206" y="772501"/>
          <a:ext cx="2423581" cy="1908188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60325" cap="flat" cmpd="sng" algn="ctr">
          <a:solidFill>
            <a:srgbClr val="FF0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EB6B5AF-0141-4DCE-9844-E32C6A0249F9}">
      <dsp:nvSpPr>
        <dsp:cNvPr id="0" name=""/>
        <dsp:cNvSpPr/>
      </dsp:nvSpPr>
      <dsp:spPr>
        <a:xfrm>
          <a:off x="6135612" y="1028435"/>
          <a:ext cx="1763032" cy="1028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4264" tIns="59690" rIns="59690" bIns="59690" numCol="1" spcCol="1270" anchor="ctr" anchorCtr="0">
          <a:noAutofit/>
        </a:bodyPr>
        <a:lstStyle/>
        <a:p>
          <a:pPr marL="0" lvl="0" indent="0" algn="l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700" kern="1200"/>
        </a:p>
      </dsp:txBody>
      <dsp:txXfrm>
        <a:off x="6135612" y="1028435"/>
        <a:ext cx="1763032" cy="1028435"/>
      </dsp:txXfrm>
    </dsp:sp>
    <dsp:sp modelId="{3BD0565D-2E2D-4101-A515-A06767CFEE3C}">
      <dsp:nvSpPr>
        <dsp:cNvPr id="0" name=""/>
        <dsp:cNvSpPr/>
      </dsp:nvSpPr>
      <dsp:spPr>
        <a:xfrm>
          <a:off x="5694854" y="1542653"/>
          <a:ext cx="44075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5750F69-107B-4DDA-9412-4E91BFAE8185}">
      <dsp:nvSpPr>
        <dsp:cNvPr id="0" name=""/>
        <dsp:cNvSpPr/>
      </dsp:nvSpPr>
      <dsp:spPr>
        <a:xfrm rot="5400000">
          <a:off x="4047418" y="1784893"/>
          <a:ext cx="1888560" cy="1402785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6985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350918B-C4C8-4DB0-9B97-A9BE5C0DE53F}">
      <dsp:nvSpPr>
        <dsp:cNvPr id="0" name=""/>
        <dsp:cNvSpPr/>
      </dsp:nvSpPr>
      <dsp:spPr>
        <a:xfrm>
          <a:off x="6135612" y="2056870"/>
          <a:ext cx="1763032" cy="10284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4264" tIns="59690" rIns="59690" bIns="59690" numCol="1" spcCol="1270" anchor="ctr" anchorCtr="0">
          <a:noAutofit/>
        </a:bodyPr>
        <a:lstStyle/>
        <a:p>
          <a:pPr marL="0" lvl="0" indent="0" algn="l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700" kern="1200"/>
        </a:p>
      </dsp:txBody>
      <dsp:txXfrm>
        <a:off x="6135612" y="2056870"/>
        <a:ext cx="1763032" cy="1028435"/>
      </dsp:txXfrm>
    </dsp:sp>
    <dsp:sp modelId="{8815D73B-3CC8-4115-A6CA-425DCE122104}">
      <dsp:nvSpPr>
        <dsp:cNvPr id="0" name=""/>
        <dsp:cNvSpPr/>
      </dsp:nvSpPr>
      <dsp:spPr>
        <a:xfrm>
          <a:off x="5694854" y="2571088"/>
          <a:ext cx="44075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7C5FC12-45F9-417D-9635-E9DC595AA132}">
      <dsp:nvSpPr>
        <dsp:cNvPr id="0" name=""/>
        <dsp:cNvSpPr/>
      </dsp:nvSpPr>
      <dsp:spPr>
        <a:xfrm rot="5400000">
          <a:off x="4568277" y="2796462"/>
          <a:ext cx="1349307" cy="897383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73025" cap="flat" cmpd="sng" algn="ctr">
          <a:solidFill>
            <a:srgbClr val="FFFF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BFFDB1-1666-41D6-A842-946A633F06FB}">
      <dsp:nvSpPr>
        <dsp:cNvPr id="0" name=""/>
        <dsp:cNvSpPr/>
      </dsp:nvSpPr>
      <dsp:spPr>
        <a:xfrm>
          <a:off x="6015678" y="3141447"/>
          <a:ext cx="2282169" cy="1478328"/>
        </a:xfrm>
        <a:prstGeom prst="roundRect">
          <a:avLst>
            <a:gd name="adj" fmla="val 10000"/>
          </a:avLst>
        </a:prstGeom>
        <a:solidFill>
          <a:schemeClr val="accent6">
            <a:lumMod val="50000"/>
            <a:alpha val="90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210" tIns="156210" rIns="156210" bIns="156210" numCol="1" spcCol="1270" anchor="t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3200" kern="1200"/>
        </a:p>
      </dsp:txBody>
      <dsp:txXfrm>
        <a:off x="6732802" y="3543503"/>
        <a:ext cx="1532570" cy="1043798"/>
      </dsp:txXfrm>
    </dsp:sp>
    <dsp:sp modelId="{31AFBB5F-C2ED-4D7F-B4BF-8223E77D9668}">
      <dsp:nvSpPr>
        <dsp:cNvPr id="0" name=""/>
        <dsp:cNvSpPr/>
      </dsp:nvSpPr>
      <dsp:spPr>
        <a:xfrm>
          <a:off x="2292138" y="3141447"/>
          <a:ext cx="2282169" cy="1478328"/>
        </a:xfrm>
        <a:prstGeom prst="roundRect">
          <a:avLst>
            <a:gd name="adj" fmla="val 10000"/>
          </a:avLst>
        </a:prstGeom>
        <a:solidFill>
          <a:schemeClr val="accent6">
            <a:lumMod val="50000"/>
            <a:alpha val="90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210" tIns="156210" rIns="156210" bIns="156210" numCol="1" spcCol="1270" anchor="t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3200" kern="1200"/>
        </a:p>
      </dsp:txBody>
      <dsp:txXfrm>
        <a:off x="2324612" y="3543503"/>
        <a:ext cx="1532570" cy="1043798"/>
      </dsp:txXfrm>
    </dsp:sp>
    <dsp:sp modelId="{D8D7496C-199A-4E29-A751-0A414AEFE189}">
      <dsp:nvSpPr>
        <dsp:cNvPr id="0" name=""/>
        <dsp:cNvSpPr/>
      </dsp:nvSpPr>
      <dsp:spPr>
        <a:xfrm>
          <a:off x="6015678" y="0"/>
          <a:ext cx="2282169" cy="1478328"/>
        </a:xfrm>
        <a:prstGeom prst="roundRect">
          <a:avLst>
            <a:gd name="adj" fmla="val 10000"/>
          </a:avLst>
        </a:prstGeom>
        <a:solidFill>
          <a:schemeClr val="accent6">
            <a:lumMod val="50000"/>
            <a:alpha val="90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210" tIns="156210" rIns="156210" bIns="156210" numCol="1" spcCol="1270" anchor="t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3200" kern="1200"/>
        </a:p>
      </dsp:txBody>
      <dsp:txXfrm>
        <a:off x="6732802" y="32474"/>
        <a:ext cx="1532570" cy="1043798"/>
      </dsp:txXfrm>
    </dsp:sp>
    <dsp:sp modelId="{B6CCF356-D71E-4F90-9FFE-2374E61C53DA}">
      <dsp:nvSpPr>
        <dsp:cNvPr id="0" name=""/>
        <dsp:cNvSpPr/>
      </dsp:nvSpPr>
      <dsp:spPr>
        <a:xfrm>
          <a:off x="2292138" y="0"/>
          <a:ext cx="2282169" cy="1478328"/>
        </a:xfrm>
        <a:prstGeom prst="roundRect">
          <a:avLst>
            <a:gd name="adj" fmla="val 10000"/>
          </a:avLst>
        </a:prstGeom>
        <a:solidFill>
          <a:schemeClr val="accent6">
            <a:lumMod val="50000"/>
            <a:alpha val="90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210" tIns="156210" rIns="156210" bIns="156210" numCol="1" spcCol="1270" anchor="t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3200" kern="1200"/>
        </a:p>
      </dsp:txBody>
      <dsp:txXfrm>
        <a:off x="2324612" y="32474"/>
        <a:ext cx="1532570" cy="1043798"/>
      </dsp:txXfrm>
    </dsp:sp>
    <dsp:sp modelId="{EC9955BB-97EA-400C-AD6F-206C883B98AB}">
      <dsp:nvSpPr>
        <dsp:cNvPr id="0" name=""/>
        <dsp:cNvSpPr/>
      </dsp:nvSpPr>
      <dsp:spPr>
        <a:xfrm>
          <a:off x="3248432" y="263327"/>
          <a:ext cx="2000363" cy="2000363"/>
        </a:xfrm>
        <a:prstGeom prst="pieWedge">
          <a:avLst/>
        </a:prstGeom>
        <a:solidFill>
          <a:schemeClr val="tx1">
            <a:lumMod val="95000"/>
            <a:lumOff val="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200" kern="1200"/>
        </a:p>
      </dsp:txBody>
      <dsp:txXfrm>
        <a:off x="3834325" y="849220"/>
        <a:ext cx="1414470" cy="1414470"/>
      </dsp:txXfrm>
    </dsp:sp>
    <dsp:sp modelId="{5FDB46FD-62CF-4E89-8691-2352B5756FFB}">
      <dsp:nvSpPr>
        <dsp:cNvPr id="0" name=""/>
        <dsp:cNvSpPr/>
      </dsp:nvSpPr>
      <dsp:spPr>
        <a:xfrm rot="5400000">
          <a:off x="5341190" y="263327"/>
          <a:ext cx="2000363" cy="2000363"/>
        </a:xfrm>
        <a:prstGeom prst="pieWedge">
          <a:avLst/>
        </a:prstGeom>
        <a:solidFill>
          <a:schemeClr val="tx1">
            <a:lumMod val="75000"/>
            <a:lumOff val="2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200" kern="1200"/>
        </a:p>
      </dsp:txBody>
      <dsp:txXfrm rot="-5400000">
        <a:off x="5341190" y="849220"/>
        <a:ext cx="1414470" cy="1414470"/>
      </dsp:txXfrm>
    </dsp:sp>
    <dsp:sp modelId="{95BB66CF-52FD-4D01-A10F-E89E5F80CC2B}">
      <dsp:nvSpPr>
        <dsp:cNvPr id="0" name=""/>
        <dsp:cNvSpPr/>
      </dsp:nvSpPr>
      <dsp:spPr>
        <a:xfrm rot="10800000">
          <a:off x="5341190" y="2356085"/>
          <a:ext cx="2000363" cy="2000363"/>
        </a:xfrm>
        <a:prstGeom prst="pieWedge">
          <a:avLst/>
        </a:prstGeom>
        <a:solidFill>
          <a:schemeClr val="tx1">
            <a:lumMod val="50000"/>
            <a:lumOff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200" kern="1200"/>
        </a:p>
      </dsp:txBody>
      <dsp:txXfrm rot="10800000">
        <a:off x="5341190" y="2356085"/>
        <a:ext cx="1414470" cy="1414470"/>
      </dsp:txXfrm>
    </dsp:sp>
    <dsp:sp modelId="{1CBBB6FF-086F-4859-B3C2-2ABA43E27CC0}">
      <dsp:nvSpPr>
        <dsp:cNvPr id="0" name=""/>
        <dsp:cNvSpPr/>
      </dsp:nvSpPr>
      <dsp:spPr>
        <a:xfrm rot="16200000">
          <a:off x="3248432" y="2356085"/>
          <a:ext cx="2000363" cy="2000363"/>
        </a:xfrm>
        <a:prstGeom prst="pieWedge">
          <a:avLst/>
        </a:prstGeom>
        <a:solidFill>
          <a:schemeClr val="tx2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200" kern="1200"/>
        </a:p>
      </dsp:txBody>
      <dsp:txXfrm rot="5400000">
        <a:off x="3834325" y="2356085"/>
        <a:ext cx="1414470" cy="1414470"/>
      </dsp:txXfrm>
    </dsp:sp>
    <dsp:sp modelId="{463AF377-172E-4760-BC03-69A902229B4B}">
      <dsp:nvSpPr>
        <dsp:cNvPr id="0" name=""/>
        <dsp:cNvSpPr/>
      </dsp:nvSpPr>
      <dsp:spPr>
        <a:xfrm>
          <a:off x="4949664" y="1894108"/>
          <a:ext cx="690656" cy="600570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F6004FE-1C1B-4C23-802F-01F4A95D941C}">
      <dsp:nvSpPr>
        <dsp:cNvPr id="0" name=""/>
        <dsp:cNvSpPr/>
      </dsp:nvSpPr>
      <dsp:spPr>
        <a:xfrm rot="10800000">
          <a:off x="4949664" y="2125096"/>
          <a:ext cx="690656" cy="600570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487144-2DC5-415E-9505-7E659417D658}">
      <dsp:nvSpPr>
        <dsp:cNvPr id="0" name=""/>
        <dsp:cNvSpPr/>
      </dsp:nvSpPr>
      <dsp:spPr>
        <a:xfrm>
          <a:off x="0" y="0"/>
          <a:ext cx="10508343" cy="1494706"/>
        </a:xfrm>
        <a:prstGeom prst="roundRect">
          <a:avLst>
            <a:gd name="adj" fmla="val 10000"/>
          </a:avLst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900" kern="120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300" kern="120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300" kern="1200"/>
        </a:p>
      </dsp:txBody>
      <dsp:txXfrm>
        <a:off x="2251139" y="0"/>
        <a:ext cx="8257203" cy="1494706"/>
      </dsp:txXfrm>
    </dsp:sp>
    <dsp:sp modelId="{183C995B-0F78-436D-AD29-1C6F748255B1}">
      <dsp:nvSpPr>
        <dsp:cNvPr id="0" name=""/>
        <dsp:cNvSpPr/>
      </dsp:nvSpPr>
      <dsp:spPr>
        <a:xfrm>
          <a:off x="149470" y="149470"/>
          <a:ext cx="2101668" cy="1195765"/>
        </a:xfrm>
        <a:prstGeom prst="roundRect">
          <a:avLst>
            <a:gd name="adj" fmla="val 1000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609BB6A-5F5D-4EAA-98E1-5B526BEA4672}">
      <dsp:nvSpPr>
        <dsp:cNvPr id="0" name=""/>
        <dsp:cNvSpPr/>
      </dsp:nvSpPr>
      <dsp:spPr>
        <a:xfrm>
          <a:off x="0" y="1644177"/>
          <a:ext cx="10508343" cy="1494706"/>
        </a:xfrm>
        <a:prstGeom prst="roundRect">
          <a:avLst>
            <a:gd name="adj" fmla="val 10000"/>
          </a:avLst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900" kern="120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300" kern="120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300" kern="1200"/>
        </a:p>
      </dsp:txBody>
      <dsp:txXfrm>
        <a:off x="2251139" y="1644177"/>
        <a:ext cx="8257203" cy="1494706"/>
      </dsp:txXfrm>
    </dsp:sp>
    <dsp:sp modelId="{85969CCC-8A43-4D91-AF94-276EF40993BD}">
      <dsp:nvSpPr>
        <dsp:cNvPr id="0" name=""/>
        <dsp:cNvSpPr/>
      </dsp:nvSpPr>
      <dsp:spPr>
        <a:xfrm>
          <a:off x="149470" y="1793648"/>
          <a:ext cx="2101668" cy="1195765"/>
        </a:xfrm>
        <a:prstGeom prst="roundRect">
          <a:avLst>
            <a:gd name="adj" fmla="val 1000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1ACA795-0F33-454B-806B-55EEC1D11618}">
      <dsp:nvSpPr>
        <dsp:cNvPr id="0" name=""/>
        <dsp:cNvSpPr/>
      </dsp:nvSpPr>
      <dsp:spPr>
        <a:xfrm>
          <a:off x="0" y="3288355"/>
          <a:ext cx="10508343" cy="1494706"/>
        </a:xfrm>
        <a:prstGeom prst="roundRect">
          <a:avLst>
            <a:gd name="adj" fmla="val 10000"/>
          </a:avLst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900" kern="120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300" kern="120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300" kern="1200"/>
        </a:p>
      </dsp:txBody>
      <dsp:txXfrm>
        <a:off x="2251139" y="3288355"/>
        <a:ext cx="8257203" cy="1494706"/>
      </dsp:txXfrm>
    </dsp:sp>
    <dsp:sp modelId="{3F360A7C-C7FC-4CE6-8E15-CB6417B49D7A}">
      <dsp:nvSpPr>
        <dsp:cNvPr id="0" name=""/>
        <dsp:cNvSpPr/>
      </dsp:nvSpPr>
      <dsp:spPr>
        <a:xfrm>
          <a:off x="149470" y="3437825"/>
          <a:ext cx="2101668" cy="1195765"/>
        </a:xfrm>
        <a:prstGeom prst="roundRect">
          <a:avLst>
            <a:gd name="adj" fmla="val 1000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1/layout/ConvergingText">
  <dgm:title val="Converging Text"/>
  <dgm:desc val="Use to show multiple steps or parts that merge into a whole. Limited to one Level 1 shape that contains text and a maximum of five Level 2 shapes."/>
  <dgm:catLst>
    <dgm:cat type="process" pri="6500"/>
    <dgm:cat type="officeonline" pri="5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</dgm:cxnLst>
      <dgm:bg/>
      <dgm:whole/>
    </dgm:dataModel>
  </dgm:clrData>
  <dgm:layoutNode name="Name0">
    <dgm:varLst>
      <dgm:chMax/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vertAlign" val="mid"/>
          <dgm:param type="nodeVertAlign" val="mid"/>
          <dgm:param type="horzAlign" val="ctr"/>
        </dgm:alg>
      </dgm:if>
      <dgm:else name="Name3">
        <dgm:alg type="lin">
          <dgm:param type="linDir" val="fromR"/>
          <dgm:param type="vertAlign" val="mid"/>
          <dgm:param type="nodeVertAlign" val="mid"/>
          <dgm:param type="horzAlign" val="c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" op="equ" val="65"/>
      <dgm:constr type="primFontSz" for="des" forName="Child1" op="equ" val="65"/>
      <dgm:constr type="primFontSz" for="des" forName="Child2" refType="primFontSz" refFor="des" refForName="Child1" op="equ"/>
      <dgm:constr type="primFontSz" for="des" forName="Child3" refType="primFontSz" refFor="des" refForName="Child1" op="equ"/>
      <dgm:constr type="primFontSz" for="des" forName="Child4" refType="primFontSz" refFor="des" refForName="Child1" op="equ"/>
      <dgm:constr type="primFontSz" for="des" forName="Child5" refType="primFontSz" refFor="des" refForName="Child1" op="equ"/>
      <dgm:constr type="primFontSz" for="des" forName="Child1" refType="primFontSz" refFor="des" refForName="Parent" op="lte"/>
      <dgm:constr type="primFontSz" for="des" forName="Child2" refType="primFontSz" refFor="des" refForName="Parent" op="lte"/>
      <dgm:constr type="primFontSz" for="des" forName="Child3" refType="primFontSz" refFor="des" refForName="Parent" op="lte"/>
      <dgm:constr type="primFontSz" for="des" forName="Child4" refType="primFontSz" refFor="des" refForName="Parent" op="lte"/>
      <dgm:constr type="primFontSz" for="des" forName="Child5" refType="primFontSz" refFor="des" refForName="Parent" op="lte"/>
      <dgm:constr type="w" for="ch" forName="composite" refType="w"/>
      <dgm:constr type="h" for="ch" forName="composite" refType="h"/>
      <dgm:constr type="sp" refType="w" refFor="ch" refForName="composite" op="equ" fact="0.05"/>
      <dgm:constr type="w" for="ch" forName="sibTrans" refType="w" refFor="ch" refForName="composite" op="equ" fact="0.05"/>
      <dgm:constr type="h" for="ch" forName="sibTrans" refType="w" refFor="ch" refForName="sibTrans" op="equ"/>
    </dgm:constrLst>
    <dgm:forEach name="nodesForEach" axis="ch" ptType="node">
      <dgm:layoutNode name="composite">
        <dgm:choose name="Name4">
          <dgm:if name="Name5" func="var" arg="dir" op="equ" val="norm">
            <dgm:choose name="Name6">
              <dgm:if name="Name7" axis="ch" ptType="node" func="cnt" op="equ" val="0">
                <dgm:alg type="composite">
                  <dgm:param type="ar" val="2.1059"/>
                </dgm:alg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 fact="0.4749"/>
                  <dgm:constr type="h" for="ch" forName="Parent" refType="h"/>
                  <dgm:constr type="l" for="ch" forName="ParentAccent1" refType="w" fact="0.9531"/>
                  <dgm:constr type="t" for="ch" forName="ParentAccent1" refType="h" fact="0.4506"/>
                  <dgm:constr type="w" for="ch" forName="ParentAccent1" refType="w" fact="0.0469"/>
                  <dgm:constr type="h" for="ch" forName="ParentAccent1" refType="h" fact="0.0988"/>
                  <dgm:constr type="l" for="ch" forName="ParentAccent2" refType="w" fact="0.8734"/>
                  <dgm:constr type="t" for="ch" forName="ParentAccent2" refType="h" fact="0.4506"/>
                  <dgm:constr type="w" for="ch" forName="ParentAccent2" refType="w" fact="0.0469"/>
                  <dgm:constr type="h" for="ch" forName="ParentAccent2" refType="h" fact="0.0988"/>
                  <dgm:constr type="l" for="ch" forName="ParentAccent3" refType="w" fact="0.7937"/>
                  <dgm:constr type="t" for="ch" forName="ParentAccent3" refType="h" fact="0.4506"/>
                  <dgm:constr type="w" for="ch" forName="ParentAccent3" refType="w" fact="0.0469"/>
                  <dgm:constr type="h" for="ch" forName="ParentAccent3" refType="h" fact="0.0988"/>
                  <dgm:constr type="l" for="ch" forName="ParentAccent4" refType="w" fact="0.714"/>
                  <dgm:constr type="t" for="ch" forName="ParentAccent4" refType="h" fact="0.4506"/>
                  <dgm:constr type="w" for="ch" forName="ParentAccent4" refType="w" fact="0.0469"/>
                  <dgm:constr type="h" for="ch" forName="ParentAccent4" refType="h" fact="0.0988"/>
                  <dgm:constr type="l" for="ch" forName="ParentAccent5" refType="w" fact="0.6343"/>
                  <dgm:constr type="t" for="ch" forName="ParentAccent5" refType="h" fact="0.4506"/>
                  <dgm:constr type="w" for="ch" forName="ParentAccent5" refType="w" fact="0.0469"/>
                  <dgm:constr type="h" for="ch" forName="ParentAccent5" refType="h" fact="0.0988"/>
                  <dgm:constr type="l" for="ch" forName="ParentAccent6" refType="w" fact="0.5076"/>
                  <dgm:constr type="t" for="ch" forName="ParentAccent6" refType="h" fact="0.4012"/>
                  <dgm:constr type="w" for="ch" forName="ParentAccent6" refType="w" fact="0.0939"/>
                  <dgm:constr type="h" for="ch" forName="ParentAccent6" refType="h" fact="0.1976"/>
                  <dgm:constr type="l" for="ch" forName="ParentAccent7" refType="w" fact="0.8766"/>
                  <dgm:constr type="t" for="ch" forName="ParentAccent7" refType="h" fact="0.2465"/>
                  <dgm:constr type="w" for="ch" forName="ParentAccent7" refType="w" fact="0.0469"/>
                  <dgm:constr type="h" for="ch" forName="ParentAccent7" refType="h" fact="0.0988"/>
                  <dgm:constr type="l" for="ch" forName="ParentAccent8" refType="w" fact="0.8766"/>
                  <dgm:constr type="t" for="ch" forName="ParentAccent8" refType="h" fact="0.6562"/>
                  <dgm:constr type="w" for="ch" forName="ParentAccent8" refType="w" fact="0.0469"/>
                  <dgm:constr type="h" for="ch" forName="ParentAccent8" refType="h" fact="0.0988"/>
                  <dgm:constr type="l" for="ch" forName="ParentAccent9" refType="w" fact="0.9185"/>
                  <dgm:constr type="t" for="ch" forName="ParentAccent9" refType="h" fact="0.3353"/>
                  <dgm:constr type="w" for="ch" forName="ParentAccent9" refType="w" fact="0.0469"/>
                  <dgm:constr type="h" for="ch" forName="ParentAccent9" refType="h" fact="0.0988"/>
                  <dgm:constr type="l" for="ch" forName="ParentAccent10" refType="w" fact="0.9213"/>
                  <dgm:constr type="t" for="ch" forName="ParentAccent10" refType="h" fact="0.5679"/>
                  <dgm:constr type="w" for="ch" forName="ParentAccent10" refType="w" fact="0.0469"/>
                  <dgm:constr type="h" for="ch" forName="ParentAccent10" refType="h" fact="0.0988"/>
                </dgm:constrLst>
              </dgm:if>
              <dgm:if name="Name8" axis="ch" ptType="node" func="cnt" op="equ" val="1">
                <dgm:alg type="composite">
                  <dgm:param type="ar" val="3.4411"/>
                </dgm:alg>
                <dgm:constrLst>
                  <dgm:constr type="l" for="ch" forName="Child1Accent1" refType="w" fact="0.284"/>
                  <dgm:constr type="t" for="ch" forName="Child1Accent1" refType="h" fact="0.4012"/>
                  <dgm:constr type="w" for="ch" forName="Child1Accent1" refType="w" fact="0.0574"/>
                  <dgm:constr type="h" for="ch" forName="Child1Accent1" refType="h" fact="0.1976"/>
                  <dgm:constr type="l" for="ch" forName="Child1Accent2" refType="w" fact="0.2272"/>
                  <dgm:constr type="t" for="ch" forName="Child1Accent2" refType="h" fact="0.4506"/>
                  <dgm:constr type="w" for="ch" forName="Child1Accent2" refType="w" fact="0.0287"/>
                  <dgm:constr type="h" for="ch" forName="Child1Accent2" refType="h" fact="0.0988"/>
                  <dgm:constr type="l" for="ch" forName="Child1Accent3" refType="w" fact="0.1705"/>
                  <dgm:constr type="t" for="ch" forName="Child1Accent3" refType="h" fact="0.4506"/>
                  <dgm:constr type="w" for="ch" forName="Child1Accent3" refType="w" fact="0.0287"/>
                  <dgm:constr type="h" for="ch" forName="Child1Accent3" refType="h" fact="0.0988"/>
                  <dgm:constr type="l" for="ch" forName="Child1Accent4" refType="w" fact="0.1137"/>
                  <dgm:constr type="t" for="ch" forName="Child1Accent4" refType="h" fact="0.4506"/>
                  <dgm:constr type="w" for="ch" forName="Child1Accent4" refType="w" fact="0.0287"/>
                  <dgm:constr type="h" for="ch" forName="Child1Accent4" refType="h" fact="0.0988"/>
                  <dgm:constr type="l" for="ch" forName="Child1Accent5" refType="w" fact="0.057"/>
                  <dgm:constr type="t" for="ch" forName="Child1Accent5" refType="h" fact="0.4506"/>
                  <dgm:constr type="w" for="ch" forName="Child1Accent5" refType="w" fact="0.0287"/>
                  <dgm:constr type="h" for="ch" forName="Child1Accent5" refType="h" fact="0.0988"/>
                  <dgm:constr type="l" for="ch" forName="Child1Accent6" refType="w" fact="0.0002"/>
                  <dgm:constr type="t" for="ch" forName="Child1Accent6" refType="h" fact="0.4506"/>
                  <dgm:constr type="w" for="ch" forName="Child1Accent6" refType="w" fact="0.0287"/>
                  <dgm:constr type="h" for="ch" forName="Child1Accent6" refType="h" fact="0.0988"/>
                  <dgm:constr type="l" for="ch" forName="Child1Accent7" refType="w" fact="0"/>
                  <dgm:constr type="t" for="ch" forName="Child1Accent7" refType="h" fact="0"/>
                  <dgm:constr type="w" for="ch" forName="Child1Accent7" refType="w" fact="0"/>
                  <dgm:constr type="h" for="ch" forName="Child1Accent7" refType="h" fact="0"/>
                  <dgm:constr type="l" for="ch" forName="Child1Accent8" refType="w" fact="0"/>
                  <dgm:constr type="t" for="ch" forName="Child1Accent8" refType="h" fact="0"/>
                  <dgm:constr type="w" for="ch" forName="Child1Accent8" refType="w" fact="0"/>
                  <dgm:constr type="h" for="ch" forName="Child1Accent8" refType="h" fact="0"/>
                  <dgm:constr type="l" for="ch" forName="Child1Accent9" refType="w" fact="0"/>
                  <dgm:constr type="t" for="ch" forName="Child1Accent9" refType="h" fact="0"/>
                  <dgm:constr type="w" for="ch" forName="Child1Accent9" refType="w" fact="0"/>
                  <dgm:constr type="h" for="ch" forName="Child1Accent9" refType="h" fact="0"/>
                  <dgm:constr type="l" for="ch" forName="ParentAccent1" refType="w" fact="0.9713"/>
                  <dgm:constr type="t" for="ch" forName="ParentAccent1" refType="h" fact="0.4506"/>
                  <dgm:constr type="w" for="ch" forName="ParentAccent1" refType="w" fact="0.0287"/>
                  <dgm:constr type="h" for="ch" forName="ParentAccent1" refType="h" fact="0.0988"/>
                  <dgm:constr type="l" for="ch" forName="ParentAccent2" refType="w" fact="0.9187"/>
                  <dgm:constr type="t" for="ch" forName="ParentAccent2" refType="h" fact="0.4506"/>
                  <dgm:constr type="w" for="ch" forName="ParentAccent2" refType="w" fact="0.0287"/>
                  <dgm:constr type="h" for="ch" forName="ParentAccent2" refType="h" fact="0.0988"/>
                  <dgm:constr type="l" for="ch" forName="ParentAccent3" refType="w" fact="0.8661"/>
                  <dgm:constr type="t" for="ch" forName="ParentAccent3" refType="h" fact="0.4506"/>
                  <dgm:constr type="w" for="ch" forName="ParentAccent3" refType="w" fact="0.0287"/>
                  <dgm:constr type="h" for="ch" forName="ParentAccent3" refType="h" fact="0.0988"/>
                  <dgm:constr type="l" for="ch" forName="ParentAccent4" refType="w" fact="0.8136"/>
                  <dgm:constr type="t" for="ch" forName="ParentAccent4" refType="h" fact="0.4506"/>
                  <dgm:constr type="w" for="ch" forName="ParentAccent4" refType="w" fact="0.0287"/>
                  <dgm:constr type="h" for="ch" forName="ParentAccent4" refType="h" fact="0.0988"/>
                  <dgm:constr type="l" for="ch" forName="ParentAccent5" refType="w" fact="0.761"/>
                  <dgm:constr type="t" for="ch" forName="ParentAccent5" refType="h" fact="0.4506"/>
                  <dgm:constr type="w" for="ch" forName="ParentAccent5" refType="w" fact="0.0287"/>
                  <dgm:constr type="h" for="ch" forName="ParentAccent5" refType="h" fact="0.0988"/>
                  <dgm:constr type="l" for="ch" forName="ParentAccent6" refType="w" fact="0.6797"/>
                  <dgm:constr type="t" for="ch" forName="ParentAccent6" refType="h" fact="0.4012"/>
                  <dgm:constr type="w" for="ch" forName="ParentAccent6" refType="w" fact="0.0574"/>
                  <dgm:constr type="h" for="ch" forName="ParentAccent6" refType="h" fact="0.1976"/>
                  <dgm:constr type="l" for="ch" forName="ParentAccent7" refType="w" fact="0.9245"/>
                  <dgm:constr type="t" for="ch" forName="ParentAccent7" refType="h" fact="0.2465"/>
                  <dgm:constr type="w" for="ch" forName="ParentAccent7" refType="w" fact="0.0287"/>
                  <dgm:constr type="h" for="ch" forName="ParentAccent7" refType="h" fact="0.0988"/>
                  <dgm:constr type="l" for="ch" forName="ParentAccent8" refType="w" fact="0.9245"/>
                  <dgm:constr type="t" for="ch" forName="ParentAccent8" refType="h" fact="0.6562"/>
                  <dgm:constr type="w" for="ch" forName="ParentAccent8" refType="w" fact="0.0287"/>
                  <dgm:constr type="h" for="ch" forName="ParentAccent8" refType="h" fact="0.0988"/>
                  <dgm:constr type="l" for="ch" forName="ParentAccent9" refType="w" fact="0.9501"/>
                  <dgm:constr type="t" for="ch" forName="ParentAccent9" refType="h" fact="0.3353"/>
                  <dgm:constr type="w" for="ch" forName="ParentAccent9" refType="w" fact="0.0287"/>
                  <dgm:constr type="h" for="ch" forName="ParentAccent9" refType="h" fact="0.0988"/>
                  <dgm:constr type="l" for="ch" forName="ParentAccent10" refType="w" fact="0.9518"/>
                  <dgm:constr type="t" for="ch" forName="ParentAccent10" refType="h" fact="0.5679"/>
                  <dgm:constr type="w" for="ch" forName="ParentAccent10" refType="w" fact="0.0287"/>
                  <dgm:constr type="h" for="ch" forName="ParentAccent10" refType="h" fact="0.0988"/>
                  <dgm:constr type="l" for="ch" forName="Child1" refType="w" fact="0"/>
                  <dgm:constr type="t" for="ch" forName="Child1" refType="h" fact="0.1978"/>
                  <dgm:constr type="w" for="ch" forName="Child1" refType="w" fact="0.2544"/>
                  <dgm:constr type="h" for="ch" forName="Child1" refType="h" fact="0.2541"/>
                  <dgm:constr type="l" for="ch" forName="Parent" refType="w" fact="0.3653"/>
                  <dgm:constr type="t" for="ch" forName="Parent" refType="h" fact="0"/>
                  <dgm:constr type="w" for="ch" forName="Parent" refType="w" fact="0.2906"/>
                  <dgm:constr type="h" for="ch" forName="Parent" refType="h"/>
                </dgm:constrLst>
              </dgm:if>
              <dgm:if name="Name9" axis="ch" ptType="node" func="cnt" op="equ" val="2">
                <dgm:alg type="composite">
                  <dgm:param type="ar" val="2.1185"/>
                </dgm:alg>
                <dgm:constrLst>
                  <dgm:constr type="l" for="ch" forName="Child1Accent1" refType="w" fact="0.3436"/>
                  <dgm:constr type="t" for="ch" forName="Child1Accent1" refType="h" fact="0.2211"/>
                  <dgm:constr type="w" for="ch" forName="Child1Accent1" refType="w" fact="0.0574"/>
                  <dgm:constr type="h" for="ch" forName="Child1Accent1" refType="h" fact="0.1217"/>
                  <dgm:constr type="l" for="ch" forName="Child1Accent2" refType="w" fact="0.3068"/>
                  <dgm:constr type="t" for="ch" forName="Child1Accent2" refType="h" fact="0.1569"/>
                  <dgm:constr type="w" for="ch" forName="Child1Accent2" refType="w" fact="0.0287"/>
                  <dgm:constr type="h" for="ch" forName="Child1Accent2" refType="h" fact="0.0608"/>
                  <dgm:constr type="l" for="ch" forName="Child1Accent3" refType="w" fact="0.2455"/>
                  <dgm:constr type="t" for="ch" forName="Child1Accent3" refType="h" fact="0.1569"/>
                  <dgm:constr type="w" for="ch" forName="Child1Accent3" refType="w" fact="0.0287"/>
                  <dgm:constr type="h" for="ch" forName="Child1Accent3" refType="h" fact="0.0608"/>
                  <dgm:constr type="l" for="ch" forName="Child1Accent4" refType="w" fact="0.1842"/>
                  <dgm:constr type="t" for="ch" forName="Child1Accent4" refType="h" fact="0.1569"/>
                  <dgm:constr type="w" for="ch" forName="Child1Accent4" refType="w" fact="0.0287"/>
                  <dgm:constr type="h" for="ch" forName="Child1Accent4" refType="h" fact="0.0608"/>
                  <dgm:constr type="l" for="ch" forName="Child1Accent5" refType="w" fact="0.1229"/>
                  <dgm:constr type="t" for="ch" forName="Child1Accent5" refType="h" fact="0.1569"/>
                  <dgm:constr type="w" for="ch" forName="Child1Accent5" refType="w" fact="0.0287"/>
                  <dgm:constr type="h" for="ch" forName="Child1Accent5" refType="h" fact="0.0608"/>
                  <dgm:constr type="l" for="ch" forName="Child1Accent6" refType="w" fact="0.0615"/>
                  <dgm:constr type="t" for="ch" forName="Child1Accent6" refType="h" fact="0.1569"/>
                  <dgm:constr type="w" for="ch" forName="Child1Accent6" refType="w" fact="0.0287"/>
                  <dgm:constr type="h" for="ch" forName="Child1Accent6" refType="h" fact="0.0608"/>
                  <dgm:constr type="l" for="ch" forName="Child1Accent7" refType="w" fact="0.0002"/>
                  <dgm:constr type="t" for="ch" forName="Child1Accent7" refType="h" fact="0.1569"/>
                  <dgm:constr type="w" for="ch" forName="Child1Accent7" refType="w" fact="0.0287"/>
                  <dgm:constr type="h" for="ch" forName="Child1Accent7" refType="h" fact="0.0608"/>
                  <dgm:constr type="l" for="ch" forName="Child1Accent8" refType="w" fact="0"/>
                  <dgm:constr type="t" for="ch" forName="Child1Accent8" refType="h" fact="0"/>
                  <dgm:constr type="w" for="ch" forName="Child1Accent8" refType="w" fact="0"/>
                  <dgm:constr type="h" for="ch" forName="Child1Accent8" refType="h" fact="0"/>
                  <dgm:constr type="l" for="ch" forName="Child1Accent9" refType="w" fact="0"/>
                  <dgm:constr type="t" for="ch" forName="Child1Accent9" refType="h" fact="0"/>
                  <dgm:constr type="w" for="ch" forName="Child1Accent9" refType="w" fact="0"/>
                  <dgm:constr type="h" for="ch" forName="Child1Accent9" refType="h" fact="0"/>
                  <dgm:constr type="l" for="ch" forName="Child2Accent1" refType="w" fact="0.3436"/>
                  <dgm:constr type="t" for="ch" forName="Child2Accent1" refType="h" fact="0.8153"/>
                  <dgm:constr type="w" for="ch" forName="Child2Accent1" refType="w" fact="0.0574"/>
                  <dgm:constr type="h" for="ch" forName="Child2Accent1" refType="h" fact="0.1217"/>
                  <dgm:constr type="l" for="ch" forName="Child2Accent2" refType="w" fact="0.3068"/>
                  <dgm:constr type="t" for="ch" forName="Child2Accent2" refType="h" fact="0.9392"/>
                  <dgm:constr type="w" for="ch" forName="Child2Accent2" refType="w" fact="0.0287"/>
                  <dgm:constr type="h" for="ch" forName="Child2Accent2" refType="h" fact="0.0608"/>
                  <dgm:constr type="l" for="ch" forName="Child2Accent3" refType="w" fact="0.2455"/>
                  <dgm:constr type="t" for="ch" forName="Child2Accent3" refType="h" fact="0.9392"/>
                  <dgm:constr type="w" for="ch" forName="Child2Accent3" refType="w" fact="0.0287"/>
                  <dgm:constr type="h" for="ch" forName="Child2Accent3" refType="h" fact="0.0608"/>
                  <dgm:constr type="l" for="ch" forName="Child2Accent4" refType="w" fact="0.1842"/>
                  <dgm:constr type="t" for="ch" forName="Child2Accent4" refType="h" fact="0.9392"/>
                  <dgm:constr type="w" for="ch" forName="Child2Accent4" refType="w" fact="0.0287"/>
                  <dgm:constr type="h" for="ch" forName="Child2Accent4" refType="h" fact="0.0608"/>
                  <dgm:constr type="l" for="ch" forName="Child2Accent5" refType="w" fact="0.1229"/>
                  <dgm:constr type="t" for="ch" forName="Child2Accent5" refType="h" fact="0.9392"/>
                  <dgm:constr type="w" for="ch" forName="Child2Accent5" refType="w" fact="0.0287"/>
                  <dgm:constr type="h" for="ch" forName="Child2Accent5" refType="h" fact="0.0608"/>
                  <dgm:constr type="l" for="ch" forName="Child2Accent6" refType="w" fact="0.0615"/>
                  <dgm:constr type="t" for="ch" forName="Child2Accent6" refType="h" fact="0.9392"/>
                  <dgm:constr type="w" for="ch" forName="Child2Accent6" refType="w" fact="0.0287"/>
                  <dgm:constr type="h" for="ch" forName="Child2Accent6" refType="h" fact="0.0608"/>
                  <dgm:constr type="l" for="ch" forName="Child2Accent7" refType="w" fact="0.0002"/>
                  <dgm:constr type="t" for="ch" forName="Child2Accent7" refType="h" fact="0.9392"/>
                  <dgm:constr type="w" for="ch" forName="Child2Accent7" refType="w" fact="0.0287"/>
                  <dgm:constr type="h" for="ch" forName="Child2Accent7" refType="h" fact="0.0608"/>
                  <dgm:constr type="l" for="ch" forName="ParentAccent1" refType="w" fact="0.9713"/>
                  <dgm:constr type="t" for="ch" forName="ParentAccent1" refType="h" fact="0.5511"/>
                  <dgm:constr type="w" for="ch" forName="ParentAccent1" refType="w" fact="0.0287"/>
                  <dgm:constr type="h" for="ch" forName="ParentAccent1" refType="h" fact="0.0608"/>
                  <dgm:constr type="l" for="ch" forName="ParentAccent2" refType="w" fact="0.9187"/>
                  <dgm:constr type="t" for="ch" forName="ParentAccent2" refType="h" fact="0.5511"/>
                  <dgm:constr type="w" for="ch" forName="ParentAccent2" refType="w" fact="0.0287"/>
                  <dgm:constr type="h" for="ch" forName="ParentAccent2" refType="h" fact="0.0608"/>
                  <dgm:constr type="l" for="ch" forName="ParentAccent3" refType="w" fact="0.8661"/>
                  <dgm:constr type="t" for="ch" forName="ParentAccent3" refType="h" fact="0.5511"/>
                  <dgm:constr type="w" for="ch" forName="ParentAccent3" refType="w" fact="0.0287"/>
                  <dgm:constr type="h" for="ch" forName="ParentAccent3" refType="h" fact="0.0608"/>
                  <dgm:constr type="l" for="ch" forName="ParentAccent4" refType="w" fact="0.8136"/>
                  <dgm:constr type="t" for="ch" forName="ParentAccent4" refType="h" fact="0.5511"/>
                  <dgm:constr type="w" for="ch" forName="ParentAccent4" refType="w" fact="0.0287"/>
                  <dgm:constr type="h" for="ch" forName="ParentAccent4" refType="h" fact="0.0608"/>
                  <dgm:constr type="l" for="ch" forName="ParentAccent5" refType="w" fact="0.761"/>
                  <dgm:constr type="t" for="ch" forName="ParentAccent5" refType="h" fact="0.5511"/>
                  <dgm:constr type="w" for="ch" forName="ParentAccent5" refType="w" fact="0.0287"/>
                  <dgm:constr type="h" for="ch" forName="ParentAccent5" refType="h" fact="0.0608"/>
                  <dgm:constr type="l" for="ch" forName="ParentAccent6" refType="w" fact="0.6797"/>
                  <dgm:constr type="t" for="ch" forName="ParentAccent6" refType="h" fact="0.5207"/>
                  <dgm:constr type="w" for="ch" forName="ParentAccent6" refType="w" fact="0.0574"/>
                  <dgm:constr type="h" for="ch" forName="ParentAccent6" refType="h" fact="0.1217"/>
                  <dgm:constr type="l" for="ch" forName="ParentAccent7" refType="w" fact="0.9245"/>
                  <dgm:constr type="t" for="ch" forName="ParentAccent7" refType="h" fact="0.4255"/>
                  <dgm:constr type="w" for="ch" forName="ParentAccent7" refType="w" fact="0.0287"/>
                  <dgm:constr type="h" for="ch" forName="ParentAccent7" refType="h" fact="0.0608"/>
                  <dgm:constr type="l" for="ch" forName="ParentAccent8" refType="w" fact="0.9245"/>
                  <dgm:constr type="t" for="ch" forName="ParentAccent8" refType="h" fact="0.6776"/>
                  <dgm:constr type="w" for="ch" forName="ParentAccent8" refType="w" fact="0.0287"/>
                  <dgm:constr type="h" for="ch" forName="ParentAccent8" refType="h" fact="0.0608"/>
                  <dgm:constr type="l" for="ch" forName="ParentAccent9" refType="w" fact="0.9501"/>
                  <dgm:constr type="t" for="ch" forName="ParentAccent9" refType="h" fact="0.4801"/>
                  <dgm:constr type="w" for="ch" forName="ParentAccent9" refType="w" fact="0.0287"/>
                  <dgm:constr type="h" for="ch" forName="ParentAccent9" refType="h" fact="0.0608"/>
                  <dgm:constr type="l" for="ch" forName="ParentAccent10" refType="w" fact="0.9518"/>
                  <dgm:constr type="t" for="ch" forName="ParentAccent10" refType="h" fact="0.6233"/>
                  <dgm:constr type="w" for="ch" forName="ParentAccent10" refType="w" fact="0.0287"/>
                  <dgm:constr type="h" for="ch" forName="ParentAccent10" refType="h" fact="0.0608"/>
                  <dgm:constr type="l" for="ch" forName="Child2" refType="w" fact="0"/>
                  <dgm:constr type="t" for="ch" forName="Child2" refType="h" fact="0.7822"/>
                  <dgm:constr type="w" for="ch" forName="Child2" refType="w" fact="0.3364"/>
                  <dgm:constr type="h" for="ch" forName="Child2" refType="h" fact="0.1564"/>
                  <dgm:constr type="l" for="ch" forName="Child1" refType="w" fact="0"/>
                  <dgm:constr type="t" for="ch" forName="Child1" refType="h" fact="0"/>
                  <dgm:constr type="w" for="ch" forName="Child1" refType="w" fact="0.3364"/>
                  <dgm:constr type="h" for="ch" forName="Child1" refType="h" fact="0.1564"/>
                  <dgm:constr type="l" for="ch" forName="Parent" refType="w" fact="0.3653"/>
                  <dgm:constr type="t" for="ch" forName="Parent" refType="h" fact="0.2737"/>
                  <dgm:constr type="w" for="ch" forName="Parent" refType="w" fact="0.2906"/>
                  <dgm:constr type="h" for="ch" forName="Parent" refType="h" fact="0.6157"/>
                </dgm:constrLst>
              </dgm:if>
              <dgm:if name="Name10" axis="ch" ptType="node" func="cnt" op="equ" val="3">
                <dgm:alg type="composite">
                  <dgm:param type="ar" val="2.1185"/>
                </dgm:alg>
                <dgm:constrLst>
                  <dgm:constr type="l" for="ch" forName="Child1Accent1" refType="w" fact="0.3436"/>
                  <dgm:constr type="t" for="ch" forName="Child1Accent1" refType="h" fact="0.2211"/>
                  <dgm:constr type="w" for="ch" forName="Child1Accent1" refType="w" fact="0.0574"/>
                  <dgm:constr type="h" for="ch" forName="Child1Accent1" refType="h" fact="0.1217"/>
                  <dgm:constr type="l" for="ch" forName="Child1Accent2" refType="w" fact="0.3068"/>
                  <dgm:constr type="t" for="ch" forName="Child1Accent2" refType="h" fact="0.1569"/>
                  <dgm:constr type="w" for="ch" forName="Child1Accent2" refType="w" fact="0.0287"/>
                  <dgm:constr type="h" for="ch" forName="Child1Accent2" refType="h" fact="0.0608"/>
                  <dgm:constr type="l" for="ch" forName="Child1Accent3" refType="w" fact="0.2455"/>
                  <dgm:constr type="t" for="ch" forName="Child1Accent3" refType="h" fact="0.1569"/>
                  <dgm:constr type="w" for="ch" forName="Child1Accent3" refType="w" fact="0.0287"/>
                  <dgm:constr type="h" for="ch" forName="Child1Accent3" refType="h" fact="0.0608"/>
                  <dgm:constr type="l" for="ch" forName="Child1Accent4" refType="w" fact="0.1842"/>
                  <dgm:constr type="t" for="ch" forName="Child1Accent4" refType="h" fact="0.1569"/>
                  <dgm:constr type="w" for="ch" forName="Child1Accent4" refType="w" fact="0.0287"/>
                  <dgm:constr type="h" for="ch" forName="Child1Accent4" refType="h" fact="0.0608"/>
                  <dgm:constr type="l" for="ch" forName="Child1Accent5" refType="w" fact="0.1229"/>
                  <dgm:constr type="t" for="ch" forName="Child1Accent5" refType="h" fact="0.1569"/>
                  <dgm:constr type="w" for="ch" forName="Child1Accent5" refType="w" fact="0.0287"/>
                  <dgm:constr type="h" for="ch" forName="Child1Accent5" refType="h" fact="0.0608"/>
                  <dgm:constr type="l" for="ch" forName="Child2Accent1" refType="w" fact="0.284"/>
                  <dgm:constr type="t" for="ch" forName="Child2Accent1" refType="h" fact="0.5207"/>
                  <dgm:constr type="w" for="ch" forName="Child2Accent1" refType="w" fact="0.0574"/>
                  <dgm:constr type="h" for="ch" forName="Child2Accent1" refType="h" fact="0.1217"/>
                  <dgm:constr type="l" for="ch" forName="Child2Accent2" refType="w" fact="0.2272"/>
                  <dgm:constr type="t" for="ch" forName="Child2Accent2" refType="h" fact="0.5511"/>
                  <dgm:constr type="w" for="ch" forName="Child2Accent2" refType="w" fact="0.0287"/>
                  <dgm:constr type="h" for="ch" forName="Child2Accent2" refType="h" fact="0.0608"/>
                  <dgm:constr type="l" for="ch" forName="Child2Accent3" refType="w" fact="0.1705"/>
                  <dgm:constr type="t" for="ch" forName="Child2Accent3" refType="h" fact="0.5511"/>
                  <dgm:constr type="w" for="ch" forName="Child2Accent3" refType="w" fact="0.0287"/>
                  <dgm:constr type="h" for="ch" forName="Child2Accent3" refType="h" fact="0.0608"/>
                  <dgm:constr type="l" for="ch" forName="Child2Accent4" refType="w" fact="0.1137"/>
                  <dgm:constr type="t" for="ch" forName="Child2Accent4" refType="h" fact="0.5511"/>
                  <dgm:constr type="w" for="ch" forName="Child2Accent4" refType="w" fact="0.0287"/>
                  <dgm:constr type="h" for="ch" forName="Child2Accent4" refType="h" fact="0.0608"/>
                  <dgm:constr type="l" for="ch" forName="Child1Accent6" refType="w" fact="0.0615"/>
                  <dgm:constr type="t" for="ch" forName="Child1Accent6" refType="h" fact="0.1569"/>
                  <dgm:constr type="w" for="ch" forName="Child1Accent6" refType="w" fact="0.0287"/>
                  <dgm:constr type="h" for="ch" forName="Child1Accent6" refType="h" fact="0.0608"/>
                  <dgm:constr type="l" for="ch" forName="Child2Accent5" refType="w" fact="0.057"/>
                  <dgm:constr type="t" for="ch" forName="Child2Accent5" refType="h" fact="0.5511"/>
                  <dgm:constr type="w" for="ch" forName="Child2Accent5" refType="w" fact="0.0287"/>
                  <dgm:constr type="h" for="ch" forName="Child2Accent5" refType="h" fact="0.0608"/>
                  <dgm:constr type="l" for="ch" forName="Child1Accent7" refType="w" fact="0.0002"/>
                  <dgm:constr type="t" for="ch" forName="Child1Accent7" refType="h" fact="0.1569"/>
                  <dgm:constr type="w" for="ch" forName="Child1Accent7" refType="w" fact="0.0287"/>
                  <dgm:constr type="h" for="ch" forName="Child1Accent7" refType="h" fact="0.0608"/>
                  <dgm:constr type="l" for="ch" forName="Child1Accent8" refType="w" fact="0"/>
                  <dgm:constr type="t" for="ch" forName="Child1Accent8" refType="h" fact="0"/>
                  <dgm:constr type="w" for="ch" forName="Child1Accent8" refType="w" fact="0"/>
                  <dgm:constr type="h" for="ch" forName="Child1Accent8" refType="h" fact="0"/>
                  <dgm:constr type="l" for="ch" forName="Child1Accent9" refType="w" fact="0"/>
                  <dgm:constr type="t" for="ch" forName="Child1Accent9" refType="h" fact="0"/>
                  <dgm:constr type="w" for="ch" forName="Child1Accent9" refType="w" fact="0"/>
                  <dgm:constr type="h" for="ch" forName="Child1Accent9" refType="h" fact="0"/>
                  <dgm:constr type="l" for="ch" forName="Child2Accent6" refType="w" fact="0.0002"/>
                  <dgm:constr type="t" for="ch" forName="Child2Accent6" refType="h" fact="0.5511"/>
                  <dgm:constr type="w" for="ch" forName="Child2Accent6" refType="w" fact="0.0287"/>
                  <dgm:constr type="h" for="ch" forName="Child2Accent6" refType="h" fact="0.0608"/>
                  <dgm:constr type="l" for="ch" forName="Child2Accent7" refType="w" fact="0"/>
                  <dgm:constr type="t" for="ch" forName="Child2Accent7" refType="h" fact="0"/>
                  <dgm:constr type="w" for="ch" forName="Child2Accent7" refType="w" fact="0"/>
                  <dgm:constr type="h" for="ch" forName="Child2Accent7" refType="h" fact="0"/>
                  <dgm:constr type="l" for="ch" forName="Child3Accent1" refType="w" fact="0.3436"/>
                  <dgm:constr type="t" for="ch" forName="Child3Accent1" refType="h" fact="0.8153"/>
                  <dgm:constr type="w" for="ch" forName="Child3Accent1" refType="w" fact="0.0574"/>
                  <dgm:constr type="h" for="ch" forName="Child3Accent1" refType="h" fact="0.1217"/>
                  <dgm:constr type="l" for="ch" forName="Child3Accent2" refType="w" fact="0.3068"/>
                  <dgm:constr type="t" for="ch" forName="Child3Accent2" refType="h" fact="0.9392"/>
                  <dgm:constr type="w" for="ch" forName="Child3Accent2" refType="w" fact="0.0287"/>
                  <dgm:constr type="h" for="ch" forName="Child3Accent2" refType="h" fact="0.0608"/>
                  <dgm:constr type="l" for="ch" forName="Child3Accent3" refType="w" fact="0.2455"/>
                  <dgm:constr type="t" for="ch" forName="Child3Accent3" refType="h" fact="0.9392"/>
                  <dgm:constr type="w" for="ch" forName="Child3Accent3" refType="w" fact="0.0287"/>
                  <dgm:constr type="h" for="ch" forName="Child3Accent3" refType="h" fact="0.0608"/>
                  <dgm:constr type="l" for="ch" forName="Child3Accent4" refType="w" fact="0.1842"/>
                  <dgm:constr type="t" for="ch" forName="Child3Accent4" refType="h" fact="0.9392"/>
                  <dgm:constr type="w" for="ch" forName="Child3Accent4" refType="w" fact="0.0287"/>
                  <dgm:constr type="h" for="ch" forName="Child3Accent4" refType="h" fact="0.0608"/>
                  <dgm:constr type="l" for="ch" forName="Child3Accent5" refType="w" fact="0.1229"/>
                  <dgm:constr type="t" for="ch" forName="Child3Accent5" refType="h" fact="0.9392"/>
                  <dgm:constr type="w" for="ch" forName="Child3Accent5" refType="w" fact="0.0287"/>
                  <dgm:constr type="h" for="ch" forName="Child3Accent5" refType="h" fact="0.0608"/>
                  <dgm:constr type="l" for="ch" forName="Child3Accent6" refType="w" fact="0.0615"/>
                  <dgm:constr type="t" for="ch" forName="Child3Accent6" refType="h" fact="0.9392"/>
                  <dgm:constr type="w" for="ch" forName="Child3Accent6" refType="w" fact="0.0287"/>
                  <dgm:constr type="h" for="ch" forName="Child3Accent6" refType="h" fact="0.0608"/>
                  <dgm:constr type="l" for="ch" forName="Child3Accent7" refType="w" fact="0.0002"/>
                  <dgm:constr type="t" for="ch" forName="Child3Accent7" refType="h" fact="0.9392"/>
                  <dgm:constr type="w" for="ch" forName="Child3Accent7" refType="w" fact="0.0287"/>
                  <dgm:constr type="h" for="ch" forName="Child3Accent7" refType="h" fact="0.0608"/>
                  <dgm:constr type="l" for="ch" forName="ParentAccent1" refType="w" fact="0.9713"/>
                  <dgm:constr type="t" for="ch" forName="ParentAccent1" refType="h" fact="0.5511"/>
                  <dgm:constr type="w" for="ch" forName="ParentAccent1" refType="w" fact="0.0287"/>
                  <dgm:constr type="h" for="ch" forName="ParentAccent1" refType="h" fact="0.0608"/>
                  <dgm:constr type="l" for="ch" forName="ParentAccent2" refType="w" fact="0.9187"/>
                  <dgm:constr type="t" for="ch" forName="ParentAccent2" refType="h" fact="0.5511"/>
                  <dgm:constr type="w" for="ch" forName="ParentAccent2" refType="w" fact="0.0287"/>
                  <dgm:constr type="h" for="ch" forName="ParentAccent2" refType="h" fact="0.0608"/>
                  <dgm:constr type="l" for="ch" forName="ParentAccent3" refType="w" fact="0.8661"/>
                  <dgm:constr type="t" for="ch" forName="ParentAccent3" refType="h" fact="0.5511"/>
                  <dgm:constr type="w" for="ch" forName="ParentAccent3" refType="w" fact="0.0287"/>
                  <dgm:constr type="h" for="ch" forName="ParentAccent3" refType="h" fact="0.0608"/>
                  <dgm:constr type="l" for="ch" forName="ParentAccent4" refType="w" fact="0.8136"/>
                  <dgm:constr type="t" for="ch" forName="ParentAccent4" refType="h" fact="0.5511"/>
                  <dgm:constr type="w" for="ch" forName="ParentAccent4" refType="w" fact="0.0287"/>
                  <dgm:constr type="h" for="ch" forName="ParentAccent4" refType="h" fact="0.0608"/>
                  <dgm:constr type="l" for="ch" forName="ParentAccent5" refType="w" fact="0.761"/>
                  <dgm:constr type="t" for="ch" forName="ParentAccent5" refType="h" fact="0.5511"/>
                  <dgm:constr type="w" for="ch" forName="ParentAccent5" refType="w" fact="0.0287"/>
                  <dgm:constr type="h" for="ch" forName="ParentAccent5" refType="h" fact="0.0608"/>
                  <dgm:constr type="l" for="ch" forName="ParentAccent6" refType="w" fact="0.6797"/>
                  <dgm:constr type="t" for="ch" forName="ParentAccent6" refType="h" fact="0.5207"/>
                  <dgm:constr type="w" for="ch" forName="ParentAccent6" refType="w" fact="0.0574"/>
                  <dgm:constr type="h" for="ch" forName="ParentAccent6" refType="h" fact="0.1217"/>
                  <dgm:constr type="l" for="ch" forName="ParentAccent7" refType="w" fact="0.9245"/>
                  <dgm:constr type="t" for="ch" forName="ParentAccent7" refType="h" fact="0.4255"/>
                  <dgm:constr type="w" for="ch" forName="ParentAccent7" refType="w" fact="0.0287"/>
                  <dgm:constr type="h" for="ch" forName="ParentAccent7" refType="h" fact="0.0608"/>
                  <dgm:constr type="l" for="ch" forName="ParentAccent8" refType="w" fact="0.9245"/>
                  <dgm:constr type="t" for="ch" forName="ParentAccent8" refType="h" fact="0.6776"/>
                  <dgm:constr type="w" for="ch" forName="ParentAccent8" refType="w" fact="0.0287"/>
                  <dgm:constr type="h" for="ch" forName="ParentAccent8" refType="h" fact="0.0608"/>
                  <dgm:constr type="l" for="ch" forName="ParentAccent9" refType="w" fact="0.9501"/>
                  <dgm:constr type="t" for="ch" forName="ParentAccent9" refType="h" fact="0.4801"/>
                  <dgm:constr type="w" for="ch" forName="ParentAccent9" refType="w" fact="0.0287"/>
                  <dgm:constr type="h" for="ch" forName="ParentAccent9" refType="h" fact="0.0608"/>
                  <dgm:constr type="l" for="ch" forName="ParentAccent10" refType="w" fact="0.9518"/>
                  <dgm:constr type="t" for="ch" forName="ParentAccent10" refType="h" fact="0.6233"/>
                  <dgm:constr type="w" for="ch" forName="ParentAccent10" refType="w" fact="0.0287"/>
                  <dgm:constr type="h" for="ch" forName="ParentAccent10" refType="h" fact="0.0608"/>
                  <dgm:constr type="l" for="ch" forName="Child3" refType="w" fact="0"/>
                  <dgm:constr type="t" for="ch" forName="Child3" refType="h" fact="0.7822"/>
                  <dgm:constr type="w" for="ch" forName="Child3" refType="w" fact="0.3364"/>
                  <dgm:constr type="h" for="ch" forName="Child3" refType="h" fact="0.1564"/>
                  <dgm:constr type="l" for="ch" forName="Child2" refType="w" fact="0"/>
                  <dgm:constr type="t" for="ch" forName="Child2" refType="h" fact="0.3955"/>
                  <dgm:constr type="w" for="ch" forName="Child2" refType="w" fact="0.2544"/>
                  <dgm:constr type="h" for="ch" forName="Child2" refType="h" fact="0.1564"/>
                  <dgm:constr type="l" for="ch" forName="Child1" refType="w" fact="0"/>
                  <dgm:constr type="t" for="ch" forName="Child1" refType="h" fact="0"/>
                  <dgm:constr type="w" for="ch" forName="Child1" refType="w" fact="0.3364"/>
                  <dgm:constr type="h" for="ch" forName="Child1" refType="h" fact="0.1564"/>
                  <dgm:constr type="l" for="ch" forName="Parent" refType="w" fact="0.3653"/>
                  <dgm:constr type="t" for="ch" forName="Parent" refType="h" fact="0.2737"/>
                  <dgm:constr type="w" for="ch" forName="Parent" refType="w" fact="0.2906"/>
                  <dgm:constr type="h" for="ch" forName="Parent" refType="h" fact="0.6157"/>
                </dgm:constrLst>
              </dgm:if>
              <dgm:if name="Name11" axis="ch" ptType="node" func="cnt" op="equ" val="4">
                <dgm:alg type="composite">
                  <dgm:param type="ar" val="1.8304"/>
                </dgm:alg>
                <dgm:constrLst>
                  <dgm:constr type="l" for="ch" forName="Parent" refType="w" fact="0.3771"/>
                  <dgm:constr type="t" for="ch" forName="Parent" refType="h" fact="0.2946"/>
                  <dgm:constr type="w" for="ch" forName="Parent" refType="w" fact="0.2862"/>
                  <dgm:constr type="h" for="ch" forName="Parent" refType="h" fact="0.5239"/>
                  <dgm:constr type="l" for="ch" forName="Child1Accent1" refType="w" fact="0.3904"/>
                  <dgm:constr type="t" for="ch" forName="Child1Accent1" refType="h" fact="0.2104"/>
                  <dgm:constr type="w" for="ch" forName="Child1Accent1" refType="w" fact="0.0566"/>
                  <dgm:constr type="h" for="ch" forName="Child1Accent1" refType="h" fact="0.1035"/>
                  <dgm:constr type="l" for="ch" forName="Child1Accent3" refType="w" fact="0.3001"/>
                  <dgm:constr type="t" for="ch" forName="Child1Accent3" refType="h" fact="0.128"/>
                  <dgm:constr type="w" for="ch" forName="Child1Accent3" refType="w" fact="0.0283"/>
                  <dgm:constr type="h" for="ch" forName="Child1Accent3" refType="h" fact="0.0518"/>
                  <dgm:constr type="l" for="ch" forName="Child1Accent4" refType="w" fact="0.2418"/>
                  <dgm:constr type="t" for="ch" forName="Child1Accent4" refType="h" fact="0.128"/>
                  <dgm:constr type="w" for="ch" forName="Child1Accent4" refType="w" fact="0.0283"/>
                  <dgm:constr type="h" for="ch" forName="Child1Accent4" refType="h" fact="0.0518"/>
                  <dgm:constr type="l" for="ch" forName="Child1Accent5" refType="w" fact="0.1835"/>
                  <dgm:constr type="t" for="ch" forName="Child1Accent5" refType="h" fact="0.128"/>
                  <dgm:constr type="w" for="ch" forName="Child1Accent5" refType="w" fact="0.0283"/>
                  <dgm:constr type="h" for="ch" forName="Child1Accent5" refType="h" fact="0.0518"/>
                  <dgm:constr type="l" for="ch" forName="Child1Accent6" refType="w" fact="0.1252"/>
                  <dgm:constr type="t" for="ch" forName="Child1Accent6" refType="h" fact="0.128"/>
                  <dgm:constr type="w" for="ch" forName="Child1Accent6" refType="w" fact="0.0283"/>
                  <dgm:constr type="h" for="ch" forName="Child1Accent6" refType="h" fact="0.0518"/>
                  <dgm:constr type="l" for="ch" forName="Child3Accent1" refType="w" fact="0.3158"/>
                  <dgm:constr type="t" for="ch" forName="Child3Accent1" refType="h" fact="0.6212"/>
                  <dgm:constr type="w" for="ch" forName="Child3Accent1" refType="w" fact="0.0566"/>
                  <dgm:constr type="h" for="ch" forName="Child3Accent1" refType="h" fact="0.1035"/>
                  <dgm:constr type="l" for="ch" forName="Child3Accent2" refType="w" fact="0.2689"/>
                  <dgm:constr type="t" for="ch" forName="Child3Accent2" refType="h" fact="0.6828"/>
                  <dgm:constr type="w" for="ch" forName="Child3Accent2" refType="w" fact="0.0283"/>
                  <dgm:constr type="h" for="ch" forName="Child3Accent2" refType="h" fact="0.0518"/>
                  <dgm:constr type="l" for="ch" forName="Child3Accent4" refType="w" fact="0.1614"/>
                  <dgm:constr type="t" for="ch" forName="Child3Accent4" refType="h" fact="0.6828"/>
                  <dgm:constr type="w" for="ch" forName="Child3Accent4" refType="w" fact="0.0283"/>
                  <dgm:constr type="h" for="ch" forName="Child3Accent4" refType="h" fact="0.0518"/>
                  <dgm:constr type="l" for="ch" forName="Child3Accent5" refType="w" fact="0.1077"/>
                  <dgm:constr type="t" for="ch" forName="Child3Accent5" refType="h" fact="0.6828"/>
                  <dgm:constr type="w" for="ch" forName="Child3Accent5" refType="w" fact="0.0283"/>
                  <dgm:constr type="h" for="ch" forName="Child3Accent5" refType="h" fact="0.0518"/>
                  <dgm:constr type="l" for="ch" forName="Child1Accent7" refType="w" fact="0.0668"/>
                  <dgm:constr type="t" for="ch" forName="Child1Accent7" refType="h" fact="0.128"/>
                  <dgm:constr type="w" for="ch" forName="Child1Accent7" refType="w" fact="0.0283"/>
                  <dgm:constr type="h" for="ch" forName="Child1Accent7" refType="h" fact="0.0518"/>
                  <dgm:constr type="l" for="ch" forName="Child3Accent6" refType="w" fact="0.0539"/>
                  <dgm:constr type="t" for="ch" forName="Child3Accent6" refType="h" fact="0.6828"/>
                  <dgm:constr type="w" for="ch" forName="Child3Accent6" refType="w" fact="0.0283"/>
                  <dgm:constr type="h" for="ch" forName="Child3Accent6" refType="h" fact="0.0518"/>
                  <dgm:constr type="l" for="ch" forName="Child1Accent8" refType="w" fact="0.0085"/>
                  <dgm:constr type="t" for="ch" forName="Child1Accent8" refType="h" fact="0.128"/>
                  <dgm:constr type="w" for="ch" forName="Child1Accent8" refType="w" fact="0.0283"/>
                  <dgm:constr type="h" for="ch" forName="Child1Accent8" refType="h" fact="0.0518"/>
                  <dgm:constr type="l" for="ch" forName="Child1Accent9" refType="w" fact="0"/>
                  <dgm:constr type="t" for="ch" forName="Child1Accent9" refType="h" fact="0"/>
                  <dgm:constr type="w" for="ch" forName="Child1Accent9" refType="w" fact="0"/>
                  <dgm:constr type="h" for="ch" forName="Child1Accent9" refType="h" fact="0"/>
                  <dgm:constr type="l" for="ch" forName="Child3Accent7" refType="w" fact="0.0002"/>
                  <dgm:constr type="t" for="ch" forName="Child3Accent7" refType="h" fact="0.6828"/>
                  <dgm:constr type="w" for="ch" forName="Child3Accent7" refType="w" fact="0.0283"/>
                  <dgm:constr type="h" for="ch" forName="Child3Accent7" refType="h" fact="0.0518"/>
                  <dgm:constr type="l" for="ch" forName="Child4Accent1" refType="w" fact="0.3904"/>
                  <dgm:constr type="t" for="ch" forName="Child4Accent1" refType="h" fact="0.8"/>
                  <dgm:constr type="w" for="ch" forName="Child4Accent1" refType="w" fact="0.0566"/>
                  <dgm:constr type="h" for="ch" forName="Child4Accent1" refType="h" fact="0.1035"/>
                  <dgm:constr type="l" for="ch" forName="Child4Accent3" refType="w" fact="0.2998"/>
                  <dgm:constr type="t" for="ch" forName="Child4Accent3" refType="h" fact="0.9482"/>
                  <dgm:constr type="w" for="ch" forName="Child4Accent3" refType="w" fact="0.0283"/>
                  <dgm:constr type="h" for="ch" forName="Child4Accent3" refType="h" fact="0.0518"/>
                  <dgm:constr type="l" for="ch" forName="Child4Accent4" refType="w" fact="0.2415"/>
                  <dgm:constr type="t" for="ch" forName="Child4Accent4" refType="h" fact="0.9482"/>
                  <dgm:constr type="w" for="ch" forName="Child4Accent4" refType="w" fact="0.0283"/>
                  <dgm:constr type="h" for="ch" forName="Child4Accent4" refType="h" fact="0.0518"/>
                  <dgm:constr type="l" for="ch" forName="Child4Accent5" refType="w" fact="0.1833"/>
                  <dgm:constr type="t" for="ch" forName="Child4Accent5" refType="h" fact="0.9482"/>
                  <dgm:constr type="w" for="ch" forName="Child4Accent5" refType="w" fact="0.0283"/>
                  <dgm:constr type="h" for="ch" forName="Child4Accent5" refType="h" fact="0.0518"/>
                  <dgm:constr type="l" for="ch" forName="Child4Accent6" refType="w" fact="0.1251"/>
                  <dgm:constr type="t" for="ch" forName="Child4Accent6" refType="h" fact="0.9482"/>
                  <dgm:constr type="w" for="ch" forName="Child4Accent6" refType="w" fact="0.0283"/>
                  <dgm:constr type="h" for="ch" forName="Child4Accent6" refType="h" fact="0.0518"/>
                  <dgm:constr type="l" for="ch" forName="Child4Accent7" refType="w" fact="0.0668"/>
                  <dgm:constr type="t" for="ch" forName="Child4Accent7" refType="h" fact="0.9482"/>
                  <dgm:constr type="w" for="ch" forName="Child4Accent7" refType="w" fact="0.0283"/>
                  <dgm:constr type="h" for="ch" forName="Child4Accent7" refType="h" fact="0.0518"/>
                  <dgm:constr type="l" for="ch" forName="Child4Accent8" refType="w" fact="0.0086"/>
                  <dgm:constr type="t" for="ch" forName="Child4Accent8" refType="h" fact="0.9482"/>
                  <dgm:constr type="w" for="ch" forName="Child4Accent8" refType="w" fact="0.0283"/>
                  <dgm:constr type="h" for="ch" forName="Child4Accent8" refType="h" fact="0.0518"/>
                  <dgm:constr type="l" for="ch" forName="Child2Accent1" refType="w" fact="0.3158"/>
                  <dgm:constr type="t" for="ch" forName="Child2Accent1" refType="h" fact="0.3725"/>
                  <dgm:constr type="w" for="ch" forName="Child2Accent1" refType="w" fact="0.0566"/>
                  <dgm:constr type="h" for="ch" forName="Child2Accent1" refType="h" fact="0.1035"/>
                  <dgm:constr type="l" for="ch" forName="Child4Accent2" refType="w" fact="0.358"/>
                  <dgm:constr type="t" for="ch" forName="Child4Accent2" refType="h" fact="0.8993"/>
                  <dgm:constr type="w" for="ch" forName="Child4Accent2" refType="w" fact="0.0283"/>
                  <dgm:constr type="h" for="ch" forName="Child4Accent2" refType="h" fact="0.0518"/>
                  <dgm:constr type="l" for="ch" forName="Child1Accent2" refType="w" fact="0.3585"/>
                  <dgm:constr type="t" for="ch" forName="Child1Accent2" refType="h" fact="0.162"/>
                  <dgm:constr type="w" for="ch" forName="Child1Accent2" refType="w" fact="0.0283"/>
                  <dgm:constr type="h" for="ch" forName="Child1Accent2" refType="h" fact="0.0518"/>
                  <dgm:constr type="l" for="ch" forName="Child3Accent3" refType="w" fact="0.2151"/>
                  <dgm:constr type="t" for="ch" forName="Child3Accent3" refType="h" fact="0.6828"/>
                  <dgm:constr type="w" for="ch" forName="Child3Accent3" refType="w" fact="0.0283"/>
                  <dgm:constr type="h" for="ch" forName="Child3Accent3" refType="h" fact="0.0518"/>
                  <dgm:constr type="l" for="ch" forName="Child2Accent2" refType="w" fact="0.2689"/>
                  <dgm:constr type="t" for="ch" forName="Child2Accent2" refType="h" fact="0.3937"/>
                  <dgm:constr type="w" for="ch" forName="Child2Accent2" refType="w" fact="0.0283"/>
                  <dgm:constr type="h" for="ch" forName="Child2Accent2" refType="h" fact="0.0518"/>
                  <dgm:constr type="l" for="ch" forName="Child2Accent4" refType="w" fact="0.1614"/>
                  <dgm:constr type="t" for="ch" forName="Child2Accent4" refType="h" fact="0.3937"/>
                  <dgm:constr type="w" for="ch" forName="Child2Accent4" refType="w" fact="0.0283"/>
                  <dgm:constr type="h" for="ch" forName="Child2Accent4" refType="h" fact="0.0518"/>
                  <dgm:constr type="l" for="ch" forName="Child2Accent5" refType="w" fact="0.1077"/>
                  <dgm:constr type="t" for="ch" forName="Child2Accent5" refType="h" fact="0.3937"/>
                  <dgm:constr type="w" for="ch" forName="Child2Accent5" refType="w" fact="0.0283"/>
                  <dgm:constr type="h" for="ch" forName="Child2Accent5" refType="h" fact="0.0518"/>
                  <dgm:constr type="l" for="ch" forName="Child2Accent6" refType="w" fact="0.0539"/>
                  <dgm:constr type="t" for="ch" forName="Child2Accent6" refType="h" fact="0.3937"/>
                  <dgm:constr type="w" for="ch" forName="Child2Accent6" refType="w" fact="0.0283"/>
                  <dgm:constr type="h" for="ch" forName="Child2Accent6" refType="h" fact="0.0518"/>
                  <dgm:constr type="l" for="ch" forName="Child2Accent7" refType="w" fact="0.0002"/>
                  <dgm:constr type="t" for="ch" forName="Child2Accent7" refType="h" fact="0.3937"/>
                  <dgm:constr type="w" for="ch" forName="Child2Accent7" refType="w" fact="0.0283"/>
                  <dgm:constr type="h" for="ch" forName="Child2Accent7" refType="h" fact="0.0518"/>
                  <dgm:constr type="l" for="ch" forName="Child2Accent3" refType="w" fact="0.2151"/>
                  <dgm:constr type="t" for="ch" forName="Child2Accent3" refType="h" fact="0.3937"/>
                  <dgm:constr type="w" for="ch" forName="Child2Accent3" refType="w" fact="0.0283"/>
                  <dgm:constr type="h" for="ch" forName="Child2Accent3" refType="h" fact="0.0518"/>
                  <dgm:constr type="l" for="ch" forName="ParentAccent1" refType="w" fact="0.9717"/>
                  <dgm:constr type="t" for="ch" forName="ParentAccent1" refType="h" fact="0.5316"/>
                  <dgm:constr type="w" for="ch" forName="ParentAccent1" refType="w" fact="0.0283"/>
                  <dgm:constr type="h" for="ch" forName="ParentAccent1" refType="h" fact="0.0518"/>
                  <dgm:constr type="l" for="ch" forName="ParentAccent2" refType="w" fact="0.9199"/>
                  <dgm:constr type="t" for="ch" forName="ParentAccent2" refType="h" fact="0.5316"/>
                  <dgm:constr type="w" for="ch" forName="ParentAccent2" refType="w" fact="0.0283"/>
                  <dgm:constr type="h" for="ch" forName="ParentAccent2" refType="h" fact="0.0518"/>
                  <dgm:constr type="l" for="ch" forName="ParentAccent3" refType="w" fact="0.8682"/>
                  <dgm:constr type="t" for="ch" forName="ParentAccent3" refType="h" fact="0.5316"/>
                  <dgm:constr type="w" for="ch" forName="ParentAccent3" refType="w" fact="0.0283"/>
                  <dgm:constr type="h" for="ch" forName="ParentAccent3" refType="h" fact="0.0518"/>
                  <dgm:constr type="l" for="ch" forName="ParentAccent4" refType="w" fact="0.8164"/>
                  <dgm:constr type="t" for="ch" forName="ParentAccent4" refType="h" fact="0.5316"/>
                  <dgm:constr type="w" for="ch" forName="ParentAccent4" refType="w" fact="0.0283"/>
                  <dgm:constr type="h" for="ch" forName="ParentAccent4" refType="h" fact="0.0518"/>
                  <dgm:constr type="l" for="ch" forName="ParentAccent5" refType="w" fact="0.7646"/>
                  <dgm:constr type="t" for="ch" forName="ParentAccent5" refType="h" fact="0.5316"/>
                  <dgm:constr type="w" for="ch" forName="ParentAccent5" refType="w" fact="0.0283"/>
                  <dgm:constr type="h" for="ch" forName="ParentAccent5" refType="h" fact="0.0518"/>
                  <dgm:constr type="l" for="ch" forName="ParentAccent6" refType="w" fact="0.6846"/>
                  <dgm:constr type="t" for="ch" forName="ParentAccent6" refType="h" fact="0.5057"/>
                  <dgm:constr type="w" for="ch" forName="ParentAccent6" refType="w" fact="0.0566"/>
                  <dgm:constr type="h" for="ch" forName="ParentAccent6" refType="h" fact="0.1035"/>
                  <dgm:constr type="l" for="ch" forName="ParentAccent7" refType="w" fact="0.9256"/>
                  <dgm:constr type="t" for="ch" forName="ParentAccent7" refType="h" fact="0.4247"/>
                  <dgm:constr type="w" for="ch" forName="ParentAccent7" refType="w" fact="0.0283"/>
                  <dgm:constr type="h" for="ch" forName="ParentAccent7" refType="h" fact="0.0518"/>
                  <dgm:constr type="l" for="ch" forName="ParentAccent8" refType="w" fact="0.9256"/>
                  <dgm:constr type="t" for="ch" forName="ParentAccent8" refType="h" fact="0.6392"/>
                  <dgm:constr type="w" for="ch" forName="ParentAccent8" refType="w" fact="0.0283"/>
                  <dgm:constr type="h" for="ch" forName="ParentAccent8" refType="h" fact="0.0518"/>
                  <dgm:constr type="l" for="ch" forName="ParentAccent9" refType="w" fact="0.9509"/>
                  <dgm:constr type="t" for="ch" forName="ParentAccent9" refType="h" fact="0.4712"/>
                  <dgm:constr type="w" for="ch" forName="ParentAccent9" refType="w" fact="0.0283"/>
                  <dgm:constr type="h" for="ch" forName="ParentAccent9" refType="h" fact="0.0518"/>
                  <dgm:constr type="l" for="ch" forName="ParentAccent10" refType="w" fact="0.9525"/>
                  <dgm:constr type="t" for="ch" forName="ParentAccent10" refType="h" fact="0.593"/>
                  <dgm:constr type="w" for="ch" forName="ParentAccent10" refType="w" fact="0.0283"/>
                  <dgm:constr type="h" for="ch" forName="ParentAccent10" refType="h" fact="0.0518"/>
                  <dgm:constr type="l" for="ch" forName="Child4" refType="w" fact="0.0081"/>
                  <dgm:constr type="t" for="ch" forName="Child4" refType="h" fact="0.8184"/>
                  <dgm:constr type="w" for="ch" forName="Child4" refType="w" fact="0.3192"/>
                  <dgm:constr type="h" for="ch" forName="Child4" refType="h" fact="0.1294"/>
                  <dgm:constr type="l" for="ch" forName="Child3" refType="w" fact="0"/>
                  <dgm:constr type="t" for="ch" forName="Child3" refType="h" fact="0.5547"/>
                  <dgm:constr type="w" for="ch" forName="Child3" refType="w" fact="0.297"/>
                  <dgm:constr type="h" for="ch" forName="Child3" refType="h" fact="0.1294"/>
                  <dgm:constr type="l" for="ch" forName="Child2" refType="w" fact="0"/>
                  <dgm:constr type="t" for="ch" forName="Child2" refType="h" fact="0.2662"/>
                  <dgm:constr type="w" for="ch" forName="Child2" refType="w" fact="0.297"/>
                  <dgm:constr type="h" for="ch" forName="Child2" refType="h" fact="0.1294"/>
                  <dgm:constr type="l" for="ch" forName="Child1" refType="w" fact="0.0081"/>
                  <dgm:constr type="t" for="ch" forName="Child1" refType="h" fact="0"/>
                  <dgm:constr type="w" for="ch" forName="Child1" refType="w" fact="0.3192"/>
                  <dgm:constr type="h" for="ch" forName="Child1" refType="h" fact="0.1294"/>
                </dgm:constrLst>
              </dgm:if>
              <dgm:else name="Name12">
                <dgm:alg type="composite">
                  <dgm:param type="ar" val="1.3278"/>
                </dgm:alg>
                <dgm:constrLst>
                  <dgm:constr type="l" for="ch" forName="Child2Accent1" refType="w" fact="0.3436"/>
                  <dgm:constr type="t" for="ch" forName="Child2Accent1" refType="h" fact="0.3184"/>
                  <dgm:constr type="w" for="ch" forName="Child2Accent1" refType="w" fact="0.0574"/>
                  <dgm:constr type="h" for="ch" forName="Child2Accent1" refType="h" fact="0.0763"/>
                  <dgm:constr type="l" for="ch" forName="Child2Accent2" refType="w" fact="0.3068"/>
                  <dgm:constr type="t" for="ch" forName="Child2Accent2" refType="h" fact="0.2781"/>
                  <dgm:constr type="w" for="ch" forName="Child2Accent2" refType="w" fact="0.0287"/>
                  <dgm:constr type="h" for="ch" forName="Child2Accent2" refType="h" fact="0.0381"/>
                  <dgm:constr type="l" for="ch" forName="Child2Accent3" refType="w" fact="0.2455"/>
                  <dgm:constr type="t" for="ch" forName="Child2Accent3" refType="h" fact="0.2781"/>
                  <dgm:constr type="w" for="ch" forName="Child2Accent3" refType="w" fact="0.0287"/>
                  <dgm:constr type="h" for="ch" forName="Child2Accent3" refType="h" fact="0.0381"/>
                  <dgm:constr type="l" for="ch" forName="Child2Accent4" refType="w" fact="0.1842"/>
                  <dgm:constr type="t" for="ch" forName="Child2Accent4" refType="h" fact="0.2781"/>
                  <dgm:constr type="w" for="ch" forName="Child2Accent4" refType="w" fact="0.0287"/>
                  <dgm:constr type="h" for="ch" forName="Child2Accent4" refType="h" fact="0.0381"/>
                  <dgm:constr type="l" for="ch" forName="Child2Accent5" refType="w" fact="0.1229"/>
                  <dgm:constr type="t" for="ch" forName="Child2Accent5" refType="h" fact="0.2781"/>
                  <dgm:constr type="w" for="ch" forName="Child2Accent5" refType="w" fact="0.0287"/>
                  <dgm:constr type="h" for="ch" forName="Child2Accent5" refType="h" fact="0.0381"/>
                  <dgm:constr type="l" for="ch" forName="Child3Accent1" refType="w" fact="0.284"/>
                  <dgm:constr type="t" for="ch" forName="Child3Accent1" refType="h" fact="0.5061"/>
                  <dgm:constr type="w" for="ch" forName="Child3Accent1" refType="w" fact="0.0574"/>
                  <dgm:constr type="h" for="ch" forName="Child3Accent1" refType="h" fact="0.0763"/>
                  <dgm:constr type="l" for="ch" forName="Child3Accent2" refType="w" fact="0.2272"/>
                  <dgm:constr type="t" for="ch" forName="Child3Accent2" refType="h" fact="0.5252"/>
                  <dgm:constr type="w" for="ch" forName="Child3Accent2" refType="w" fact="0.0287"/>
                  <dgm:constr type="h" for="ch" forName="Child3Accent2" refType="h" fact="0.0381"/>
                  <dgm:constr type="l" for="ch" forName="Child3Accent3" refType="w" fact="0.1705"/>
                  <dgm:constr type="t" for="ch" forName="Child3Accent3" refType="h" fact="0.5252"/>
                  <dgm:constr type="w" for="ch" forName="Child3Accent3" refType="w" fact="0.0287"/>
                  <dgm:constr type="h" for="ch" forName="Child3Accent3" refType="h" fact="0.0381"/>
                  <dgm:constr type="l" for="ch" forName="Child3Accent4" refType="w" fact="0.1137"/>
                  <dgm:constr type="t" for="ch" forName="Child3Accent4" refType="h" fact="0.5252"/>
                  <dgm:constr type="w" for="ch" forName="Child3Accent4" refType="w" fact="0.0287"/>
                  <dgm:constr type="h" for="ch" forName="Child3Accent4" refType="h" fact="0.0381"/>
                  <dgm:constr type="l" for="ch" forName="Child2Accent6" refType="w" fact="0.0615"/>
                  <dgm:constr type="t" for="ch" forName="Child2Accent6" refType="h" fact="0.2781"/>
                  <dgm:constr type="w" for="ch" forName="Child2Accent6" refType="w" fact="0.0287"/>
                  <dgm:constr type="h" for="ch" forName="Child2Accent6" refType="h" fact="0.0381"/>
                  <dgm:constr type="l" for="ch" forName="Child3Accent5" refType="w" fact="0.057"/>
                  <dgm:constr type="t" for="ch" forName="Child3Accent5" refType="h" fact="0.5252"/>
                  <dgm:constr type="w" for="ch" forName="Child3Accent5" refType="w" fact="0.0287"/>
                  <dgm:constr type="h" for="ch" forName="Child3Accent5" refType="h" fact="0.0381"/>
                  <dgm:constr type="l" for="ch" forName="Child2Accent7" refType="w" fact="0.0002"/>
                  <dgm:constr type="t" for="ch" forName="Child2Accent7" refType="h" fact="0.2781"/>
                  <dgm:constr type="w" for="ch" forName="Child2Accent7" refType="w" fact="0.0287"/>
                  <dgm:constr type="h" for="ch" forName="Child2Accent7" refType="h" fact="0.0381"/>
                  <dgm:constr type="l" for="ch" forName="Child3Accent6" refType="w" fact="0.0002"/>
                  <dgm:constr type="t" for="ch" forName="Child3Accent6" refType="h" fact="0.5252"/>
                  <dgm:constr type="w" for="ch" forName="Child3Accent6" refType="w" fact="0.0287"/>
                  <dgm:constr type="h" for="ch" forName="Child3Accent6" refType="h" fact="0.0381"/>
                  <dgm:constr type="l" for="ch" forName="Child3Accent7" refType="w" fact="0"/>
                  <dgm:constr type="t" for="ch" forName="Child3Accent7" refType="h" fact="0"/>
                  <dgm:constr type="w" for="ch" forName="Child3Accent7" refType="w" fact="0"/>
                  <dgm:constr type="h" for="ch" forName="Child3Accent7" refType="h" fact="0"/>
                  <dgm:constr type="l" for="ch" forName="Child4Accent1" refType="w" fact="0.3436"/>
                  <dgm:constr type="t" for="ch" forName="Child4Accent1" refType="h" fact="0.6908"/>
                  <dgm:constr type="w" for="ch" forName="Child4Accent1" refType="w" fact="0.0574"/>
                  <dgm:constr type="h" for="ch" forName="Child4Accent1" refType="h" fact="0.0763"/>
                  <dgm:constr type="l" for="ch" forName="Child4Accent2" refType="w" fact="0.3068"/>
                  <dgm:constr type="t" for="ch" forName="Child4Accent2" refType="h" fact="0.7684"/>
                  <dgm:constr type="w" for="ch" forName="Child4Accent2" refType="w" fact="0.0287"/>
                  <dgm:constr type="h" for="ch" forName="Child4Accent2" refType="h" fact="0.0381"/>
                  <dgm:constr type="l" for="ch" forName="Child4Accent3" refType="w" fact="0.2455"/>
                  <dgm:constr type="t" for="ch" forName="Child4Accent3" refType="h" fact="0.7684"/>
                  <dgm:constr type="w" for="ch" forName="Child4Accent3" refType="w" fact="0.0287"/>
                  <dgm:constr type="h" for="ch" forName="Child4Accent3" refType="h" fact="0.0381"/>
                  <dgm:constr type="l" for="ch" forName="Child4Accent4" refType="w" fact="0.1842"/>
                  <dgm:constr type="t" for="ch" forName="Child4Accent4" refType="h" fact="0.7684"/>
                  <dgm:constr type="w" for="ch" forName="Child4Accent4" refType="w" fact="0.0287"/>
                  <dgm:constr type="h" for="ch" forName="Child4Accent4" refType="h" fact="0.0381"/>
                  <dgm:constr type="l" for="ch" forName="Child4Accent5" refType="w" fact="0.1229"/>
                  <dgm:constr type="t" for="ch" forName="Child4Accent5" refType="h" fact="0.7684"/>
                  <dgm:constr type="w" for="ch" forName="Child4Accent5" refType="w" fact="0.0287"/>
                  <dgm:constr type="h" for="ch" forName="Child4Accent5" refType="h" fact="0.0381"/>
                  <dgm:constr type="l" for="ch" forName="Child4Accent6" refType="w" fact="0.0615"/>
                  <dgm:constr type="t" for="ch" forName="Child4Accent6" refType="h" fact="0.7684"/>
                  <dgm:constr type="w" for="ch" forName="Child4Accent6" refType="w" fact="0.0287"/>
                  <dgm:constr type="h" for="ch" forName="Child4Accent6" refType="h" fact="0.0381"/>
                  <dgm:constr type="l" for="ch" forName="Child4Accent7" refType="w" fact="0.0002"/>
                  <dgm:constr type="t" for="ch" forName="Child4Accent7" refType="h" fact="0.7684"/>
                  <dgm:constr type="w" for="ch" forName="Child4Accent7" refType="w" fact="0.0287"/>
                  <dgm:constr type="h" for="ch" forName="Child4Accent7" refType="h" fact="0.0381"/>
                  <dgm:constr type="l" for="ch" forName="Child4Accent8" refType="w" fact="0"/>
                  <dgm:constr type="t" for="ch" forName="Child4Accent8" refType="h" fact="0"/>
                  <dgm:constr type="w" for="ch" forName="Child4Accent8" refType="w" fact="0"/>
                  <dgm:constr type="h" for="ch" forName="Child4Accent8" refType="h" fact="0"/>
                  <dgm:constr type="l" for="ch" forName="ParentAccent1" refType="w" fact="0.9713"/>
                  <dgm:constr type="t" for="ch" forName="ParentAccent1" refType="h" fact="0.5252"/>
                  <dgm:constr type="w" for="ch" forName="ParentAccent1" refType="w" fact="0.0287"/>
                  <dgm:constr type="h" for="ch" forName="ParentAccent1" refType="h" fact="0.0381"/>
                  <dgm:constr type="l" for="ch" forName="ParentAccent2" refType="w" fact="0.9187"/>
                  <dgm:constr type="t" for="ch" forName="ParentAccent2" refType="h" fact="0.5252"/>
                  <dgm:constr type="w" for="ch" forName="ParentAccent2" refType="w" fact="0.0287"/>
                  <dgm:constr type="h" for="ch" forName="ParentAccent2" refType="h" fact="0.0381"/>
                  <dgm:constr type="l" for="ch" forName="ParentAccent3" refType="w" fact="0.8661"/>
                  <dgm:constr type="t" for="ch" forName="ParentAccent3" refType="h" fact="0.5252"/>
                  <dgm:constr type="w" for="ch" forName="ParentAccent3" refType="w" fact="0.0287"/>
                  <dgm:constr type="h" for="ch" forName="ParentAccent3" refType="h" fact="0.0381"/>
                  <dgm:constr type="l" for="ch" forName="ParentAccent4" refType="w" fact="0.8136"/>
                  <dgm:constr type="t" for="ch" forName="ParentAccent4" refType="h" fact="0.5252"/>
                  <dgm:constr type="w" for="ch" forName="ParentAccent4" refType="w" fact="0.0287"/>
                  <dgm:constr type="h" for="ch" forName="ParentAccent4" refType="h" fact="0.0381"/>
                  <dgm:constr type="l" for="ch" forName="ParentAccent5" refType="w" fact="0.761"/>
                  <dgm:constr type="t" for="ch" forName="ParentAccent5" refType="h" fact="0.5252"/>
                  <dgm:constr type="w" for="ch" forName="ParentAccent5" refType="w" fact="0.0287"/>
                  <dgm:constr type="h" for="ch" forName="ParentAccent5" refType="h" fact="0.0381"/>
                  <dgm:constr type="l" for="ch" forName="ParentAccent6" refType="w" fact="0.6797"/>
                  <dgm:constr type="t" for="ch" forName="ParentAccent6" refType="h" fact="0.5061"/>
                  <dgm:constr type="w" for="ch" forName="ParentAccent6" refType="w" fact="0.0574"/>
                  <dgm:constr type="h" for="ch" forName="ParentAccent6" refType="h" fact="0.0763"/>
                  <dgm:constr type="l" for="ch" forName="ParentAccent7" refType="w" fact="0.9245"/>
                  <dgm:constr type="t" for="ch" forName="ParentAccent7" refType="h" fact="0.4464"/>
                  <dgm:constr type="w" for="ch" forName="ParentAccent7" refType="w" fact="0.0287"/>
                  <dgm:constr type="h" for="ch" forName="ParentAccent7" refType="h" fact="0.0381"/>
                  <dgm:constr type="l" for="ch" forName="ParentAccent8" refType="w" fact="0.9245"/>
                  <dgm:constr type="t" for="ch" forName="ParentAccent8" refType="h" fact="0.6045"/>
                  <dgm:constr type="w" for="ch" forName="ParentAccent8" refType="w" fact="0.0287"/>
                  <dgm:constr type="h" for="ch" forName="ParentAccent8" refType="h" fact="0.0381"/>
                  <dgm:constr type="l" for="ch" forName="ParentAccent9" refType="w" fact="0.9501"/>
                  <dgm:constr type="t" for="ch" forName="ParentAccent9" refType="h" fact="0.4807"/>
                  <dgm:constr type="w" for="ch" forName="ParentAccent9" refType="w" fact="0.0287"/>
                  <dgm:constr type="h" for="ch" forName="ParentAccent9" refType="h" fact="0.0381"/>
                  <dgm:constr type="l" for="ch" forName="ParentAccent10" refType="w" fact="0.9518"/>
                  <dgm:constr type="t" for="ch" forName="ParentAccent10" refType="h" fact="0.5705"/>
                  <dgm:constr type="w" for="ch" forName="ParentAccent10" refType="w" fact="0.0287"/>
                  <dgm:constr type="h" for="ch" forName="ParentAccent10" refType="h" fact="0.0381"/>
                  <dgm:constr type="l" for="ch" forName="Child1Accent1" refType="w" fact="0.4819"/>
                  <dgm:constr type="t" for="ch" forName="Child1Accent1" refType="h" fact="0.2457"/>
                  <dgm:constr type="w" for="ch" forName="Child1Accent1" refType="w" fact="0.0574"/>
                  <dgm:constr type="h" for="ch" forName="Child1Accent1" refType="h" fact="0.0763"/>
                  <dgm:constr type="l" for="ch" forName="Child1Accent4" refType="w" fact="0.3653"/>
                  <dgm:constr type="t" for="ch" forName="Child1Accent4" refType="h" fact="0.097"/>
                  <dgm:constr type="w" for="ch" forName="Child1Accent4" refType="w" fact="0.0287"/>
                  <dgm:constr type="h" for="ch" forName="Child1Accent4" refType="h" fact="0.0381"/>
                  <dgm:constr type="l" for="ch" forName="Child1Accent5" refType="w" fact="0.304"/>
                  <dgm:constr type="t" for="ch" forName="Child1Accent5" refType="h" fact="0.097"/>
                  <dgm:constr type="w" for="ch" forName="Child1Accent5" refType="w" fact="0.0287"/>
                  <dgm:constr type="h" for="ch" forName="Child1Accent5" refType="h" fact="0.0381"/>
                  <dgm:constr type="l" for="ch" forName="Child1Accent6" refType="w" fact="0.2426"/>
                  <dgm:constr type="t" for="ch" forName="Child1Accent6" refType="h" fact="0.097"/>
                  <dgm:constr type="w" for="ch" forName="Child1Accent6" refType="w" fact="0.0287"/>
                  <dgm:constr type="h" for="ch" forName="Child1Accent6" refType="h" fact="0.0381"/>
                  <dgm:constr type="l" for="ch" forName="Child1Accent7" refType="w" fact="0.1813"/>
                  <dgm:constr type="t" for="ch" forName="Child1Accent7" refType="h" fact="0.097"/>
                  <dgm:constr type="w" for="ch" forName="Child1Accent7" refType="w" fact="0.0287"/>
                  <dgm:constr type="h" for="ch" forName="Child1Accent7" refType="h" fact="0.0381"/>
                  <dgm:constr type="l" for="ch" forName="Child1Accent8" refType="w" fact="0.12"/>
                  <dgm:constr type="t" for="ch" forName="Child1Accent8" refType="h" fact="0.097"/>
                  <dgm:constr type="w" for="ch" forName="Child1Accent8" refType="w" fact="0.0287"/>
                  <dgm:constr type="h" for="ch" forName="Child1Accent8" refType="h" fact="0.0381"/>
                  <dgm:constr type="l" for="ch" forName="Child1Accent9" refType="w" fact="0.0587"/>
                  <dgm:constr type="t" for="ch" forName="Child1Accent9" refType="h" fact="0.097"/>
                  <dgm:constr type="w" for="ch" forName="Child1Accent9" refType="w" fact="0.0287"/>
                  <dgm:constr type="h" for="ch" forName="Child1Accent9" refType="h" fact="0.0381"/>
                  <dgm:constr type="l" for="ch" forName="Child5Accent1" refType="w" fact="0.4819"/>
                  <dgm:constr type="t" for="ch" forName="Child5Accent1" refType="h" fact="0.7601"/>
                  <dgm:constr type="w" for="ch" forName="Child5Accent1" refType="w" fact="0.0574"/>
                  <dgm:constr type="h" for="ch" forName="Child5Accent1" refType="h" fact="0.0763"/>
                  <dgm:constr type="l" for="ch" forName="Child5Accent4" refType="w" fact="0.3653"/>
                  <dgm:constr type="t" for="ch" forName="Child5Accent4" refType="h" fact="0.9619"/>
                  <dgm:constr type="w" for="ch" forName="Child5Accent4" refType="w" fact="0.0287"/>
                  <dgm:constr type="h" for="ch" forName="Child5Accent4" refType="h" fact="0.0381"/>
                  <dgm:constr type="l" for="ch" forName="Child5Accent5" refType="w" fact="0.304"/>
                  <dgm:constr type="t" for="ch" forName="Child5Accent5" refType="h" fact="0.9619"/>
                  <dgm:constr type="w" for="ch" forName="Child5Accent5" refType="w" fact="0.0287"/>
                  <dgm:constr type="h" for="ch" forName="Child5Accent5" refType="h" fact="0.0381"/>
                  <dgm:constr type="l" for="ch" forName="Child5Accent6" refType="w" fact="0.2426"/>
                  <dgm:constr type="t" for="ch" forName="Child5Accent6" refType="h" fact="0.9619"/>
                  <dgm:constr type="w" for="ch" forName="Child5Accent6" refType="w" fact="0.0287"/>
                  <dgm:constr type="h" for="ch" forName="Child5Accent6" refType="h" fact="0.0381"/>
                  <dgm:constr type="l" for="ch" forName="Child5Accent7" refType="w" fact="0.1813"/>
                  <dgm:constr type="t" for="ch" forName="Child5Accent7" refType="h" fact="0.9619"/>
                  <dgm:constr type="w" for="ch" forName="Child5Accent7" refType="w" fact="0.0287"/>
                  <dgm:constr type="h" for="ch" forName="Child5Accent7" refType="h" fact="0.0381"/>
                  <dgm:constr type="l" for="ch" forName="Child5Accent8" refType="w" fact="0.12"/>
                  <dgm:constr type="t" for="ch" forName="Child5Accent8" refType="h" fact="0.9619"/>
                  <dgm:constr type="w" for="ch" forName="Child5Accent8" refType="w" fact="0.0287"/>
                  <dgm:constr type="h" for="ch" forName="Child5Accent8" refType="h" fact="0.0381"/>
                  <dgm:constr type="l" for="ch" forName="Child5Accent9" refType="w" fact="0.0587"/>
                  <dgm:constr type="t" for="ch" forName="Child5Accent9" refType="h" fact="0.9619"/>
                  <dgm:constr type="w" for="ch" forName="Child5Accent9" refType="w" fact="0.0287"/>
                  <dgm:constr type="h" for="ch" forName="Child5Accent9" refType="h" fact="0.0381"/>
                  <dgm:constr type="l" for="ch" forName="Child5Accent2" refType="w" fact="0.453"/>
                  <dgm:constr type="t" for="ch" forName="Child5Accent2" refType="h" fact="0.8375"/>
                  <dgm:constr type="w" for="ch" forName="Child5Accent2" refType="w" fact="0.0287"/>
                  <dgm:constr type="h" for="ch" forName="Child5Accent2" refType="h" fact="0.0381"/>
                  <dgm:constr type="l" for="ch" forName="Child5Accent3" refType="w" fact="0.4118"/>
                  <dgm:constr type="t" for="ch" forName="Child5Accent3" refType="h" fact="0.8991"/>
                  <dgm:constr type="w" for="ch" forName="Child5Accent3" refType="w" fact="0.0287"/>
                  <dgm:constr type="h" for="ch" forName="Child5Accent3" refType="h" fact="0.0381"/>
                  <dgm:constr type="l" for="ch" forName="Child1Accent2" refType="w" fact="0.4458"/>
                  <dgm:constr type="t" for="ch" forName="Child1Accent2" refType="h" fact="0.2004"/>
                  <dgm:constr type="w" for="ch" forName="Child1Accent2" refType="w" fact="0.0287"/>
                  <dgm:constr type="h" for="ch" forName="Child1Accent2" refType="h" fact="0.0381"/>
                  <dgm:constr type="l" for="ch" forName="Child1Accent3" refType="w" fact="0.4054"/>
                  <dgm:constr type="t" for="ch" forName="Child1Accent3" refType="h" fact="0.1445"/>
                  <dgm:constr type="w" for="ch" forName="Child1Accent3" refType="w" fact="0.0287"/>
                  <dgm:constr type="h" for="ch" forName="Child1Accent3" refType="h" fact="0.0381"/>
                  <dgm:constr type="l" for="ch" forName="Child5" refType="w" fact="0.0581"/>
                  <dgm:constr type="t" for="ch" forName="Child5" refType="h" fact="0.8635"/>
                  <dgm:constr type="w" for="ch" forName="Child5" refType="w" fact="0.3364"/>
                  <dgm:constr type="h" for="ch" forName="Child5" refType="h" fact="0.0981"/>
                  <dgm:constr type="l" for="ch" forName="Child4" refType="w" fact="0"/>
                  <dgm:constr type="t" for="ch" forName="Child4" refType="h" fact="0.6701"/>
                  <dgm:constr type="w" for="ch" forName="Child4" refType="w" fact="0.3364"/>
                  <dgm:constr type="h" for="ch" forName="Child4" refType="h" fact="0.0981"/>
                  <dgm:constr type="l" for="ch" forName="Child3" refType="w" fact="0"/>
                  <dgm:constr type="t" for="ch" forName="Child3" refType="h" fact="0.4276"/>
                  <dgm:constr type="w" for="ch" forName="Child3" refType="w" fact="0.2544"/>
                  <dgm:constr type="h" for="ch" forName="Child3" refType="h" fact="0.0981"/>
                  <dgm:constr type="l" for="ch" forName="Child2" refType="w" fact="0"/>
                  <dgm:constr type="t" for="ch" forName="Child2" refType="h" fact="0.1798"/>
                  <dgm:constr type="w" for="ch" forName="Child2" refType="w" fact="0.3364"/>
                  <dgm:constr type="h" for="ch" forName="Child2" refType="h" fact="0.0981"/>
                  <dgm:constr type="l" for="ch" forName="Child1" refType="w" fact="0.0581"/>
                  <dgm:constr type="t" for="ch" forName="Child1" refType="h" fact="0"/>
                  <dgm:constr type="w" for="ch" forName="Child1" refType="w" fact="0.3364"/>
                  <dgm:constr type="h" for="ch" forName="Child1" refType="h" fact="0.0981"/>
                  <dgm:constr type="l" for="ch" forName="Parent" refType="w" fact="0.3653"/>
                  <dgm:constr type="t" for="ch" forName="Parent" refType="h" fact="0.3513"/>
                  <dgm:constr type="w" for="ch" forName="Parent" refType="w" fact="0.2906"/>
                  <dgm:constr type="h" for="ch" forName="Parent" refType="h" fact="0.3859"/>
                </dgm:constrLst>
              </dgm:else>
            </dgm:choose>
          </dgm:if>
          <dgm:else name="Name13">
            <dgm:choose name="Name14">
              <dgm:if name="Name15" axis="ch" ptType="node" func="cnt" op="equ" val="0">
                <dgm:alg type="composite">
                  <dgm:param type="ar" val="2.1059"/>
                </dgm:alg>
                <dgm:constrLst>
                  <dgm:constr type="r" for="ch" forName="Parent" refType="w"/>
                  <dgm:constr type="t" for="ch" forName="Parent" refType="h" fact="0"/>
                  <dgm:constr type="w" for="ch" forName="Parent" refType="w" fact="0.4749"/>
                  <dgm:constr type="h" for="ch" forName="Parent" refType="h"/>
                  <dgm:constr type="r" for="ch" forName="ParentAccent1" refType="w" fact="0.0469"/>
                  <dgm:constr type="t" for="ch" forName="ParentAccent1" refType="h" fact="0.4506"/>
                  <dgm:constr type="w" for="ch" forName="ParentAccent1" refType="w" fact="0.0469"/>
                  <dgm:constr type="h" for="ch" forName="ParentAccent1" refType="h" fact="0.0988"/>
                  <dgm:constr type="r" for="ch" forName="ParentAccent2" refType="w" fact="0.1266"/>
                  <dgm:constr type="t" for="ch" forName="ParentAccent2" refType="h" fact="0.4506"/>
                  <dgm:constr type="w" for="ch" forName="ParentAccent2" refType="w" fact="0.0469"/>
                  <dgm:constr type="h" for="ch" forName="ParentAccent2" refType="h" fact="0.0988"/>
                  <dgm:constr type="r" for="ch" forName="ParentAccent3" refType="w" fact="0.2063"/>
                  <dgm:constr type="t" for="ch" forName="ParentAccent3" refType="h" fact="0.4506"/>
                  <dgm:constr type="w" for="ch" forName="ParentAccent3" refType="w" fact="0.0469"/>
                  <dgm:constr type="h" for="ch" forName="ParentAccent3" refType="h" fact="0.0988"/>
                  <dgm:constr type="r" for="ch" forName="ParentAccent4" refType="w" fact="0.286"/>
                  <dgm:constr type="t" for="ch" forName="ParentAccent4" refType="h" fact="0.4506"/>
                  <dgm:constr type="w" for="ch" forName="ParentAccent4" refType="w" fact="0.0469"/>
                  <dgm:constr type="h" for="ch" forName="ParentAccent4" refType="h" fact="0.0988"/>
                  <dgm:constr type="r" for="ch" forName="ParentAccent5" refType="w" fact="0.3657"/>
                  <dgm:constr type="t" for="ch" forName="ParentAccent5" refType="h" fact="0.4506"/>
                  <dgm:constr type="w" for="ch" forName="ParentAccent5" refType="w" fact="0.0469"/>
                  <dgm:constr type="h" for="ch" forName="ParentAccent5" refType="h" fact="0.0988"/>
                  <dgm:constr type="r" for="ch" forName="ParentAccent6" refType="w" fact="0.4924"/>
                  <dgm:constr type="t" for="ch" forName="ParentAccent6" refType="h" fact="0.4012"/>
                  <dgm:constr type="w" for="ch" forName="ParentAccent6" refType="w" fact="0.0939"/>
                  <dgm:constr type="h" for="ch" forName="ParentAccent6" refType="h" fact="0.1976"/>
                  <dgm:constr type="r" for="ch" forName="ParentAccent7" refType="w" fact="0.1234"/>
                  <dgm:constr type="t" for="ch" forName="ParentAccent7" refType="h" fact="0.2465"/>
                  <dgm:constr type="w" for="ch" forName="ParentAccent7" refType="w" fact="0.0469"/>
                  <dgm:constr type="h" for="ch" forName="ParentAccent7" refType="h" fact="0.0988"/>
                  <dgm:constr type="r" for="ch" forName="ParentAccent8" refType="w" fact="0.1234"/>
                  <dgm:constr type="t" for="ch" forName="ParentAccent8" refType="h" fact="0.6562"/>
                  <dgm:constr type="w" for="ch" forName="ParentAccent8" refType="w" fact="0.0469"/>
                  <dgm:constr type="h" for="ch" forName="ParentAccent8" refType="h" fact="0.0988"/>
                  <dgm:constr type="r" for="ch" forName="ParentAccent9" refType="w" fact="0.0815"/>
                  <dgm:constr type="t" for="ch" forName="ParentAccent9" refType="h" fact="0.3353"/>
                  <dgm:constr type="w" for="ch" forName="ParentAccent9" refType="w" fact="0.0469"/>
                  <dgm:constr type="h" for="ch" forName="ParentAccent9" refType="h" fact="0.0988"/>
                  <dgm:constr type="r" for="ch" forName="ParentAccent10" refType="w" fact="0.0787"/>
                  <dgm:constr type="t" for="ch" forName="ParentAccent10" refType="h" fact="0.5679"/>
                  <dgm:constr type="w" for="ch" forName="ParentAccent10" refType="w" fact="0.0469"/>
                  <dgm:constr type="h" for="ch" forName="ParentAccent10" refType="h" fact="0.0988"/>
                </dgm:constrLst>
              </dgm:if>
              <dgm:if name="Name16" axis="ch" ptType="node" func="cnt" op="equ" val="1">
                <dgm:alg type="composite">
                  <dgm:param type="ar" val="3.4411"/>
                </dgm:alg>
                <dgm:constrLst>
                  <dgm:constr type="primFontSz" for="des" forName="Child1" val="65"/>
                  <dgm:constr type="primFontSz" for="des" forName="Child1" refType="primFontSz" refFor="des" refForName="Parent" op="lte"/>
                  <dgm:constr type="r" for="ch" forName="Child1Accent1" refType="w" fact="0.716"/>
                  <dgm:constr type="t" for="ch" forName="Child1Accent1" refType="h" fact="0.4012"/>
                  <dgm:constr type="w" for="ch" forName="Child1Accent1" refType="w" fact="0.0574"/>
                  <dgm:constr type="h" for="ch" forName="Child1Accent1" refType="h" fact="0.1976"/>
                  <dgm:constr type="r" for="ch" forName="Child1Accent2" refType="w" fact="0.7728"/>
                  <dgm:constr type="t" for="ch" forName="Child1Accent2" refType="h" fact="0.4506"/>
                  <dgm:constr type="w" for="ch" forName="Child1Accent2" refType="w" fact="0.0287"/>
                  <dgm:constr type="h" for="ch" forName="Child1Accent2" refType="h" fact="0.0988"/>
                  <dgm:constr type="r" for="ch" forName="Child1Accent3" refType="w" fact="0.8295"/>
                  <dgm:constr type="t" for="ch" forName="Child1Accent3" refType="h" fact="0.4506"/>
                  <dgm:constr type="w" for="ch" forName="Child1Accent3" refType="w" fact="0.0287"/>
                  <dgm:constr type="h" for="ch" forName="Child1Accent3" refType="h" fact="0.0988"/>
                  <dgm:constr type="r" for="ch" forName="Child1Accent4" refType="w" fact="0.8863"/>
                  <dgm:constr type="t" for="ch" forName="Child1Accent4" refType="h" fact="0.4506"/>
                  <dgm:constr type="w" for="ch" forName="Child1Accent4" refType="w" fact="0.0287"/>
                  <dgm:constr type="h" for="ch" forName="Child1Accent4" refType="h" fact="0.0988"/>
                  <dgm:constr type="r" for="ch" forName="Child1Accent5" refType="w" fact="0.943"/>
                  <dgm:constr type="t" for="ch" forName="Child1Accent5" refType="h" fact="0.4506"/>
                  <dgm:constr type="w" for="ch" forName="Child1Accent5" refType="w" fact="0.0287"/>
                  <dgm:constr type="h" for="ch" forName="Child1Accent5" refType="h" fact="0.0988"/>
                  <dgm:constr type="r" for="ch" forName="Child1Accent6" refType="w" fact="0.9998"/>
                  <dgm:constr type="t" for="ch" forName="Child1Accent6" refType="h" fact="0.4506"/>
                  <dgm:constr type="w" for="ch" forName="Child1Accent6" refType="w" fact="0.0287"/>
                  <dgm:constr type="h" for="ch" forName="Child1Accent6" refType="h" fact="0.0988"/>
                  <dgm:constr type="l" for="ch" forName="Child1Accent7" refType="w" fact="0"/>
                  <dgm:constr type="t" for="ch" forName="Child1Accent7" refType="h" fact="0"/>
                  <dgm:constr type="w" for="ch" forName="Child1Accent7" refType="w" fact="0"/>
                  <dgm:constr type="h" for="ch" forName="Child1Accent7" refType="h" fact="0"/>
                  <dgm:constr type="l" for="ch" forName="Child1Accent8" refType="w" fact="0"/>
                  <dgm:constr type="t" for="ch" forName="Child1Accent8" refType="h" fact="0"/>
                  <dgm:constr type="w" for="ch" forName="Child1Accent8" refType="w" fact="0"/>
                  <dgm:constr type="h" for="ch" forName="Child1Accent8" refType="h" fact="0"/>
                  <dgm:constr type="l" for="ch" forName="Child1Accent9" refType="w" fact="0"/>
                  <dgm:constr type="t" for="ch" forName="Child1Accent9" refType="h" fact="0"/>
                  <dgm:constr type="w" for="ch" forName="Child1Accent9" refType="w" fact="0"/>
                  <dgm:constr type="h" for="ch" forName="Child1Accent9" refType="h" fact="0"/>
                  <dgm:constr type="r" for="ch" forName="ParentAccent1" refType="w" fact="0.0287"/>
                  <dgm:constr type="t" for="ch" forName="ParentAccent1" refType="h" fact="0.4506"/>
                  <dgm:constr type="w" for="ch" forName="ParentAccent1" refType="w" fact="0.0287"/>
                  <dgm:constr type="h" for="ch" forName="ParentAccent1" refType="h" fact="0.0988"/>
                  <dgm:constr type="r" for="ch" forName="ParentAccent2" refType="w" fact="0.0813"/>
                  <dgm:constr type="t" for="ch" forName="ParentAccent2" refType="h" fact="0.4506"/>
                  <dgm:constr type="w" for="ch" forName="ParentAccent2" refType="w" fact="0.0287"/>
                  <dgm:constr type="h" for="ch" forName="ParentAccent2" refType="h" fact="0.0988"/>
                  <dgm:constr type="r" for="ch" forName="ParentAccent3" refType="w" fact="0.1339"/>
                  <dgm:constr type="t" for="ch" forName="ParentAccent3" refType="h" fact="0.4506"/>
                  <dgm:constr type="w" for="ch" forName="ParentAccent3" refType="w" fact="0.0287"/>
                  <dgm:constr type="h" for="ch" forName="ParentAccent3" refType="h" fact="0.0988"/>
                  <dgm:constr type="r" for="ch" forName="ParentAccent4" refType="w" fact="0.1864"/>
                  <dgm:constr type="t" for="ch" forName="ParentAccent4" refType="h" fact="0.4506"/>
                  <dgm:constr type="w" for="ch" forName="ParentAccent4" refType="w" fact="0.0287"/>
                  <dgm:constr type="h" for="ch" forName="ParentAccent4" refType="h" fact="0.0988"/>
                  <dgm:constr type="r" for="ch" forName="ParentAccent5" refType="w" fact="0.239"/>
                  <dgm:constr type="t" for="ch" forName="ParentAccent5" refType="h" fact="0.4506"/>
                  <dgm:constr type="w" for="ch" forName="ParentAccent5" refType="w" fact="0.0287"/>
                  <dgm:constr type="h" for="ch" forName="ParentAccent5" refType="h" fact="0.0988"/>
                  <dgm:constr type="r" for="ch" forName="ParentAccent6" refType="w" fact="0.3203"/>
                  <dgm:constr type="t" for="ch" forName="ParentAccent6" refType="h" fact="0.4012"/>
                  <dgm:constr type="w" for="ch" forName="ParentAccent6" refType="w" fact="0.0574"/>
                  <dgm:constr type="h" for="ch" forName="ParentAccent6" refType="h" fact="0.1976"/>
                  <dgm:constr type="r" for="ch" forName="ParentAccent7" refType="w" fact="0.0755"/>
                  <dgm:constr type="t" for="ch" forName="ParentAccent7" refType="h" fact="0.2465"/>
                  <dgm:constr type="w" for="ch" forName="ParentAccent7" refType="w" fact="0.0287"/>
                  <dgm:constr type="h" for="ch" forName="ParentAccent7" refType="h" fact="0.0988"/>
                  <dgm:constr type="r" for="ch" forName="ParentAccent8" refType="w" fact="0.0755"/>
                  <dgm:constr type="t" for="ch" forName="ParentAccent8" refType="h" fact="0.6562"/>
                  <dgm:constr type="w" for="ch" forName="ParentAccent8" refType="w" fact="0.0287"/>
                  <dgm:constr type="h" for="ch" forName="ParentAccent8" refType="h" fact="0.0988"/>
                  <dgm:constr type="r" for="ch" forName="ParentAccent9" refType="w" fact="0.0499"/>
                  <dgm:constr type="t" for="ch" forName="ParentAccent9" refType="h" fact="0.3353"/>
                  <dgm:constr type="w" for="ch" forName="ParentAccent9" refType="w" fact="0.0287"/>
                  <dgm:constr type="h" for="ch" forName="ParentAccent9" refType="h" fact="0.0988"/>
                  <dgm:constr type="r" for="ch" forName="ParentAccent10" refType="w" fact="0.0482"/>
                  <dgm:constr type="t" for="ch" forName="ParentAccent10" refType="h" fact="0.5679"/>
                  <dgm:constr type="w" for="ch" forName="ParentAccent10" refType="w" fact="0.0287"/>
                  <dgm:constr type="h" for="ch" forName="ParentAccent10" refType="h" fact="0.0988"/>
                  <dgm:constr type="r" for="ch" forName="Child1" refType="w"/>
                  <dgm:constr type="t" for="ch" forName="Child1" refType="h" fact="0.1978"/>
                  <dgm:constr type="w" for="ch" forName="Child1" refType="w" fact="0.2544"/>
                  <dgm:constr type="h" for="ch" forName="Child1" refType="h" fact="0.2541"/>
                  <dgm:constr type="r" for="ch" forName="Parent" refType="w" fact="0.6347"/>
                  <dgm:constr type="t" for="ch" forName="Parent" refType="h" fact="0"/>
                  <dgm:constr type="w" for="ch" forName="Parent" refType="w" fact="0.2906"/>
                  <dgm:constr type="h" for="ch" forName="Parent" refType="h"/>
                </dgm:constrLst>
              </dgm:if>
              <dgm:if name="Name17" axis="ch" ptType="node" func="cnt" op="equ" val="2">
                <dgm:alg type="composite">
                  <dgm:param type="ar" val="2.1185"/>
                </dgm:alg>
                <dgm:constrLst>
                  <dgm:constr type="primFontSz" for="des" forName="Child1" val="65"/>
                  <dgm:constr type="primFontSz" for="des" forName="Child1" refType="primFontSz" refFor="des" refForName="Parent" op="lte"/>
                  <dgm:constr type="primFontSz" for="des" forName="Child2" refType="primFontSz" refFor="des" refForName="Parent" op="lte"/>
                  <dgm:constr type="primFontSz" for="des" forName="Child2" refType="primFontSz" refFor="des" refForName="Child1" op="equ"/>
                  <dgm:constr type="r" for="ch" forName="Child1Accent1" refType="w" fact="0.6564"/>
                  <dgm:constr type="t" for="ch" forName="Child1Accent1" refType="h" fact="0.2211"/>
                  <dgm:constr type="w" for="ch" forName="Child1Accent1" refType="w" fact="0.0574"/>
                  <dgm:constr type="h" for="ch" forName="Child1Accent1" refType="h" fact="0.1217"/>
                  <dgm:constr type="r" for="ch" forName="Child1Accent2" refType="w" fact="0.6932"/>
                  <dgm:constr type="t" for="ch" forName="Child1Accent2" refType="h" fact="0.1569"/>
                  <dgm:constr type="w" for="ch" forName="Child1Accent2" refType="w" fact="0.0287"/>
                  <dgm:constr type="h" for="ch" forName="Child1Accent2" refType="h" fact="0.0608"/>
                  <dgm:constr type="r" for="ch" forName="Child1Accent3" refType="w" fact="0.7545"/>
                  <dgm:constr type="t" for="ch" forName="Child1Accent3" refType="h" fact="0.1569"/>
                  <dgm:constr type="w" for="ch" forName="Child1Accent3" refType="w" fact="0.0287"/>
                  <dgm:constr type="h" for="ch" forName="Child1Accent3" refType="h" fact="0.0608"/>
                  <dgm:constr type="r" for="ch" forName="Child1Accent4" refType="w" fact="0.8158"/>
                  <dgm:constr type="t" for="ch" forName="Child1Accent4" refType="h" fact="0.1569"/>
                  <dgm:constr type="w" for="ch" forName="Child1Accent4" refType="w" fact="0.0287"/>
                  <dgm:constr type="h" for="ch" forName="Child1Accent4" refType="h" fact="0.0608"/>
                  <dgm:constr type="r" for="ch" forName="Child1Accent5" refType="w" fact="0.8771"/>
                  <dgm:constr type="t" for="ch" forName="Child1Accent5" refType="h" fact="0.1569"/>
                  <dgm:constr type="w" for="ch" forName="Child1Accent5" refType="w" fact="0.0287"/>
                  <dgm:constr type="h" for="ch" forName="Child1Accent5" refType="h" fact="0.0608"/>
                  <dgm:constr type="r" for="ch" forName="Child1Accent6" refType="w" fact="0.9385"/>
                  <dgm:constr type="t" for="ch" forName="Child1Accent6" refType="h" fact="0.1569"/>
                  <dgm:constr type="w" for="ch" forName="Child1Accent6" refType="w" fact="0.0287"/>
                  <dgm:constr type="h" for="ch" forName="Child1Accent6" refType="h" fact="0.0608"/>
                  <dgm:constr type="r" for="ch" forName="Child1Accent7" refType="w" fact="0.9998"/>
                  <dgm:constr type="t" for="ch" forName="Child1Accent7" refType="h" fact="0.1569"/>
                  <dgm:constr type="w" for="ch" forName="Child1Accent7" refType="w" fact="0.0287"/>
                  <dgm:constr type="h" for="ch" forName="Child1Accent7" refType="h" fact="0.0608"/>
                  <dgm:constr type="l" for="ch" forName="Child1Accent8" refType="w" fact="0"/>
                  <dgm:constr type="t" for="ch" forName="Child1Accent8" refType="h" fact="0"/>
                  <dgm:constr type="w" for="ch" forName="Child1Accent8" refType="w" fact="0"/>
                  <dgm:constr type="h" for="ch" forName="Child1Accent8" refType="h" fact="0"/>
                  <dgm:constr type="l" for="ch" forName="Child1Accent9" refType="w" fact="0"/>
                  <dgm:constr type="t" for="ch" forName="Child1Accent9" refType="h" fact="0"/>
                  <dgm:constr type="w" for="ch" forName="Child1Accent9" refType="w" fact="0"/>
                  <dgm:constr type="h" for="ch" forName="Child1Accent9" refType="h" fact="0"/>
                  <dgm:constr type="r" for="ch" forName="Child2Accent1" refType="w" fact="0.6564"/>
                  <dgm:constr type="t" for="ch" forName="Child2Accent1" refType="h" fact="0.8153"/>
                  <dgm:constr type="w" for="ch" forName="Child2Accent1" refType="w" fact="0.0574"/>
                  <dgm:constr type="h" for="ch" forName="Child2Accent1" refType="h" fact="0.1217"/>
                  <dgm:constr type="r" for="ch" forName="Child2Accent2" refType="w" fact="0.6932"/>
                  <dgm:constr type="t" for="ch" forName="Child2Accent2" refType="h" fact="0.9392"/>
                  <dgm:constr type="w" for="ch" forName="Child2Accent2" refType="w" fact="0.0287"/>
                  <dgm:constr type="h" for="ch" forName="Child2Accent2" refType="h" fact="0.0608"/>
                  <dgm:constr type="r" for="ch" forName="Child2Accent3" refType="w" fact="0.7545"/>
                  <dgm:constr type="t" for="ch" forName="Child2Accent3" refType="h" fact="0.9392"/>
                  <dgm:constr type="w" for="ch" forName="Child2Accent3" refType="w" fact="0.0287"/>
                  <dgm:constr type="h" for="ch" forName="Child2Accent3" refType="h" fact="0.0608"/>
                  <dgm:constr type="r" for="ch" forName="Child2Accent4" refType="w" fact="0.8158"/>
                  <dgm:constr type="t" for="ch" forName="Child2Accent4" refType="h" fact="0.9392"/>
                  <dgm:constr type="w" for="ch" forName="Child2Accent4" refType="w" fact="0.0287"/>
                  <dgm:constr type="h" for="ch" forName="Child2Accent4" refType="h" fact="0.0608"/>
                  <dgm:constr type="r" for="ch" forName="Child2Accent5" refType="w" fact="0.8771"/>
                  <dgm:constr type="t" for="ch" forName="Child2Accent5" refType="h" fact="0.9392"/>
                  <dgm:constr type="w" for="ch" forName="Child2Accent5" refType="w" fact="0.0287"/>
                  <dgm:constr type="h" for="ch" forName="Child2Accent5" refType="h" fact="0.0608"/>
                  <dgm:constr type="r" for="ch" forName="Child2Accent6" refType="w" fact="0.9385"/>
                  <dgm:constr type="t" for="ch" forName="Child2Accent6" refType="h" fact="0.9392"/>
                  <dgm:constr type="w" for="ch" forName="Child2Accent6" refType="w" fact="0.0287"/>
                  <dgm:constr type="h" for="ch" forName="Child2Accent6" refType="h" fact="0.0608"/>
                  <dgm:constr type="r" for="ch" forName="Child2Accent7" refType="w" fact="0.9998"/>
                  <dgm:constr type="t" for="ch" forName="Child2Accent7" refType="h" fact="0.9392"/>
                  <dgm:constr type="w" for="ch" forName="Child2Accent7" refType="w" fact="0.0287"/>
                  <dgm:constr type="h" for="ch" forName="Child2Accent7" refType="h" fact="0.0608"/>
                  <dgm:constr type="r" for="ch" forName="ParentAccent1" refType="w" fact="0.0287"/>
                  <dgm:constr type="t" for="ch" forName="ParentAccent1" refType="h" fact="0.5511"/>
                  <dgm:constr type="w" for="ch" forName="ParentAccent1" refType="w" fact="0.0287"/>
                  <dgm:constr type="h" for="ch" forName="ParentAccent1" refType="h" fact="0.0608"/>
                  <dgm:constr type="r" for="ch" forName="ParentAccent2" refType="w" fact="0.0813"/>
                  <dgm:constr type="t" for="ch" forName="ParentAccent2" refType="h" fact="0.5511"/>
                  <dgm:constr type="w" for="ch" forName="ParentAccent2" refType="w" fact="0.0287"/>
                  <dgm:constr type="h" for="ch" forName="ParentAccent2" refType="h" fact="0.0608"/>
                  <dgm:constr type="r" for="ch" forName="ParentAccent3" refType="w" fact="0.1339"/>
                  <dgm:constr type="t" for="ch" forName="ParentAccent3" refType="h" fact="0.5511"/>
                  <dgm:constr type="w" for="ch" forName="ParentAccent3" refType="w" fact="0.0287"/>
                  <dgm:constr type="h" for="ch" forName="ParentAccent3" refType="h" fact="0.0608"/>
                  <dgm:constr type="r" for="ch" forName="ParentAccent4" refType="w" fact="0.1864"/>
                  <dgm:constr type="t" for="ch" forName="ParentAccent4" refType="h" fact="0.5511"/>
                  <dgm:constr type="w" for="ch" forName="ParentAccent4" refType="w" fact="0.0287"/>
                  <dgm:constr type="h" for="ch" forName="ParentAccent4" refType="h" fact="0.0608"/>
                  <dgm:constr type="r" for="ch" forName="ParentAccent5" refType="w" fact="0.239"/>
                  <dgm:constr type="t" for="ch" forName="ParentAccent5" refType="h" fact="0.5511"/>
                  <dgm:constr type="w" for="ch" forName="ParentAccent5" refType="w" fact="0.0287"/>
                  <dgm:constr type="h" for="ch" forName="ParentAccent5" refType="h" fact="0.0608"/>
                  <dgm:constr type="r" for="ch" forName="ParentAccent6" refType="w" fact="0.3203"/>
                  <dgm:constr type="t" for="ch" forName="ParentAccent6" refType="h" fact="0.5207"/>
                  <dgm:constr type="w" for="ch" forName="ParentAccent6" refType="w" fact="0.0574"/>
                  <dgm:constr type="h" for="ch" forName="ParentAccent6" refType="h" fact="0.1217"/>
                  <dgm:constr type="r" for="ch" forName="ParentAccent7" refType="w" fact="0.0755"/>
                  <dgm:constr type="t" for="ch" forName="ParentAccent7" refType="h" fact="0.4255"/>
                  <dgm:constr type="w" for="ch" forName="ParentAccent7" refType="w" fact="0.0287"/>
                  <dgm:constr type="h" for="ch" forName="ParentAccent7" refType="h" fact="0.0608"/>
                  <dgm:constr type="r" for="ch" forName="ParentAccent8" refType="w" fact="0.0755"/>
                  <dgm:constr type="t" for="ch" forName="ParentAccent8" refType="h" fact="0.6776"/>
                  <dgm:constr type="w" for="ch" forName="ParentAccent8" refType="w" fact="0.0287"/>
                  <dgm:constr type="h" for="ch" forName="ParentAccent8" refType="h" fact="0.0608"/>
                  <dgm:constr type="r" for="ch" forName="ParentAccent9" refType="w" fact="0.0499"/>
                  <dgm:constr type="t" for="ch" forName="ParentAccent9" refType="h" fact="0.4801"/>
                  <dgm:constr type="w" for="ch" forName="ParentAccent9" refType="w" fact="0.0287"/>
                  <dgm:constr type="h" for="ch" forName="ParentAccent9" refType="h" fact="0.0608"/>
                  <dgm:constr type="r" for="ch" forName="ParentAccent10" refType="w" fact="0.0482"/>
                  <dgm:constr type="t" for="ch" forName="ParentAccent10" refType="h" fact="0.6233"/>
                  <dgm:constr type="w" for="ch" forName="ParentAccent10" refType="w" fact="0.0287"/>
                  <dgm:constr type="h" for="ch" forName="ParentAccent10" refType="h" fact="0.0608"/>
                  <dgm:constr type="r" for="ch" forName="Child2" refType="w"/>
                  <dgm:constr type="t" for="ch" forName="Child2" refType="h" fact="0.7822"/>
                  <dgm:constr type="w" for="ch" forName="Child2" refType="w" fact="0.3364"/>
                  <dgm:constr type="h" for="ch" forName="Child2" refType="h" fact="0.1564"/>
                  <dgm:constr type="r" for="ch" forName="Child1" refType="w"/>
                  <dgm:constr type="t" for="ch" forName="Child1" refType="h" fact="0"/>
                  <dgm:constr type="w" for="ch" forName="Child1" refType="w" fact="0.3364"/>
                  <dgm:constr type="h" for="ch" forName="Child1" refType="h" fact="0.1564"/>
                  <dgm:constr type="r" for="ch" forName="Parent" refType="w" fact="0.6347"/>
                  <dgm:constr type="t" for="ch" forName="Parent" refType="h" fact="0.2737"/>
                  <dgm:constr type="w" for="ch" forName="Parent" refType="w" fact="0.2906"/>
                  <dgm:constr type="h" for="ch" forName="Parent" refType="h" fact="0.6157"/>
                </dgm:constrLst>
              </dgm:if>
              <dgm:if name="Name18" axis="ch" ptType="node" func="cnt" op="equ" val="3">
                <dgm:alg type="composite">
                  <dgm:param type="ar" val="2.1185"/>
                </dgm:alg>
                <dgm:constrLst>
                  <dgm:constr type="primFontSz" for="des" forName="Child1" val="65"/>
                  <dgm:constr type="primFontSz" for="des" forName="Child1" refType="primFontSz" refFor="des" refForName="Parent" op="lte"/>
                  <dgm:constr type="primFontSz" for="des" forName="Child2" refType="primFontSz" refFor="des" refForName="Parent" op="lte"/>
                  <dgm:constr type="primFontSz" for="des" forName="Child3" refType="primFontSz" refFor="des" refForName="Parent" op="lte"/>
                  <dgm:constr type="primFontSz" for="des" forName="Child2" refType="primFontSz" refFor="des" refForName="Child1" op="equ"/>
                  <dgm:constr type="primFontSz" for="des" forName="Child3" refType="primFontSz" refFor="des" refForName="Child1" op="equ"/>
                  <dgm:constr type="r" for="ch" forName="Child1Accent1" refType="w" fact="0.6564"/>
                  <dgm:constr type="t" for="ch" forName="Child1Accent1" refType="h" fact="0.2211"/>
                  <dgm:constr type="w" for="ch" forName="Child1Accent1" refType="w" fact="0.0574"/>
                  <dgm:constr type="h" for="ch" forName="Child1Accent1" refType="h" fact="0.1217"/>
                  <dgm:constr type="r" for="ch" forName="Child1Accent2" refType="w" fact="0.6932"/>
                  <dgm:constr type="t" for="ch" forName="Child1Accent2" refType="h" fact="0.1569"/>
                  <dgm:constr type="w" for="ch" forName="Child1Accent2" refType="w" fact="0.0287"/>
                  <dgm:constr type="h" for="ch" forName="Child1Accent2" refType="h" fact="0.0608"/>
                  <dgm:constr type="r" for="ch" forName="Child1Accent3" refType="w" fact="0.7545"/>
                  <dgm:constr type="t" for="ch" forName="Child1Accent3" refType="h" fact="0.1569"/>
                  <dgm:constr type="w" for="ch" forName="Child1Accent3" refType="w" fact="0.0287"/>
                  <dgm:constr type="h" for="ch" forName="Child1Accent3" refType="h" fact="0.0608"/>
                  <dgm:constr type="r" for="ch" forName="Child1Accent4" refType="w" fact="0.8158"/>
                  <dgm:constr type="t" for="ch" forName="Child1Accent4" refType="h" fact="0.1569"/>
                  <dgm:constr type="w" for="ch" forName="Child1Accent4" refType="w" fact="0.0287"/>
                  <dgm:constr type="h" for="ch" forName="Child1Accent4" refType="h" fact="0.0608"/>
                  <dgm:constr type="r" for="ch" forName="Child1Accent5" refType="w" fact="0.8771"/>
                  <dgm:constr type="t" for="ch" forName="Child1Accent5" refType="h" fact="0.1569"/>
                  <dgm:constr type="w" for="ch" forName="Child1Accent5" refType="w" fact="0.0287"/>
                  <dgm:constr type="h" for="ch" forName="Child1Accent5" refType="h" fact="0.0608"/>
                  <dgm:constr type="r" for="ch" forName="Child1Accent6" refType="w" fact="0.9385"/>
                  <dgm:constr type="t" for="ch" forName="Child1Accent6" refType="h" fact="0.1569"/>
                  <dgm:constr type="w" for="ch" forName="Child1Accent6" refType="w" fact="0.0287"/>
                  <dgm:constr type="h" for="ch" forName="Child1Accent6" refType="h" fact="0.0608"/>
                  <dgm:constr type="r" for="ch" forName="Child1Accent7" refType="w" fact="0.9998"/>
                  <dgm:constr type="t" for="ch" forName="Child1Accent7" refType="h" fact="0.1569"/>
                  <dgm:constr type="w" for="ch" forName="Child1Accent7" refType="w" fact="0.0287"/>
                  <dgm:constr type="h" for="ch" forName="Child1Accent7" refType="h" fact="0.0608"/>
                  <dgm:constr type="r" for="ch" forName="Child1Accent8" refType="w" fact="0"/>
                  <dgm:constr type="t" for="ch" forName="Child1Accent8" refType="h" fact="0"/>
                  <dgm:constr type="w" for="ch" forName="Child1Accent8" refType="w" fact="0"/>
                  <dgm:constr type="h" for="ch" forName="Child1Accent8" refType="h" fact="0"/>
                  <dgm:constr type="r" for="ch" forName="Child1Accent9" refType="w" fact="0"/>
                  <dgm:constr type="t" for="ch" forName="Child1Accent9" refType="h" fact="0"/>
                  <dgm:constr type="w" for="ch" forName="Child1Accent9" refType="w" fact="0"/>
                  <dgm:constr type="h" for="ch" forName="Child1Accent9" refType="h" fact="0"/>
                  <dgm:constr type="r" for="ch" forName="Child2Accent1" refType="w" fact="0.716"/>
                  <dgm:constr type="t" for="ch" forName="Child2Accent1" refType="h" fact="0.5207"/>
                  <dgm:constr type="w" for="ch" forName="Child2Accent1" refType="w" fact="0.0574"/>
                  <dgm:constr type="h" for="ch" forName="Child2Accent1" refType="h" fact="0.1217"/>
                  <dgm:constr type="r" for="ch" forName="Child2Accent2" refType="w" fact="0.7728"/>
                  <dgm:constr type="t" for="ch" forName="Child2Accent2" refType="h" fact="0.5511"/>
                  <dgm:constr type="w" for="ch" forName="Child2Accent2" refType="w" fact="0.0287"/>
                  <dgm:constr type="h" for="ch" forName="Child2Accent2" refType="h" fact="0.0608"/>
                  <dgm:constr type="r" for="ch" forName="Child2Accent3" refType="w" fact="0.8295"/>
                  <dgm:constr type="t" for="ch" forName="Child2Accent3" refType="h" fact="0.5511"/>
                  <dgm:constr type="w" for="ch" forName="Child2Accent3" refType="w" fact="0.0287"/>
                  <dgm:constr type="h" for="ch" forName="Child2Accent3" refType="h" fact="0.0608"/>
                  <dgm:constr type="r" for="ch" forName="Child2Accent4" refType="w" fact="0.8863"/>
                  <dgm:constr type="t" for="ch" forName="Child2Accent4" refType="h" fact="0.5511"/>
                  <dgm:constr type="w" for="ch" forName="Child2Accent4" refType="w" fact="0.0287"/>
                  <dgm:constr type="h" for="ch" forName="Child2Accent4" refType="h" fact="0.0608"/>
                  <dgm:constr type="r" for="ch" forName="Child2Accent5" refType="w" fact="0.943"/>
                  <dgm:constr type="t" for="ch" forName="Child2Accent5" refType="h" fact="0.5511"/>
                  <dgm:constr type="w" for="ch" forName="Child2Accent5" refType="w" fact="0.0287"/>
                  <dgm:constr type="h" for="ch" forName="Child2Accent5" refType="h" fact="0.0608"/>
                  <dgm:constr type="r" for="ch" forName="Child2Accent6" refType="w" fact="0.9998"/>
                  <dgm:constr type="t" for="ch" forName="Child2Accent6" refType="h" fact="0.5511"/>
                  <dgm:constr type="w" for="ch" forName="Child2Accent6" refType="w" fact="0.0287"/>
                  <dgm:constr type="h" for="ch" forName="Child2Accent6" refType="h" fact="0.0608"/>
                  <dgm:constr type="r" for="ch" forName="Child2Accent7" refType="w" fact="0"/>
                  <dgm:constr type="t" for="ch" forName="Child2Accent7" refType="h" fact="0"/>
                  <dgm:constr type="w" for="ch" forName="Child2Accent7" refType="w" fact="0"/>
                  <dgm:constr type="h" for="ch" forName="Child2Accent7" refType="h" fact="0"/>
                  <dgm:constr type="r" for="ch" forName="Child3Accent1" refType="w" fact="0.6564"/>
                  <dgm:constr type="t" for="ch" forName="Child3Accent1" refType="h" fact="0.8153"/>
                  <dgm:constr type="w" for="ch" forName="Child3Accent1" refType="w" fact="0.0574"/>
                  <dgm:constr type="h" for="ch" forName="Child3Accent1" refType="h" fact="0.1217"/>
                  <dgm:constr type="r" for="ch" forName="Child3Accent2" refType="w" fact="0.6932"/>
                  <dgm:constr type="t" for="ch" forName="Child3Accent2" refType="h" fact="0.9392"/>
                  <dgm:constr type="w" for="ch" forName="Child3Accent2" refType="w" fact="0.0287"/>
                  <dgm:constr type="h" for="ch" forName="Child3Accent2" refType="h" fact="0.0608"/>
                  <dgm:constr type="r" for="ch" forName="Child3Accent3" refType="w" fact="0.7545"/>
                  <dgm:constr type="t" for="ch" forName="Child3Accent3" refType="h" fact="0.9392"/>
                  <dgm:constr type="w" for="ch" forName="Child3Accent3" refType="w" fact="0.0287"/>
                  <dgm:constr type="h" for="ch" forName="Child3Accent3" refType="h" fact="0.0608"/>
                  <dgm:constr type="r" for="ch" forName="Child3Accent4" refType="w" fact="0.8158"/>
                  <dgm:constr type="t" for="ch" forName="Child3Accent4" refType="h" fact="0.9392"/>
                  <dgm:constr type="w" for="ch" forName="Child3Accent4" refType="w" fact="0.0287"/>
                  <dgm:constr type="h" for="ch" forName="Child3Accent4" refType="h" fact="0.0608"/>
                  <dgm:constr type="r" for="ch" forName="Child3Accent5" refType="w" fact="0.8771"/>
                  <dgm:constr type="t" for="ch" forName="Child3Accent5" refType="h" fact="0.9392"/>
                  <dgm:constr type="w" for="ch" forName="Child3Accent5" refType="w" fact="0.0287"/>
                  <dgm:constr type="h" for="ch" forName="Child3Accent5" refType="h" fact="0.0608"/>
                  <dgm:constr type="r" for="ch" forName="Child3Accent6" refType="w" fact="0.9385"/>
                  <dgm:constr type="t" for="ch" forName="Child3Accent6" refType="h" fact="0.9392"/>
                  <dgm:constr type="w" for="ch" forName="Child3Accent6" refType="w" fact="0.0287"/>
                  <dgm:constr type="h" for="ch" forName="Child3Accent6" refType="h" fact="0.0608"/>
                  <dgm:constr type="r" for="ch" forName="Child3Accent7" refType="w" fact="0.9998"/>
                  <dgm:constr type="t" for="ch" forName="Child3Accent7" refType="h" fact="0.9392"/>
                  <dgm:constr type="w" for="ch" forName="Child3Accent7" refType="w" fact="0.0287"/>
                  <dgm:constr type="h" for="ch" forName="Child3Accent7" refType="h" fact="0.0608"/>
                  <dgm:constr type="r" for="ch" forName="ParentAccent1" refType="w" fact="0.0287"/>
                  <dgm:constr type="t" for="ch" forName="ParentAccent1" refType="h" fact="0.5511"/>
                  <dgm:constr type="w" for="ch" forName="ParentAccent1" refType="w" fact="0.0287"/>
                  <dgm:constr type="h" for="ch" forName="ParentAccent1" refType="h" fact="0.0608"/>
                  <dgm:constr type="r" for="ch" forName="ParentAccent2" refType="w" fact="0.0813"/>
                  <dgm:constr type="t" for="ch" forName="ParentAccent2" refType="h" fact="0.5511"/>
                  <dgm:constr type="w" for="ch" forName="ParentAccent2" refType="w" fact="0.0287"/>
                  <dgm:constr type="h" for="ch" forName="ParentAccent2" refType="h" fact="0.0608"/>
                  <dgm:constr type="r" for="ch" forName="ParentAccent3" refType="w" fact="0.1339"/>
                  <dgm:constr type="t" for="ch" forName="ParentAccent3" refType="h" fact="0.5511"/>
                  <dgm:constr type="w" for="ch" forName="ParentAccent3" refType="w" fact="0.0287"/>
                  <dgm:constr type="h" for="ch" forName="ParentAccent3" refType="h" fact="0.0608"/>
                  <dgm:constr type="r" for="ch" forName="ParentAccent4" refType="w" fact="0.1864"/>
                  <dgm:constr type="t" for="ch" forName="ParentAccent4" refType="h" fact="0.5511"/>
                  <dgm:constr type="w" for="ch" forName="ParentAccent4" refType="w" fact="0.0287"/>
                  <dgm:constr type="h" for="ch" forName="ParentAccent4" refType="h" fact="0.0608"/>
                  <dgm:constr type="r" for="ch" forName="ParentAccent5" refType="w" fact="0.239"/>
                  <dgm:constr type="t" for="ch" forName="ParentAccent5" refType="h" fact="0.5511"/>
                  <dgm:constr type="w" for="ch" forName="ParentAccent5" refType="w" fact="0.0287"/>
                  <dgm:constr type="h" for="ch" forName="ParentAccent5" refType="h" fact="0.0608"/>
                  <dgm:constr type="r" for="ch" forName="ParentAccent6" refType="w" fact="0.3203"/>
                  <dgm:constr type="t" for="ch" forName="ParentAccent6" refType="h" fact="0.5207"/>
                  <dgm:constr type="w" for="ch" forName="ParentAccent6" refType="w" fact="0.0574"/>
                  <dgm:constr type="h" for="ch" forName="ParentAccent6" refType="h" fact="0.1217"/>
                  <dgm:constr type="r" for="ch" forName="ParentAccent7" refType="w" fact="0.0755"/>
                  <dgm:constr type="t" for="ch" forName="ParentAccent7" refType="h" fact="0.4255"/>
                  <dgm:constr type="w" for="ch" forName="ParentAccent7" refType="w" fact="0.0287"/>
                  <dgm:constr type="h" for="ch" forName="ParentAccent7" refType="h" fact="0.0608"/>
                  <dgm:constr type="r" for="ch" forName="ParentAccent8" refType="w" fact="0.0755"/>
                  <dgm:constr type="t" for="ch" forName="ParentAccent8" refType="h" fact="0.6776"/>
                  <dgm:constr type="w" for="ch" forName="ParentAccent8" refType="w" fact="0.0287"/>
                  <dgm:constr type="h" for="ch" forName="ParentAccent8" refType="h" fact="0.0608"/>
                  <dgm:constr type="r" for="ch" forName="ParentAccent9" refType="w" fact="0.0499"/>
                  <dgm:constr type="t" for="ch" forName="ParentAccent9" refType="h" fact="0.4801"/>
                  <dgm:constr type="w" for="ch" forName="ParentAccent9" refType="w" fact="0.0287"/>
                  <dgm:constr type="h" for="ch" forName="ParentAccent9" refType="h" fact="0.0608"/>
                  <dgm:constr type="r" for="ch" forName="ParentAccent10" refType="w" fact="0.0482"/>
                  <dgm:constr type="t" for="ch" forName="ParentAccent10" refType="h" fact="0.6233"/>
                  <dgm:constr type="w" for="ch" forName="ParentAccent10" refType="w" fact="0.0287"/>
                  <dgm:constr type="h" for="ch" forName="ParentAccent10" refType="h" fact="0.0608"/>
                  <dgm:constr type="r" for="ch" forName="Child3" refType="w"/>
                  <dgm:constr type="t" for="ch" forName="Child3" refType="h" fact="0.7822"/>
                  <dgm:constr type="w" for="ch" forName="Child3" refType="w" fact="0.3364"/>
                  <dgm:constr type="h" for="ch" forName="Child3" refType="h" fact="0.1564"/>
                  <dgm:constr type="r" for="ch" forName="Child2" refType="w"/>
                  <dgm:constr type="t" for="ch" forName="Child2" refType="h" fact="0.3955"/>
                  <dgm:constr type="w" for="ch" forName="Child2" refType="w" fact="0.2544"/>
                  <dgm:constr type="h" for="ch" forName="Child2" refType="h" fact="0.1564"/>
                  <dgm:constr type="r" for="ch" forName="Child1" refType="w"/>
                  <dgm:constr type="t" for="ch" forName="Child1" refType="h" fact="0"/>
                  <dgm:constr type="w" for="ch" forName="Child1" refType="w" fact="0.3364"/>
                  <dgm:constr type="h" for="ch" forName="Child1" refType="h" fact="0.1564"/>
                  <dgm:constr type="r" for="ch" forName="Parent" refType="w" fact="0.6347"/>
                  <dgm:constr type="t" for="ch" forName="Parent" refType="h" fact="0.2737"/>
                  <dgm:constr type="w" for="ch" forName="Parent" refType="w" fact="0.2906"/>
                  <dgm:constr type="h" for="ch" forName="Parent" refType="h" fact="0.6157"/>
                </dgm:constrLst>
              </dgm:if>
              <dgm:if name="Name19" axis="ch" ptType="node" func="cnt" op="equ" val="4">
                <dgm:alg type="composite">
                  <dgm:param type="ar" val="1.8304"/>
                </dgm:alg>
                <dgm:constrLst>
                  <dgm:constr type="primFontSz" for="des" forName="Child1" val="65"/>
                  <dgm:constr type="primFontSz" for="des" forName="Child1" refType="primFontSz" refFor="des" refForName="Parent" op="lte"/>
                  <dgm:constr type="primFontSz" for="des" forName="Child2" refType="primFontSz" refFor="des" refForName="Parent" op="lte"/>
                  <dgm:constr type="primFontSz" for="des" forName="Child3" refType="primFontSz" refFor="des" refForName="Parent" op="lte"/>
                  <dgm:constr type="primFontSz" for="des" forName="Child4" refType="primFontSz" refFor="des" refForName="Parent" op="lte"/>
                  <dgm:constr type="primFontSz" for="des" forName="Child2" refType="primFontSz" refFor="des" refForName="Child1" op="equ"/>
                  <dgm:constr type="primFontSz" for="des" forName="Child3" refType="primFontSz" refFor="des" refForName="Child1" op="equ"/>
                  <dgm:constr type="primFontSz" for="des" forName="Child4" refType="primFontSz" refFor="des" refForName="Child1" op="equ"/>
                  <dgm:constr type="r" for="ch" forName="Parent" refType="w" fact="0.6229"/>
                  <dgm:constr type="t" for="ch" forName="Parent" refType="h" fact="0.2946"/>
                  <dgm:constr type="w" for="ch" forName="Parent" refType="w" fact="0.2862"/>
                  <dgm:constr type="h" for="ch" forName="Parent" refType="h" fact="0.5239"/>
                  <dgm:constr type="r" for="ch" forName="Child1Accent1" refType="w" fact="0.6096"/>
                  <dgm:constr type="t" for="ch" forName="Child1Accent1" refType="h" fact="0.2104"/>
                  <dgm:constr type="w" for="ch" forName="Child1Accent1" refType="w" fact="0.0566"/>
                  <dgm:constr type="h" for="ch" forName="Child1Accent1" refType="h" fact="0.1035"/>
                  <dgm:constr type="r" for="ch" forName="Child1Accent3" refType="w" fact="0.6999"/>
                  <dgm:constr type="t" for="ch" forName="Child1Accent3" refType="h" fact="0.128"/>
                  <dgm:constr type="w" for="ch" forName="Child1Accent3" refType="w" fact="0.0283"/>
                  <dgm:constr type="h" for="ch" forName="Child1Accent3" refType="h" fact="0.0518"/>
                  <dgm:constr type="r" for="ch" forName="Child1Accent4" refType="w" fact="0.7582"/>
                  <dgm:constr type="t" for="ch" forName="Child1Accent4" refType="h" fact="0.128"/>
                  <dgm:constr type="w" for="ch" forName="Child1Accent4" refType="w" fact="0.0283"/>
                  <dgm:constr type="h" for="ch" forName="Child1Accent4" refType="h" fact="0.0518"/>
                  <dgm:constr type="r" for="ch" forName="Child1Accent5" refType="w" fact="0.8165"/>
                  <dgm:constr type="t" for="ch" forName="Child1Accent5" refType="h" fact="0.128"/>
                  <dgm:constr type="w" for="ch" forName="Child1Accent5" refType="w" fact="0.0283"/>
                  <dgm:constr type="h" for="ch" forName="Child1Accent5" refType="h" fact="0.0518"/>
                  <dgm:constr type="r" for="ch" forName="Child1Accent6" refType="w" fact="0.8748"/>
                  <dgm:constr type="t" for="ch" forName="Child1Accent6" refType="h" fact="0.128"/>
                  <dgm:constr type="w" for="ch" forName="Child1Accent6" refType="w" fact="0.0283"/>
                  <dgm:constr type="h" for="ch" forName="Child1Accent6" refType="h" fact="0.0518"/>
                  <dgm:constr type="r" for="ch" forName="Child3Accent1" refType="w" fact="0.6842"/>
                  <dgm:constr type="t" for="ch" forName="Child3Accent1" refType="h" fact="0.6212"/>
                  <dgm:constr type="w" for="ch" forName="Child3Accent1" refType="w" fact="0.0566"/>
                  <dgm:constr type="h" for="ch" forName="Child3Accent1" refType="h" fact="0.1035"/>
                  <dgm:constr type="r" for="ch" forName="Child3Accent2" refType="w" fact="0.7311"/>
                  <dgm:constr type="t" for="ch" forName="Child3Accent2" refType="h" fact="0.6828"/>
                  <dgm:constr type="w" for="ch" forName="Child3Accent2" refType="w" fact="0.0283"/>
                  <dgm:constr type="h" for="ch" forName="Child3Accent2" refType="h" fact="0.0518"/>
                  <dgm:constr type="r" for="ch" forName="Child3Accent4" refType="w" fact="0.8386"/>
                  <dgm:constr type="t" for="ch" forName="Child3Accent4" refType="h" fact="0.6828"/>
                  <dgm:constr type="w" for="ch" forName="Child3Accent4" refType="w" fact="0.0283"/>
                  <dgm:constr type="h" for="ch" forName="Child3Accent4" refType="h" fact="0.0518"/>
                  <dgm:constr type="r" for="ch" forName="Child3Accent5" refType="w" fact="0.8923"/>
                  <dgm:constr type="t" for="ch" forName="Child3Accent5" refType="h" fact="0.6828"/>
                  <dgm:constr type="w" for="ch" forName="Child3Accent5" refType="w" fact="0.0283"/>
                  <dgm:constr type="h" for="ch" forName="Child3Accent5" refType="h" fact="0.0518"/>
                  <dgm:constr type="r" for="ch" forName="Child1Accent7" refType="w" fact="0.9332"/>
                  <dgm:constr type="t" for="ch" forName="Child1Accent7" refType="h" fact="0.128"/>
                  <dgm:constr type="w" for="ch" forName="Child1Accent7" refType="w" fact="0.0283"/>
                  <dgm:constr type="h" for="ch" forName="Child1Accent7" refType="h" fact="0.0518"/>
                  <dgm:constr type="r" for="ch" forName="Child3Accent6" refType="w" fact="0.9461"/>
                  <dgm:constr type="t" for="ch" forName="Child3Accent6" refType="h" fact="0.6828"/>
                  <dgm:constr type="w" for="ch" forName="Child3Accent6" refType="w" fact="0.0283"/>
                  <dgm:constr type="h" for="ch" forName="Child3Accent6" refType="h" fact="0.0518"/>
                  <dgm:constr type="r" for="ch" forName="Child1Accent8" refType="w" fact="0.9915"/>
                  <dgm:constr type="t" for="ch" forName="Child1Accent8" refType="h" fact="0.128"/>
                  <dgm:constr type="w" for="ch" forName="Child1Accent8" refType="w" fact="0.0283"/>
                  <dgm:constr type="h" for="ch" forName="Child1Accent8" refType="h" fact="0.0518"/>
                  <dgm:constr type="r" for="ch" forName="Child1Accent9" refType="w" fact="0"/>
                  <dgm:constr type="t" for="ch" forName="Child1Accent9" refType="h" fact="0"/>
                  <dgm:constr type="w" for="ch" forName="Child1Accent9" refType="w" fact="0"/>
                  <dgm:constr type="h" for="ch" forName="Child1Accent9" refType="h" fact="0"/>
                  <dgm:constr type="r" for="ch" forName="Child3Accent7" refType="w" fact="0.9998"/>
                  <dgm:constr type="t" for="ch" forName="Child3Accent7" refType="h" fact="0.6828"/>
                  <dgm:constr type="w" for="ch" forName="Child3Accent7" refType="w" fact="0.0283"/>
                  <dgm:constr type="h" for="ch" forName="Child3Accent7" refType="h" fact="0.0518"/>
                  <dgm:constr type="r" for="ch" forName="Child4Accent1" refType="w" fact="0.6096"/>
                  <dgm:constr type="t" for="ch" forName="Child4Accent1" refType="h" fact="0.8"/>
                  <dgm:constr type="w" for="ch" forName="Child4Accent1" refType="w" fact="0.0566"/>
                  <dgm:constr type="h" for="ch" forName="Child4Accent1" refType="h" fact="0.1035"/>
                  <dgm:constr type="r" for="ch" forName="Child4Accent3" refType="w" fact="0.7002"/>
                  <dgm:constr type="t" for="ch" forName="Child4Accent3" refType="h" fact="0.9482"/>
                  <dgm:constr type="w" for="ch" forName="Child4Accent3" refType="w" fact="0.0283"/>
                  <dgm:constr type="h" for="ch" forName="Child4Accent3" refType="h" fact="0.0518"/>
                  <dgm:constr type="r" for="ch" forName="Child4Accent4" refType="w" fact="0.7585"/>
                  <dgm:constr type="t" for="ch" forName="Child4Accent4" refType="h" fact="0.9482"/>
                  <dgm:constr type="w" for="ch" forName="Child4Accent4" refType="w" fact="0.0283"/>
                  <dgm:constr type="h" for="ch" forName="Child4Accent4" refType="h" fact="0.0518"/>
                  <dgm:constr type="r" for="ch" forName="Child4Accent5" refType="w" fact="0.8167"/>
                  <dgm:constr type="t" for="ch" forName="Child4Accent5" refType="h" fact="0.9482"/>
                  <dgm:constr type="w" for="ch" forName="Child4Accent5" refType="w" fact="0.0283"/>
                  <dgm:constr type="h" for="ch" forName="Child4Accent5" refType="h" fact="0.0518"/>
                  <dgm:constr type="r" for="ch" forName="Child4Accent6" refType="w" fact="0.8749"/>
                  <dgm:constr type="t" for="ch" forName="Child4Accent6" refType="h" fact="0.9482"/>
                  <dgm:constr type="w" for="ch" forName="Child4Accent6" refType="w" fact="0.0283"/>
                  <dgm:constr type="h" for="ch" forName="Child4Accent6" refType="h" fact="0.0518"/>
                  <dgm:constr type="r" for="ch" forName="Child4Accent7" refType="w" fact="0.9332"/>
                  <dgm:constr type="t" for="ch" forName="Child4Accent7" refType="h" fact="0.9482"/>
                  <dgm:constr type="w" for="ch" forName="Child4Accent7" refType="w" fact="0.0283"/>
                  <dgm:constr type="h" for="ch" forName="Child4Accent7" refType="h" fact="0.0518"/>
                  <dgm:constr type="r" for="ch" forName="Child4Accent8" refType="w" fact="0.9914"/>
                  <dgm:constr type="t" for="ch" forName="Child4Accent8" refType="h" fact="0.9482"/>
                  <dgm:constr type="w" for="ch" forName="Child4Accent8" refType="w" fact="0.0283"/>
                  <dgm:constr type="h" for="ch" forName="Child4Accent8" refType="h" fact="0.0518"/>
                  <dgm:constr type="r" for="ch" forName="Child2Accent1" refType="w" fact="0.6842"/>
                  <dgm:constr type="t" for="ch" forName="Child2Accent1" refType="h" fact="0.3725"/>
                  <dgm:constr type="w" for="ch" forName="Child2Accent1" refType="w" fact="0.0566"/>
                  <dgm:constr type="h" for="ch" forName="Child2Accent1" refType="h" fact="0.1035"/>
                  <dgm:constr type="r" for="ch" forName="Child4Accent2" refType="w" fact="0.642"/>
                  <dgm:constr type="t" for="ch" forName="Child4Accent2" refType="h" fact="0.8993"/>
                  <dgm:constr type="w" for="ch" forName="Child4Accent2" refType="w" fact="0.0283"/>
                  <dgm:constr type="h" for="ch" forName="Child4Accent2" refType="h" fact="0.0518"/>
                  <dgm:constr type="r" for="ch" forName="Child1Accent2" refType="w" fact="0.6415"/>
                  <dgm:constr type="t" for="ch" forName="Child1Accent2" refType="h" fact="0.162"/>
                  <dgm:constr type="w" for="ch" forName="Child1Accent2" refType="w" fact="0.0283"/>
                  <dgm:constr type="h" for="ch" forName="Child1Accent2" refType="h" fact="0.0518"/>
                  <dgm:constr type="r" for="ch" forName="Child3Accent3" refType="w" fact="0.7849"/>
                  <dgm:constr type="t" for="ch" forName="Child3Accent3" refType="h" fact="0.6828"/>
                  <dgm:constr type="w" for="ch" forName="Child3Accent3" refType="w" fact="0.0283"/>
                  <dgm:constr type="h" for="ch" forName="Child3Accent3" refType="h" fact="0.0518"/>
                  <dgm:constr type="r" for="ch" forName="Child2Accent2" refType="w" fact="0.7311"/>
                  <dgm:constr type="t" for="ch" forName="Child2Accent2" refType="h" fact="0.3937"/>
                  <dgm:constr type="w" for="ch" forName="Child2Accent2" refType="w" fact="0.0283"/>
                  <dgm:constr type="h" for="ch" forName="Child2Accent2" refType="h" fact="0.0518"/>
                  <dgm:constr type="r" for="ch" forName="Child2Accent4" refType="w" fact="0.8386"/>
                  <dgm:constr type="t" for="ch" forName="Child2Accent4" refType="h" fact="0.3937"/>
                  <dgm:constr type="w" for="ch" forName="Child2Accent4" refType="w" fact="0.0283"/>
                  <dgm:constr type="h" for="ch" forName="Child2Accent4" refType="h" fact="0.0518"/>
                  <dgm:constr type="r" for="ch" forName="Child2Accent5" refType="w" fact="0.8923"/>
                  <dgm:constr type="t" for="ch" forName="Child2Accent5" refType="h" fact="0.3937"/>
                  <dgm:constr type="w" for="ch" forName="Child2Accent5" refType="w" fact="0.0283"/>
                  <dgm:constr type="h" for="ch" forName="Child2Accent5" refType="h" fact="0.0518"/>
                  <dgm:constr type="r" for="ch" forName="Child2Accent6" refType="w" fact="0.9461"/>
                  <dgm:constr type="t" for="ch" forName="Child2Accent6" refType="h" fact="0.3937"/>
                  <dgm:constr type="w" for="ch" forName="Child2Accent6" refType="w" fact="0.0283"/>
                  <dgm:constr type="h" for="ch" forName="Child2Accent6" refType="h" fact="0.0518"/>
                  <dgm:constr type="r" for="ch" forName="Child2Accent7" refType="w" fact="0.9998"/>
                  <dgm:constr type="t" for="ch" forName="Child2Accent7" refType="h" fact="0.3937"/>
                  <dgm:constr type="w" for="ch" forName="Child2Accent7" refType="w" fact="0.0283"/>
                  <dgm:constr type="h" for="ch" forName="Child2Accent7" refType="h" fact="0.0518"/>
                  <dgm:constr type="r" for="ch" forName="Child2Accent3" refType="w" fact="0.7849"/>
                  <dgm:constr type="t" for="ch" forName="Child2Accent3" refType="h" fact="0.3937"/>
                  <dgm:constr type="w" for="ch" forName="Child2Accent3" refType="w" fact="0.0283"/>
                  <dgm:constr type="h" for="ch" forName="Child2Accent3" refType="h" fact="0.0518"/>
                  <dgm:constr type="r" for="ch" forName="ParentAccent1" refType="w" fact="0.0283"/>
                  <dgm:constr type="t" for="ch" forName="ParentAccent1" refType="h" fact="0.5316"/>
                  <dgm:constr type="w" for="ch" forName="ParentAccent1" refType="w" fact="0.0283"/>
                  <dgm:constr type="h" for="ch" forName="ParentAccent1" refType="h" fact="0.0518"/>
                  <dgm:constr type="r" for="ch" forName="ParentAccent2" refType="w" fact="0.0801"/>
                  <dgm:constr type="t" for="ch" forName="ParentAccent2" refType="h" fact="0.5316"/>
                  <dgm:constr type="w" for="ch" forName="ParentAccent2" refType="w" fact="0.0283"/>
                  <dgm:constr type="h" for="ch" forName="ParentAccent2" refType="h" fact="0.0518"/>
                  <dgm:constr type="r" for="ch" forName="ParentAccent3" refType="w" fact="0.1318"/>
                  <dgm:constr type="t" for="ch" forName="ParentAccent3" refType="h" fact="0.5316"/>
                  <dgm:constr type="w" for="ch" forName="ParentAccent3" refType="w" fact="0.0283"/>
                  <dgm:constr type="h" for="ch" forName="ParentAccent3" refType="h" fact="0.0518"/>
                  <dgm:constr type="r" for="ch" forName="ParentAccent4" refType="w" fact="0.1836"/>
                  <dgm:constr type="t" for="ch" forName="ParentAccent4" refType="h" fact="0.5316"/>
                  <dgm:constr type="w" for="ch" forName="ParentAccent4" refType="w" fact="0.0283"/>
                  <dgm:constr type="h" for="ch" forName="ParentAccent4" refType="h" fact="0.0518"/>
                  <dgm:constr type="r" for="ch" forName="ParentAccent5" refType="w" fact="0.2354"/>
                  <dgm:constr type="t" for="ch" forName="ParentAccent5" refType="h" fact="0.5316"/>
                  <dgm:constr type="w" for="ch" forName="ParentAccent5" refType="w" fact="0.0283"/>
                  <dgm:constr type="h" for="ch" forName="ParentAccent5" refType="h" fact="0.0518"/>
                  <dgm:constr type="r" for="ch" forName="ParentAccent6" refType="w" fact="0.3154"/>
                  <dgm:constr type="t" for="ch" forName="ParentAccent6" refType="h" fact="0.5057"/>
                  <dgm:constr type="w" for="ch" forName="ParentAccent6" refType="w" fact="0.0566"/>
                  <dgm:constr type="h" for="ch" forName="ParentAccent6" refType="h" fact="0.1035"/>
                  <dgm:constr type="r" for="ch" forName="ParentAccent7" refType="w" fact="0.0744"/>
                  <dgm:constr type="t" for="ch" forName="ParentAccent7" refType="h" fact="0.4247"/>
                  <dgm:constr type="w" for="ch" forName="ParentAccent7" refType="w" fact="0.0283"/>
                  <dgm:constr type="h" for="ch" forName="ParentAccent7" refType="h" fact="0.0518"/>
                  <dgm:constr type="r" for="ch" forName="ParentAccent8" refType="w" fact="0.0744"/>
                  <dgm:constr type="t" for="ch" forName="ParentAccent8" refType="h" fact="0.6392"/>
                  <dgm:constr type="w" for="ch" forName="ParentAccent8" refType="w" fact="0.0283"/>
                  <dgm:constr type="h" for="ch" forName="ParentAccent8" refType="h" fact="0.0518"/>
                  <dgm:constr type="r" for="ch" forName="ParentAccent9" refType="w" fact="0.0491"/>
                  <dgm:constr type="t" for="ch" forName="ParentAccent9" refType="h" fact="0.4712"/>
                  <dgm:constr type="w" for="ch" forName="ParentAccent9" refType="w" fact="0.0283"/>
                  <dgm:constr type="h" for="ch" forName="ParentAccent9" refType="h" fact="0.0518"/>
                  <dgm:constr type="r" for="ch" forName="ParentAccent10" refType="w" fact="0.0475"/>
                  <dgm:constr type="t" for="ch" forName="ParentAccent10" refType="h" fact="0.593"/>
                  <dgm:constr type="w" for="ch" forName="ParentAccent10" refType="w" fact="0.0283"/>
                  <dgm:constr type="h" for="ch" forName="ParentAccent10" refType="h" fact="0.0518"/>
                  <dgm:constr type="r" for="ch" forName="Child4" refType="w" fact="0.9919"/>
                  <dgm:constr type="t" for="ch" forName="Child4" refType="h" fact="0.8184"/>
                  <dgm:constr type="w" for="ch" forName="Child4" refType="w" fact="0.3192"/>
                  <dgm:constr type="h" for="ch" forName="Child4" refType="h" fact="0.1294"/>
                  <dgm:constr type="r" for="ch" forName="Child3" refType="w"/>
                  <dgm:constr type="t" for="ch" forName="Child3" refType="h" fact="0.5547"/>
                  <dgm:constr type="w" for="ch" forName="Child3" refType="w" fact="0.297"/>
                  <dgm:constr type="h" for="ch" forName="Child3" refType="h" fact="0.1294"/>
                  <dgm:constr type="r" for="ch" forName="Child2" refType="w"/>
                  <dgm:constr type="t" for="ch" forName="Child2" refType="h" fact="0.2662"/>
                  <dgm:constr type="w" for="ch" forName="Child2" refType="w" fact="0.297"/>
                  <dgm:constr type="h" for="ch" forName="Child2" refType="h" fact="0.1294"/>
                  <dgm:constr type="r" for="ch" forName="Child1" refType="w" fact="0.9919"/>
                  <dgm:constr type="t" for="ch" forName="Child1" refType="h" fact="0"/>
                  <dgm:constr type="w" for="ch" forName="Child1" refType="w" fact="0.3192"/>
                  <dgm:constr type="h" for="ch" forName="Child1" refType="h" fact="0.1294"/>
                </dgm:constrLst>
              </dgm:if>
              <dgm:else name="Name20">
                <dgm:alg type="composite">
                  <dgm:param type="ar" val="1.3278"/>
                </dgm:alg>
                <dgm:constrLst>
                  <dgm:constr type="primFontSz" for="des" forName="Child1" val="65"/>
                  <dgm:constr type="primFontSz" for="des" forName="Child1" refType="primFontSz" refFor="des" refForName="Parent" op="lte"/>
                  <dgm:constr type="primFontSz" for="des" forName="Child2" refType="primFontSz" refFor="des" refForName="Parent" op="lte"/>
                  <dgm:constr type="primFontSz" for="des" forName="Child3" refType="primFontSz" refFor="des" refForName="Parent" op="lte"/>
                  <dgm:constr type="primFontSz" for="des" forName="Child4" refType="primFontSz" refFor="des" refForName="Parent" op="lte"/>
                  <dgm:constr type="primFontSz" for="des" forName="Child5" refType="primFontSz" refFor="des" refForName="Parent" op="lte"/>
                  <dgm:constr type="primFontSz" for="des" forName="Child2" refType="primFontSz" refFor="des" refForName="Child1" op="equ"/>
                  <dgm:constr type="primFontSz" for="des" forName="Child3" refType="primFontSz" refFor="des" refForName="Child1" op="equ"/>
                  <dgm:constr type="primFontSz" for="des" forName="Child4" refType="primFontSz" refFor="des" refForName="Child1" op="equ"/>
                  <dgm:constr type="primFontSz" for="des" forName="Child5" refType="primFontSz" refFor="des" refForName="Child1" op="equ"/>
                  <dgm:constr type="r" for="ch" forName="Child2Accent1" refType="w" fact="0.6564"/>
                  <dgm:constr type="t" for="ch" forName="Child2Accent1" refType="h" fact="0.3184"/>
                  <dgm:constr type="w" for="ch" forName="Child2Accent1" refType="w" fact="0.0574"/>
                  <dgm:constr type="h" for="ch" forName="Child2Accent1" refType="h" fact="0.0763"/>
                  <dgm:constr type="r" for="ch" forName="Child2Accent2" refType="w" fact="0.6932"/>
                  <dgm:constr type="t" for="ch" forName="Child2Accent2" refType="h" fact="0.2781"/>
                  <dgm:constr type="w" for="ch" forName="Child2Accent2" refType="w" fact="0.0287"/>
                  <dgm:constr type="h" for="ch" forName="Child2Accent2" refType="h" fact="0.0381"/>
                  <dgm:constr type="r" for="ch" forName="Child2Accent3" refType="w" fact="0.7545"/>
                  <dgm:constr type="t" for="ch" forName="Child2Accent3" refType="h" fact="0.2781"/>
                  <dgm:constr type="w" for="ch" forName="Child2Accent3" refType="w" fact="0.0287"/>
                  <dgm:constr type="h" for="ch" forName="Child2Accent3" refType="h" fact="0.0381"/>
                  <dgm:constr type="r" for="ch" forName="Child2Accent4" refType="w" fact="0.8158"/>
                  <dgm:constr type="t" for="ch" forName="Child2Accent4" refType="h" fact="0.2781"/>
                  <dgm:constr type="w" for="ch" forName="Child2Accent4" refType="w" fact="0.0287"/>
                  <dgm:constr type="h" for="ch" forName="Child2Accent4" refType="h" fact="0.0381"/>
                  <dgm:constr type="r" for="ch" forName="Child2Accent5" refType="w" fact="0.8771"/>
                  <dgm:constr type="t" for="ch" forName="Child2Accent5" refType="h" fact="0.2781"/>
                  <dgm:constr type="w" for="ch" forName="Child2Accent5" refType="w" fact="0.0287"/>
                  <dgm:constr type="h" for="ch" forName="Child2Accent5" refType="h" fact="0.0381"/>
                  <dgm:constr type="r" for="ch" forName="Child2Accent6" refType="w" fact="0.9385"/>
                  <dgm:constr type="t" for="ch" forName="Child2Accent6" refType="h" fact="0.2781"/>
                  <dgm:constr type="w" for="ch" forName="Child2Accent6" refType="w" fact="0.0287"/>
                  <dgm:constr type="h" for="ch" forName="Child2Accent6" refType="h" fact="0.0381"/>
                  <dgm:constr type="r" for="ch" forName="Child2Accent7" refType="w" fact="0.9998"/>
                  <dgm:constr type="t" for="ch" forName="Child2Accent7" refType="h" fact="0.2781"/>
                  <dgm:constr type="w" for="ch" forName="Child2Accent7" refType="w" fact="0.0287"/>
                  <dgm:constr type="h" for="ch" forName="Child2Accent7" refType="h" fact="0.0381"/>
                  <dgm:constr type="r" for="ch" forName="Child3Accent1" refType="w" fact="0.716"/>
                  <dgm:constr type="t" for="ch" forName="Child3Accent1" refType="h" fact="0.5061"/>
                  <dgm:constr type="w" for="ch" forName="Child3Accent1" refType="w" fact="0.0574"/>
                  <dgm:constr type="h" for="ch" forName="Child3Accent1" refType="h" fact="0.0763"/>
                  <dgm:constr type="r" for="ch" forName="Child3Accent2" refType="w" fact="0.7728"/>
                  <dgm:constr type="t" for="ch" forName="Child3Accent2" refType="h" fact="0.5252"/>
                  <dgm:constr type="w" for="ch" forName="Child3Accent2" refType="w" fact="0.0287"/>
                  <dgm:constr type="h" for="ch" forName="Child3Accent2" refType="h" fact="0.0381"/>
                  <dgm:constr type="r" for="ch" forName="Child3Accent3" refType="w" fact="0.8295"/>
                  <dgm:constr type="t" for="ch" forName="Child3Accent3" refType="h" fact="0.5252"/>
                  <dgm:constr type="w" for="ch" forName="Child3Accent3" refType="w" fact="0.0287"/>
                  <dgm:constr type="h" for="ch" forName="Child3Accent3" refType="h" fact="0.0381"/>
                  <dgm:constr type="r" for="ch" forName="Child3Accent4" refType="w" fact="0.8863"/>
                  <dgm:constr type="t" for="ch" forName="Child3Accent4" refType="h" fact="0.5252"/>
                  <dgm:constr type="w" for="ch" forName="Child3Accent4" refType="w" fact="0.0287"/>
                  <dgm:constr type="h" for="ch" forName="Child3Accent4" refType="h" fact="0.0381"/>
                  <dgm:constr type="r" for="ch" forName="Child3Accent5" refType="w" fact="0.943"/>
                  <dgm:constr type="t" for="ch" forName="Child3Accent5" refType="h" fact="0.5252"/>
                  <dgm:constr type="w" for="ch" forName="Child3Accent5" refType="w" fact="0.0287"/>
                  <dgm:constr type="h" for="ch" forName="Child3Accent5" refType="h" fact="0.0381"/>
                  <dgm:constr type="r" for="ch" forName="Child3Accent6" refType="w" fact="0.9998"/>
                  <dgm:constr type="t" for="ch" forName="Child3Accent6" refType="h" fact="0.5252"/>
                  <dgm:constr type="w" for="ch" forName="Child3Accent6" refType="w" fact="0.0287"/>
                  <dgm:constr type="h" for="ch" forName="Child3Accent6" refType="h" fact="0.0381"/>
                  <dgm:constr type="r" for="ch" forName="Child3Accent7" refType="w" fact="0"/>
                  <dgm:constr type="t" for="ch" forName="Child3Accent7" refType="h" fact="0"/>
                  <dgm:constr type="w" for="ch" forName="Child3Accent7" refType="w" fact="0"/>
                  <dgm:constr type="h" for="ch" forName="Child3Accent7" refType="h" fact="0"/>
                  <dgm:constr type="r" for="ch" forName="Child4Accent1" refType="w" fact="0.6564"/>
                  <dgm:constr type="t" for="ch" forName="Child4Accent1" refType="h" fact="0.6908"/>
                  <dgm:constr type="w" for="ch" forName="Child4Accent1" refType="w" fact="0.0574"/>
                  <dgm:constr type="h" for="ch" forName="Child4Accent1" refType="h" fact="0.0763"/>
                  <dgm:constr type="r" for="ch" forName="Child4Accent2" refType="w" fact="0.6932"/>
                  <dgm:constr type="t" for="ch" forName="Child4Accent2" refType="h" fact="0.7684"/>
                  <dgm:constr type="w" for="ch" forName="Child4Accent2" refType="w" fact="0.0287"/>
                  <dgm:constr type="h" for="ch" forName="Child4Accent2" refType="h" fact="0.0381"/>
                  <dgm:constr type="r" for="ch" forName="Child4Accent3" refType="w" fact="0.7545"/>
                  <dgm:constr type="t" for="ch" forName="Child4Accent3" refType="h" fact="0.7684"/>
                  <dgm:constr type="w" for="ch" forName="Child4Accent3" refType="w" fact="0.0287"/>
                  <dgm:constr type="h" for="ch" forName="Child4Accent3" refType="h" fact="0.0381"/>
                  <dgm:constr type="r" for="ch" forName="Child4Accent4" refType="w" fact="0.8158"/>
                  <dgm:constr type="t" for="ch" forName="Child4Accent4" refType="h" fact="0.7684"/>
                  <dgm:constr type="w" for="ch" forName="Child4Accent4" refType="w" fact="0.0287"/>
                  <dgm:constr type="h" for="ch" forName="Child4Accent4" refType="h" fact="0.0381"/>
                  <dgm:constr type="r" for="ch" forName="Child4Accent5" refType="w" fact="0.8771"/>
                  <dgm:constr type="t" for="ch" forName="Child4Accent5" refType="h" fact="0.7684"/>
                  <dgm:constr type="w" for="ch" forName="Child4Accent5" refType="w" fact="0.0287"/>
                  <dgm:constr type="h" for="ch" forName="Child4Accent5" refType="h" fact="0.0381"/>
                  <dgm:constr type="r" for="ch" forName="Child4Accent6" refType="w" fact="0.9385"/>
                  <dgm:constr type="t" for="ch" forName="Child4Accent6" refType="h" fact="0.7684"/>
                  <dgm:constr type="w" for="ch" forName="Child4Accent6" refType="w" fact="0.0287"/>
                  <dgm:constr type="h" for="ch" forName="Child4Accent6" refType="h" fact="0.0381"/>
                  <dgm:constr type="r" for="ch" forName="Child4Accent7" refType="w" fact="0.9998"/>
                  <dgm:constr type="t" for="ch" forName="Child4Accent7" refType="h" fact="0.7684"/>
                  <dgm:constr type="w" for="ch" forName="Child4Accent7" refType="w" fact="0.0287"/>
                  <dgm:constr type="h" for="ch" forName="Child4Accent7" refType="h" fact="0.0381"/>
                  <dgm:constr type="r" for="ch" forName="Child4Accent8" refType="w" fact="0"/>
                  <dgm:constr type="t" for="ch" forName="Child4Accent8" refType="h" fact="0"/>
                  <dgm:constr type="w" for="ch" forName="Child4Accent8" refType="w" fact="0"/>
                  <dgm:constr type="h" for="ch" forName="Child4Accent8" refType="h" fact="0"/>
                  <dgm:constr type="r" for="ch" forName="ParentAccent1" refType="w" fact="0.0287"/>
                  <dgm:constr type="t" for="ch" forName="ParentAccent1" refType="h" fact="0.5252"/>
                  <dgm:constr type="w" for="ch" forName="ParentAccent1" refType="w" fact="0.0287"/>
                  <dgm:constr type="h" for="ch" forName="ParentAccent1" refType="h" fact="0.0381"/>
                  <dgm:constr type="r" for="ch" forName="ParentAccent2" refType="w" fact="0.0813"/>
                  <dgm:constr type="t" for="ch" forName="ParentAccent2" refType="h" fact="0.5252"/>
                  <dgm:constr type="w" for="ch" forName="ParentAccent2" refType="w" fact="0.0287"/>
                  <dgm:constr type="h" for="ch" forName="ParentAccent2" refType="h" fact="0.0381"/>
                  <dgm:constr type="r" for="ch" forName="ParentAccent3" refType="w" fact="0.1339"/>
                  <dgm:constr type="t" for="ch" forName="ParentAccent3" refType="h" fact="0.5252"/>
                  <dgm:constr type="w" for="ch" forName="ParentAccent3" refType="w" fact="0.0287"/>
                  <dgm:constr type="h" for="ch" forName="ParentAccent3" refType="h" fact="0.0381"/>
                  <dgm:constr type="r" for="ch" forName="ParentAccent4" refType="w" fact="0.1864"/>
                  <dgm:constr type="t" for="ch" forName="ParentAccent4" refType="h" fact="0.5252"/>
                  <dgm:constr type="w" for="ch" forName="ParentAccent4" refType="w" fact="0.0287"/>
                  <dgm:constr type="h" for="ch" forName="ParentAccent4" refType="h" fact="0.0381"/>
                  <dgm:constr type="r" for="ch" forName="ParentAccent5" refType="w" fact="0.239"/>
                  <dgm:constr type="t" for="ch" forName="ParentAccent5" refType="h" fact="0.5252"/>
                  <dgm:constr type="w" for="ch" forName="ParentAccent5" refType="w" fact="0.0287"/>
                  <dgm:constr type="h" for="ch" forName="ParentAccent5" refType="h" fact="0.0381"/>
                  <dgm:constr type="r" for="ch" forName="ParentAccent6" refType="w" fact="0.3203"/>
                  <dgm:constr type="t" for="ch" forName="ParentAccent6" refType="h" fact="0.5061"/>
                  <dgm:constr type="w" for="ch" forName="ParentAccent6" refType="w" fact="0.0574"/>
                  <dgm:constr type="h" for="ch" forName="ParentAccent6" refType="h" fact="0.0763"/>
                  <dgm:constr type="r" for="ch" forName="ParentAccent7" refType="w" fact="0.0755"/>
                  <dgm:constr type="t" for="ch" forName="ParentAccent7" refType="h" fact="0.4464"/>
                  <dgm:constr type="w" for="ch" forName="ParentAccent7" refType="w" fact="0.0287"/>
                  <dgm:constr type="h" for="ch" forName="ParentAccent7" refType="h" fact="0.0381"/>
                  <dgm:constr type="r" for="ch" forName="ParentAccent8" refType="w" fact="0.0755"/>
                  <dgm:constr type="t" for="ch" forName="ParentAccent8" refType="h" fact="0.6045"/>
                  <dgm:constr type="w" for="ch" forName="ParentAccent8" refType="w" fact="0.0287"/>
                  <dgm:constr type="h" for="ch" forName="ParentAccent8" refType="h" fact="0.0381"/>
                  <dgm:constr type="r" for="ch" forName="ParentAccent9" refType="w" fact="0.0499"/>
                  <dgm:constr type="t" for="ch" forName="ParentAccent9" refType="h" fact="0.4807"/>
                  <dgm:constr type="w" for="ch" forName="ParentAccent9" refType="w" fact="0.0287"/>
                  <dgm:constr type="h" for="ch" forName="ParentAccent9" refType="h" fact="0.0381"/>
                  <dgm:constr type="r" for="ch" forName="ParentAccent10" refType="w" fact="0.0482"/>
                  <dgm:constr type="t" for="ch" forName="ParentAccent10" refType="h" fact="0.5705"/>
                  <dgm:constr type="w" for="ch" forName="ParentAccent10" refType="w" fact="0.0287"/>
                  <dgm:constr type="h" for="ch" forName="ParentAccent10" refType="h" fact="0.0381"/>
                  <dgm:constr type="r" for="ch" forName="Child1Accent1" refType="w" fact="0.5181"/>
                  <dgm:constr type="t" for="ch" forName="Child1Accent1" refType="h" fact="0.2457"/>
                  <dgm:constr type="w" for="ch" forName="Child1Accent1" refType="w" fact="0.0574"/>
                  <dgm:constr type="h" for="ch" forName="Child1Accent1" refType="h" fact="0.0763"/>
                  <dgm:constr type="r" for="ch" forName="Child1Accent2" refType="w" fact="0.5542"/>
                  <dgm:constr type="t" for="ch" forName="Child1Accent2" refType="h" fact="0.2004"/>
                  <dgm:constr type="w" for="ch" forName="Child1Accent2" refType="w" fact="0.0287"/>
                  <dgm:constr type="h" for="ch" forName="Child1Accent2" refType="h" fact="0.0381"/>
                  <dgm:constr type="r" for="ch" forName="Child1Accent3" refType="w" fact="0.5946"/>
                  <dgm:constr type="t" for="ch" forName="Child1Accent3" refType="h" fact="0.1445"/>
                  <dgm:constr type="w" for="ch" forName="Child1Accent3" refType="w" fact="0.0287"/>
                  <dgm:constr type="h" for="ch" forName="Child1Accent3" refType="h" fact="0.0381"/>
                  <dgm:constr type="r" for="ch" forName="Child1Accent4" refType="w" fact="0.6347"/>
                  <dgm:constr type="t" for="ch" forName="Child1Accent4" refType="h" fact="0.097"/>
                  <dgm:constr type="w" for="ch" forName="Child1Accent4" refType="w" fact="0.0287"/>
                  <dgm:constr type="h" for="ch" forName="Child1Accent4" refType="h" fact="0.0381"/>
                  <dgm:constr type="r" for="ch" forName="Child1Accent5" refType="w" fact="0.696"/>
                  <dgm:constr type="t" for="ch" forName="Child1Accent5" refType="h" fact="0.097"/>
                  <dgm:constr type="w" for="ch" forName="Child1Accent5" refType="w" fact="0.0287"/>
                  <dgm:constr type="h" for="ch" forName="Child1Accent5" refType="h" fact="0.0381"/>
                  <dgm:constr type="r" for="ch" forName="Child1Accent6" refType="w" fact="0.7574"/>
                  <dgm:constr type="t" for="ch" forName="Child1Accent6" refType="h" fact="0.097"/>
                  <dgm:constr type="w" for="ch" forName="Child1Accent6" refType="w" fact="0.0287"/>
                  <dgm:constr type="h" for="ch" forName="Child1Accent6" refType="h" fact="0.0381"/>
                  <dgm:constr type="r" for="ch" forName="Child1Accent7" refType="w" fact="0.8187"/>
                  <dgm:constr type="t" for="ch" forName="Child1Accent7" refType="h" fact="0.097"/>
                  <dgm:constr type="w" for="ch" forName="Child1Accent7" refType="w" fact="0.0287"/>
                  <dgm:constr type="h" for="ch" forName="Child1Accent7" refType="h" fact="0.0381"/>
                  <dgm:constr type="r" for="ch" forName="Child1Accent8" refType="w" fact="0.88"/>
                  <dgm:constr type="t" for="ch" forName="Child1Accent8" refType="h" fact="0.097"/>
                  <dgm:constr type="w" for="ch" forName="Child1Accent8" refType="w" fact="0.0287"/>
                  <dgm:constr type="h" for="ch" forName="Child1Accent8" refType="h" fact="0.0381"/>
                  <dgm:constr type="r" for="ch" forName="Child1Accent9" refType="w" fact="0.9413"/>
                  <dgm:constr type="t" for="ch" forName="Child1Accent9" refType="h" fact="0.097"/>
                  <dgm:constr type="w" for="ch" forName="Child1Accent9" refType="w" fact="0.0287"/>
                  <dgm:constr type="h" for="ch" forName="Child1Accent9" refType="h" fact="0.0381"/>
                  <dgm:constr type="r" for="ch" forName="Child5Accent1" refType="w" fact="0.5181"/>
                  <dgm:constr type="t" for="ch" forName="Child5Accent1" refType="h" fact="0.7601"/>
                  <dgm:constr type="w" for="ch" forName="Child5Accent1" refType="w" fact="0.0574"/>
                  <dgm:constr type="h" for="ch" forName="Child5Accent1" refType="h" fact="0.0763"/>
                  <dgm:constr type="r" for="ch" forName="Child5Accent2" refType="w" fact="0.547"/>
                  <dgm:constr type="t" for="ch" forName="Child5Accent2" refType="h" fact="0.8375"/>
                  <dgm:constr type="w" for="ch" forName="Child5Accent2" refType="w" fact="0.0287"/>
                  <dgm:constr type="h" for="ch" forName="Child5Accent2" refType="h" fact="0.0381"/>
                  <dgm:constr type="r" for="ch" forName="Child5Accent3" refType="w" fact="0.5882"/>
                  <dgm:constr type="t" for="ch" forName="Child5Accent3" refType="h" fact="0.8991"/>
                  <dgm:constr type="w" for="ch" forName="Child5Accent3" refType="w" fact="0.0287"/>
                  <dgm:constr type="h" for="ch" forName="Child5Accent3" refType="h" fact="0.0381"/>
                  <dgm:constr type="r" for="ch" forName="Child5Accent4" refType="w" fact="0.6347"/>
                  <dgm:constr type="t" for="ch" forName="Child5Accent4" refType="h" fact="0.9619"/>
                  <dgm:constr type="w" for="ch" forName="Child5Accent4" refType="w" fact="0.0287"/>
                  <dgm:constr type="h" for="ch" forName="Child5Accent4" refType="h" fact="0.0381"/>
                  <dgm:constr type="r" for="ch" forName="Child5Accent5" refType="w" fact="0.696"/>
                  <dgm:constr type="t" for="ch" forName="Child5Accent5" refType="h" fact="0.9619"/>
                  <dgm:constr type="w" for="ch" forName="Child5Accent5" refType="w" fact="0.0287"/>
                  <dgm:constr type="h" for="ch" forName="Child5Accent5" refType="h" fact="0.0381"/>
                  <dgm:constr type="r" for="ch" forName="Child5Accent6" refType="w" fact="0.7574"/>
                  <dgm:constr type="t" for="ch" forName="Child5Accent6" refType="h" fact="0.9619"/>
                  <dgm:constr type="w" for="ch" forName="Child5Accent6" refType="w" fact="0.0287"/>
                  <dgm:constr type="h" for="ch" forName="Child5Accent6" refType="h" fact="0.0381"/>
                  <dgm:constr type="r" for="ch" forName="Child5Accent7" refType="w" fact="0.8187"/>
                  <dgm:constr type="t" for="ch" forName="Child5Accent7" refType="h" fact="0.9619"/>
                  <dgm:constr type="w" for="ch" forName="Child5Accent7" refType="w" fact="0.0287"/>
                  <dgm:constr type="h" for="ch" forName="Child5Accent7" refType="h" fact="0.0381"/>
                  <dgm:constr type="r" for="ch" forName="Child5Accent8" refType="w" fact="0.88"/>
                  <dgm:constr type="t" for="ch" forName="Child5Accent8" refType="h" fact="0.9619"/>
                  <dgm:constr type="w" for="ch" forName="Child5Accent8" refType="w" fact="0.0287"/>
                  <dgm:constr type="h" for="ch" forName="Child5Accent8" refType="h" fact="0.0381"/>
                  <dgm:constr type="r" for="ch" forName="Child5Accent9" refType="w" fact="0.9423"/>
                  <dgm:constr type="t" for="ch" forName="Child5Accent9" refType="h" fact="0.9619"/>
                  <dgm:constr type="w" for="ch" forName="Child5Accent9" refType="w" fact="0.0287"/>
                  <dgm:constr type="h" for="ch" forName="Child5Accent9" refType="h" fact="0.0381"/>
                  <dgm:constr type="r" for="ch" forName="Child5" refType="w" fact="0.9419"/>
                  <dgm:constr type="t" for="ch" forName="Child5" refType="h" fact="0.8635"/>
                  <dgm:constr type="w" for="ch" forName="Child5" refType="w" fact="0.3364"/>
                  <dgm:constr type="h" for="ch" forName="Child5" refType="h" fact="0.0981"/>
                  <dgm:constr type="r" for="ch" forName="Child4" refType="w"/>
                  <dgm:constr type="t" for="ch" forName="Child4" refType="h" fact="0.6701"/>
                  <dgm:constr type="w" for="ch" forName="Child4" refType="w" fact="0.3364"/>
                  <dgm:constr type="h" for="ch" forName="Child4" refType="h" fact="0.0981"/>
                  <dgm:constr type="r" for="ch" forName="Child3" refType="w"/>
                  <dgm:constr type="t" for="ch" forName="Child3" refType="h" fact="0.4276"/>
                  <dgm:constr type="w" for="ch" forName="Child3" refType="w" fact="0.2544"/>
                  <dgm:constr type="h" for="ch" forName="Child3" refType="h" fact="0.0981"/>
                  <dgm:constr type="r" for="ch" forName="Child2" refType="w"/>
                  <dgm:constr type="t" for="ch" forName="Child2" refType="h" fact="0.1798"/>
                  <dgm:constr type="w" for="ch" forName="Child2" refType="w" fact="0.3364"/>
                  <dgm:constr type="h" for="ch" forName="Child2" refType="h" fact="0.0981"/>
                  <dgm:constr type="r" for="ch" forName="Child1" refType="w" fact="0.9419"/>
                  <dgm:constr type="t" for="ch" forName="Child1" refType="h" fact="0"/>
                  <dgm:constr type="w" for="ch" forName="Child1" refType="w" fact="0.3364"/>
                  <dgm:constr type="h" for="ch" forName="Child1" refType="h" fact="0.0981"/>
                  <dgm:constr type="r" for="ch" forName="Parent" refType="w" fact="0.6347"/>
                  <dgm:constr type="t" for="ch" forName="Parent" refType="h" fact="0.3513"/>
                  <dgm:constr type="w" for="ch" forName="Parent" refType="w" fact="0.2906"/>
                  <dgm:constr type="h" for="ch" forName="Parent" refType="h" fact="0.3859"/>
                </dgm:constrLst>
              </dgm:else>
            </dgm:choose>
          </dgm:else>
        </dgm:choose>
        <dgm:layoutNode name="ParentAccent1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ParentAccent2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ParentAccent3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ParentAccent4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ParentAccent5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ParentAccent6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ParentAccent7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ParentAccent8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ParentAccent9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ParentAccent10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Parent" styleLbl="alignNode1">
          <dgm:varLst>
            <dgm:chMax val="5"/>
            <dgm:chPref val="3"/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presOf axis="self" ptType="node"/>
          <dgm:constrLst>
            <dgm:constr type="lMarg" refType="primFontSz" fact="0.1"/>
            <dgm:constr type="rMarg" refType="primFontSz" fact="0.1"/>
            <dgm:constr type="tMarg" refType="primFontSz" fact="0.1"/>
            <dgm:constr type="bMarg" refType="primFontSz" fact="0.1"/>
          </dgm:constrLst>
          <dgm:ruleLst>
            <dgm:rule type="primFontSz" val="5" fact="NaN" max="NaN"/>
          </dgm:ruleLst>
        </dgm:layoutNode>
        <dgm:forEach name="Name21" axis="ch" ptType="node" cnt="1">
          <dgm:layoutNode name="Child1Accent1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1Accent2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1Accent3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1Accent4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1Accent5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1Accent6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1Accent7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1Accent8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1Accent9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1" styleLbl="revTx">
            <dgm:varLst>
              <dgm:chMax/>
              <dgm:chPref val="0"/>
              <dgm:bulletEnabled val="1"/>
            </dgm:varLst>
            <dgm:alg type="tx">
              <dgm:param type="parTxLTRAlign" val="l"/>
              <dgm:param type="txAnchorVert" val="b"/>
              <dgm:param type="txAnchorVertCh" val="b"/>
            </dgm:alg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"/>
              <dgm:constr type="rMarg" refType="primFontSz" fact="0"/>
              <dgm:constr type="tMarg" refType="primFontSz" fact="0"/>
              <dgm:constr type="bMarg" refType="primFontSz" fact="0"/>
            </dgm:constrLst>
            <dgm:ruleLst>
              <dgm:rule type="primFontSz" val="5" fact="NaN" max="NaN"/>
            </dgm:ruleLst>
          </dgm:layoutNode>
        </dgm:forEach>
        <dgm:forEach name="Name22" axis="ch" ptType="node" st="2" cnt="1">
          <dgm:layoutNode name="Child2Accent1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2Accent2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2Accent3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2Accent4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2Accent5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2Accent6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2Accent7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2" styleLbl="revTx">
            <dgm:varLst>
              <dgm:chMax/>
              <dgm:chPref val="0"/>
              <dgm:bulletEnabled val="1"/>
            </dgm:varLst>
            <dgm:alg type="tx">
              <dgm:param type="parTxLTRAlign" val="l"/>
              <dgm:param type="txAnchorVert" val="b"/>
              <dgm:param type="txAnchorVertCh" val="b"/>
            </dgm:alg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"/>
              <dgm:constr type="rMarg" refType="primFontSz" fact="0"/>
              <dgm:constr type="tMarg" refType="primFontSz" fact="0"/>
              <dgm:constr type="bMarg" refType="primFontSz" fact="0"/>
            </dgm:constrLst>
            <dgm:ruleLst>
              <dgm:rule type="primFontSz" val="5" fact="NaN" max="NaN"/>
            </dgm:ruleLst>
          </dgm:layoutNode>
        </dgm:forEach>
        <dgm:forEach name="Name23" axis="ch" ptType="node" st="3" cnt="1">
          <dgm:layoutNode name="Child3Accent1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3Accent2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3Accent3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3Accent4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3Accent5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3Accent6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3Accent7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3" styleLbl="revTx">
            <dgm:varLst>
              <dgm:chMax/>
              <dgm:chPref val="0"/>
              <dgm:bulletEnabled val="1"/>
            </dgm:varLst>
            <dgm:alg type="tx">
              <dgm:param type="parTxLTRAlign" val="l"/>
              <dgm:param type="txAnchorVert" val="b"/>
              <dgm:param type="txAnchorVertCh" val="b"/>
            </dgm:alg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"/>
              <dgm:constr type="rMarg" refType="primFontSz" fact="0"/>
              <dgm:constr type="tMarg" refType="primFontSz" fact="0"/>
              <dgm:constr type="bMarg" refType="primFontSz" fact="0"/>
            </dgm:constrLst>
            <dgm:ruleLst>
              <dgm:rule type="primFontSz" val="5" fact="NaN" max="NaN"/>
            </dgm:ruleLst>
          </dgm:layoutNode>
        </dgm:forEach>
        <dgm:forEach name="Name24" axis="ch" ptType="node" st="4" cnt="1">
          <dgm:layoutNode name="Child4Accent1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4Accent2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4Accent3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4Accent4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4Accent5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4Accent6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4Accent7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4Accent8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4" styleLbl="revTx">
            <dgm:varLst>
              <dgm:chMax/>
              <dgm:chPref val="0"/>
              <dgm:bulletEnabled val="1"/>
            </dgm:varLst>
            <dgm:alg type="tx">
              <dgm:param type="parTxLTRAlign" val="l"/>
              <dgm:param type="txAnchorVert" val="b"/>
              <dgm:param type="txAnchorVertCh" val="b"/>
            </dgm:alg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"/>
              <dgm:constr type="rMarg" refType="primFontSz" fact="0"/>
              <dgm:constr type="tMarg" refType="primFontSz" fact="0"/>
              <dgm:constr type="bMarg" refType="primFontSz" fact="0"/>
            </dgm:constrLst>
            <dgm:ruleLst>
              <dgm:rule type="primFontSz" val="5" fact="NaN" max="NaN"/>
            </dgm:ruleLst>
          </dgm:layoutNode>
        </dgm:forEach>
        <dgm:forEach name="Name25" axis="ch" ptType="node" st="5" cnt="1">
          <dgm:layoutNode name="Child5Accent1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5Accent2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5Accent3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5Accent4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5Accent5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5Accent6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5Accent7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5Accent8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5Accent9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5" styleLbl="revTx">
            <dgm:varLst>
              <dgm:chMax/>
              <dgm:chPref val="0"/>
              <dgm:bulletEnabled val="1"/>
            </dgm:varLst>
            <dgm:alg type="tx">
              <dgm:param type="parTxLTRAlign" val="l"/>
              <dgm:param type="txAnchorVert" val="b"/>
              <dgm:param type="txAnchorVertCh" val="b"/>
            </dgm:alg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"/>
              <dgm:constr type="rMarg" refType="primFontSz" fact="0"/>
              <dgm:constr type="tMarg" refType="primFontSz" fact="0"/>
              <dgm:constr type="bMarg" refType="primFontSz" fact="0"/>
            </dgm:constrLst>
            <dgm:ruleLst>
              <dgm:rule type="primFontSz" val="5" fact="NaN" max="NaN"/>
            </dgm:ruleLst>
          </dgm:layoutNode>
        </dgm:forEach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target1">
  <dgm:title val=""/>
  <dgm:desc val=""/>
  <dgm:catLst>
    <dgm:cat type="relationship" pri="25000"/>
    <dgm:cat type="convert" pri="2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equ" val="0">
            <dgm:constrLst/>
          </dgm:if>
          <dgm:if name="Name4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r" for="ch" forName="line1" refType="l" refFor="ch" refForName="text1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5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4432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6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86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717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7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29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662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25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r" for="ch" forName="text4" refType="w"/>
              <dgm:constr type="t" for="ch" forName="text4" refType="b" refFor="ch" refForName="text3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852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8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r" for="ch" forName="text1" refType="w"/>
              <dgm:constr type="ctrY" for="ch" forName="text1" refType="h" fact="0.13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r" for="ch" forName="text2" refType="w"/>
              <dgm:constr type="ctrY" for="ch" forName="text2" refType="h" fact="0.27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498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r" for="ch" forName="text3" refType="w"/>
              <dgm:constr type="ctrY" for="ch" forName="text3" refType="h" fact="0.41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394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r" for="ch" forName="text4" refType="w"/>
              <dgm:constr type="ctrY" for="ch" forName="text4" refType="h" fact="0.547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46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r" for="ch" forName="text5" refType="w"/>
              <dgm:constr type="ctrY" for="ch" forName="text5" refType="h" fact="0.68"/>
              <dgm:constr type="l" for="ch" forName="line5" refType="w" fact="0.625"/>
              <dgm:constr type="ctrY" for="ch" forName="line5" refType="ctrY" refFor="ch" refForName="text5"/>
              <dgm:constr type="w" for="ch" forName="line5" refType="w" fact="0.075"/>
              <dgm:constr type="h" for="ch" forName="line5"/>
              <dgm:constr type="l" for="ch" forName="d5" refType="w" fact="0.49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9"/>
        </dgm:choose>
      </dgm:if>
      <dgm:else name="Name10">
        <dgm:choose name="Name11">
          <dgm:if name="Name12" axis="ch" ptType="node" func="cnt" op="equ" val="0">
            <dgm:constrLst/>
          </dgm:if>
          <dgm:if name="Name13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14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5567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15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14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282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16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0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337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74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l" for="ch" forName="text4"/>
              <dgm:constr type="t" for="ch" forName="text4" refType="b" refFor="ch" refForName="text3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147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17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l" for="ch" forName="text1"/>
              <dgm:constr type="ctrY" for="ch" forName="text1" refType="h" fact="0.13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l" for="ch" forName="text2"/>
              <dgm:constr type="ctrY" for="ch" forName="text2" refType="h" fact="0.27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502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l" for="ch" forName="text3"/>
              <dgm:constr type="ctrY" for="ch" forName="text3" refType="h" fact="0.41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606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l" for="ch" forName="text4"/>
              <dgm:constr type="ctrY" for="ch" forName="text4" refType="h" fact="0.547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54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l" for="ch" forName="text5"/>
              <dgm:constr type="ctrY" for="ch" forName="text5" refType="h" fact="0.68"/>
              <dgm:constr type="l" for="ch" forName="line5" refType="r" refFor="ch" refForName="text5"/>
              <dgm:constr type="ctrY" for="ch" forName="line5" refType="ctrY" refFor="ch" refForName="text5"/>
              <dgm:constr type="r" for="ch" forName="line5" refType="w" fact="0.375"/>
              <dgm:constr type="h" for="ch" forName="line5"/>
              <dgm:constr type="r" for="ch" forName="d5" refType="w" fact="0.50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18"/>
        </dgm:choose>
      </dgm:else>
    </dgm:choose>
    <dgm:ruleLst/>
    <dgm:forEach name="Name19" axis="ch" ptType="node" cnt="1">
      <dgm:layoutNode name="circle1" styleLbl="l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text1" styleLbl="revTx">
        <dgm:varLst>
          <dgm:bulletEnabled val="1"/>
        </dgm:varLst>
        <dgm:choose name="Name20">
          <dgm:if name="Name21" func="var" arg="dir" op="equ" val="norm">
            <dgm:choose name="Name22">
              <dgm:if name="Name2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4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25">
            <dgm:choose name="Name26">
              <dgm:if name="Name2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8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29">
          <dgm:if name="Name30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31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1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1" styleLbl="callout">
        <dgm:alg type="sp"/>
        <dgm:choose name="Name32">
          <dgm:if name="Name33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34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35" axis="ch" ptType="node" st="2" cnt="1">
      <dgm:layoutNode name="circle2" styleLbl="lnNode1">
        <dgm:alg type="sp"/>
        <dgm:shape xmlns:r="http://schemas.openxmlformats.org/officeDocument/2006/relationships" type="ellipse" r:blip="" zOrderOff="-5">
          <dgm:adjLst/>
        </dgm:shape>
        <dgm:presOf/>
        <dgm:constrLst/>
        <dgm:ruleLst/>
      </dgm:layoutNode>
      <dgm:layoutNode name="text2" styleLbl="revTx">
        <dgm:varLst>
          <dgm:bulletEnabled val="1"/>
        </dgm:varLst>
        <dgm:choose name="Name36">
          <dgm:if name="Name37" func="var" arg="dir" op="equ" val="norm">
            <dgm:choose name="Name38">
              <dgm:if name="Name3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0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41">
            <dgm:choose name="Name42">
              <dgm:if name="Name4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4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45">
          <dgm:if name="Name46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47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2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2" styleLbl="callout">
        <dgm:alg type="sp"/>
        <dgm:choose name="Name48">
          <dgm:if name="Name49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50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51" axis="ch" ptType="node" st="3" cnt="1">
      <dgm:layoutNode name="circle3" styleLbl="lnNode1">
        <dgm:alg type="sp"/>
        <dgm:shape xmlns:r="http://schemas.openxmlformats.org/officeDocument/2006/relationships" type="ellipse" r:blip="" zOrderOff="-10">
          <dgm:adjLst/>
        </dgm:shape>
        <dgm:presOf/>
        <dgm:constrLst/>
        <dgm:ruleLst/>
      </dgm:layoutNode>
      <dgm:layoutNode name="text3" styleLbl="revTx">
        <dgm:varLst>
          <dgm:bulletEnabled val="1"/>
        </dgm:varLst>
        <dgm:choose name="Name52">
          <dgm:if name="Name53" func="var" arg="dir" op="equ" val="norm">
            <dgm:choose name="Name54">
              <dgm:if name="Name5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56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57">
            <dgm:choose name="Name58">
              <dgm:if name="Name5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60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61">
          <dgm:if name="Name62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63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3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3" styleLbl="callout">
        <dgm:alg type="sp"/>
        <dgm:choose name="Name64">
          <dgm:if name="Name65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66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67" axis="ch" ptType="node" st="4" cnt="1">
      <dgm:layoutNode name="circle4" styleLbl="lnNode1">
        <dgm:alg type="sp"/>
        <dgm:shape xmlns:r="http://schemas.openxmlformats.org/officeDocument/2006/relationships" type="ellipse" r:blip="" zOrderOff="-15">
          <dgm:adjLst/>
        </dgm:shape>
        <dgm:presOf/>
        <dgm:constrLst/>
        <dgm:ruleLst/>
      </dgm:layoutNode>
      <dgm:layoutNode name="text4" styleLbl="revTx">
        <dgm:varLst>
          <dgm:bulletEnabled val="1"/>
        </dgm:varLst>
        <dgm:choose name="Name68">
          <dgm:if name="Name69" func="var" arg="dir" op="equ" val="norm">
            <dgm:choose name="Name70">
              <dgm:if name="Name7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2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73">
            <dgm:choose name="Name74">
              <dgm:if name="Name7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6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77">
          <dgm:if name="Name78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79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4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4" styleLbl="callout">
        <dgm:alg type="sp"/>
        <dgm:choose name="Name80">
          <dgm:if name="Name81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82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83" axis="ch" ptType="node" st="5" cnt="1">
      <dgm:layoutNode name="circle5" styleLbl="lnNode1">
        <dgm:alg type="sp"/>
        <dgm:shape xmlns:r="http://schemas.openxmlformats.org/officeDocument/2006/relationships" type="ellipse" r:blip="" zOrderOff="-20">
          <dgm:adjLst/>
        </dgm:shape>
        <dgm:presOf/>
        <dgm:constrLst/>
        <dgm:ruleLst/>
      </dgm:layoutNode>
      <dgm:layoutNode name="text5" styleLbl="revTx">
        <dgm:varLst>
          <dgm:bulletEnabled val="1"/>
        </dgm:varLst>
        <dgm:choose name="Name84">
          <dgm:if name="Name85" func="var" arg="dir" op="equ" val="norm">
            <dgm:choose name="Name86">
              <dgm:if name="Name8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88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89">
            <dgm:choose name="Name90">
              <dgm:if name="Name9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92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93">
          <dgm:if name="Name94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95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5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5" styleLbl="callout">
        <dgm:alg type="sp"/>
        <dgm:choose name="Name96">
          <dgm:if name="Name97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98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0.8875</cdr:x>
      <cdr:y>0.34884</cdr:y>
    </cdr:from>
    <cdr:to>
      <cdr:x>1</cdr:x>
      <cdr:y>0.53488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7650843" y="171450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7E520A-F071-41B2-9A16-35AC65548BBF}" type="datetimeFigureOut">
              <a:rPr lang="en-US" smtClean="0"/>
              <a:t>7/15/2019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DF0078-576E-4805-9335-53E5E0C6E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055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0" y="5078198"/>
            <a:ext cx="12192000" cy="98922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0" y="4589938"/>
            <a:ext cx="12192000" cy="48826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0" y="4114792"/>
            <a:ext cx="12192000" cy="47514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 16"/>
          <p:cNvSpPr/>
          <p:nvPr userDrawn="1"/>
        </p:nvSpPr>
        <p:spPr>
          <a:xfrm>
            <a:off x="0" y="6289583"/>
            <a:ext cx="12192000" cy="576469"/>
          </a:xfrm>
          <a:custGeom>
            <a:avLst/>
            <a:gdLst>
              <a:gd name="connsiteX0" fmla="*/ 5605670 w 11211340"/>
              <a:gd name="connsiteY0" fmla="*/ 0 h 576469"/>
              <a:gd name="connsiteX1" fmla="*/ 11204046 w 11211340"/>
              <a:gd name="connsiteY1" fmla="*/ 546805 h 576469"/>
              <a:gd name="connsiteX2" fmla="*/ 11211340 w 11211340"/>
              <a:gd name="connsiteY2" fmla="*/ 576469 h 576469"/>
              <a:gd name="connsiteX3" fmla="*/ 0 w 11211340"/>
              <a:gd name="connsiteY3" fmla="*/ 576469 h 576469"/>
              <a:gd name="connsiteX4" fmla="*/ 7294 w 11211340"/>
              <a:gd name="connsiteY4" fmla="*/ 546805 h 576469"/>
              <a:gd name="connsiteX5" fmla="*/ 5605670 w 11211340"/>
              <a:gd name="connsiteY5" fmla="*/ 0 h 5764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211340" h="576469">
                <a:moveTo>
                  <a:pt x="5605670" y="0"/>
                </a:moveTo>
                <a:cubicBezTo>
                  <a:pt x="8604848" y="0"/>
                  <a:pt x="11053909" y="242215"/>
                  <a:pt x="11204046" y="546805"/>
                </a:cubicBezTo>
                <a:lnTo>
                  <a:pt x="11211340" y="576469"/>
                </a:lnTo>
                <a:lnTo>
                  <a:pt x="0" y="576469"/>
                </a:lnTo>
                <a:lnTo>
                  <a:pt x="7294" y="546805"/>
                </a:lnTo>
                <a:cubicBezTo>
                  <a:pt x="157431" y="242215"/>
                  <a:pt x="2606492" y="0"/>
                  <a:pt x="5605670" y="0"/>
                </a:cubicBezTo>
                <a:close/>
              </a:path>
            </a:pathLst>
          </a:cu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 21"/>
          <p:cNvSpPr/>
          <p:nvPr userDrawn="1"/>
        </p:nvSpPr>
        <p:spPr>
          <a:xfrm rot="16200000" flipV="1">
            <a:off x="-1445257" y="3225043"/>
            <a:ext cx="5365041" cy="254002"/>
          </a:xfrm>
          <a:custGeom>
            <a:avLst/>
            <a:gdLst>
              <a:gd name="connsiteX0" fmla="*/ 5261694 w 10523387"/>
              <a:gd name="connsiteY0" fmla="*/ 0 h 346836"/>
              <a:gd name="connsiteX1" fmla="*/ 10462456 w 10523387"/>
              <a:gd name="connsiteY1" fmla="*/ 332868 h 346836"/>
              <a:gd name="connsiteX2" fmla="*/ 10523387 w 10523387"/>
              <a:gd name="connsiteY2" fmla="*/ 346836 h 346836"/>
              <a:gd name="connsiteX3" fmla="*/ 0 w 10523387"/>
              <a:gd name="connsiteY3" fmla="*/ 346836 h 346836"/>
              <a:gd name="connsiteX4" fmla="*/ 60931 w 10523387"/>
              <a:gd name="connsiteY4" fmla="*/ 332868 h 346836"/>
              <a:gd name="connsiteX5" fmla="*/ 5261694 w 10523387"/>
              <a:gd name="connsiteY5" fmla="*/ 0 h 3468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523387" h="346836">
                <a:moveTo>
                  <a:pt x="5261694" y="0"/>
                </a:moveTo>
                <a:cubicBezTo>
                  <a:pt x="7563621" y="0"/>
                  <a:pt x="9548879" y="136246"/>
                  <a:pt x="10462456" y="332868"/>
                </a:cubicBezTo>
                <a:lnTo>
                  <a:pt x="10523387" y="346836"/>
                </a:lnTo>
                <a:lnTo>
                  <a:pt x="0" y="346836"/>
                </a:lnTo>
                <a:lnTo>
                  <a:pt x="60931" y="332868"/>
                </a:lnTo>
                <a:cubicBezTo>
                  <a:pt x="974508" y="136246"/>
                  <a:pt x="2959766" y="0"/>
                  <a:pt x="5261694" y="0"/>
                </a:cubicBezTo>
                <a:close/>
              </a:path>
            </a:pathLst>
          </a:cu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 17"/>
          <p:cNvSpPr/>
          <p:nvPr userDrawn="1"/>
        </p:nvSpPr>
        <p:spPr>
          <a:xfrm rot="5400000">
            <a:off x="-2623332" y="3119583"/>
            <a:ext cx="6815634" cy="576471"/>
          </a:xfrm>
          <a:custGeom>
            <a:avLst/>
            <a:gdLst>
              <a:gd name="connsiteX0" fmla="*/ 0 w 13782261"/>
              <a:gd name="connsiteY0" fmla="*/ 0 h 576471"/>
              <a:gd name="connsiteX1" fmla="*/ 649357 w 13782261"/>
              <a:gd name="connsiteY1" fmla="*/ 0 h 576471"/>
              <a:gd name="connsiteX2" fmla="*/ 649357 w 13782261"/>
              <a:gd name="connsiteY2" fmla="*/ 229633 h 576471"/>
              <a:gd name="connsiteX3" fmla="*/ 947715 w 13782261"/>
              <a:gd name="connsiteY3" fmla="*/ 229633 h 576471"/>
              <a:gd name="connsiteX4" fmla="*/ 955180 w 13782261"/>
              <a:gd name="connsiteY4" fmla="*/ 199969 h 576471"/>
              <a:gd name="connsiteX5" fmla="*/ 1375006 w 13782261"/>
              <a:gd name="connsiteY5" fmla="*/ 10919 h 576471"/>
              <a:gd name="connsiteX6" fmla="*/ 1422636 w 13782261"/>
              <a:gd name="connsiteY6" fmla="*/ 0 h 576471"/>
              <a:gd name="connsiteX7" fmla="*/ 11946023 w 13782261"/>
              <a:gd name="connsiteY7" fmla="*/ 0 h 576471"/>
              <a:gd name="connsiteX8" fmla="*/ 11993653 w 13782261"/>
              <a:gd name="connsiteY8" fmla="*/ 10919 h 576471"/>
              <a:gd name="connsiteX9" fmla="*/ 12413479 w 13782261"/>
              <a:gd name="connsiteY9" fmla="*/ 199969 h 576471"/>
              <a:gd name="connsiteX10" fmla="*/ 12420944 w 13782261"/>
              <a:gd name="connsiteY10" fmla="*/ 229633 h 576471"/>
              <a:gd name="connsiteX11" fmla="*/ 12841357 w 13782261"/>
              <a:gd name="connsiteY11" fmla="*/ 229633 h 576471"/>
              <a:gd name="connsiteX12" fmla="*/ 12841357 w 13782261"/>
              <a:gd name="connsiteY12" fmla="*/ 0 h 576471"/>
              <a:gd name="connsiteX13" fmla="*/ 13782261 w 13782261"/>
              <a:gd name="connsiteY13" fmla="*/ 0 h 576471"/>
              <a:gd name="connsiteX14" fmla="*/ 13782261 w 13782261"/>
              <a:gd name="connsiteY14" fmla="*/ 1 h 576471"/>
              <a:gd name="connsiteX15" fmla="*/ 6891131 w 13782261"/>
              <a:gd name="connsiteY15" fmla="*/ 576471 h 576471"/>
              <a:gd name="connsiteX16" fmla="*/ 0 w 13782261"/>
              <a:gd name="connsiteY16" fmla="*/ 1 h 576471"/>
              <a:gd name="connsiteX17" fmla="*/ 0 w 13782261"/>
              <a:gd name="connsiteY17" fmla="*/ 0 h 5764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3782261" h="576471">
                <a:moveTo>
                  <a:pt x="0" y="0"/>
                </a:moveTo>
                <a:lnTo>
                  <a:pt x="649357" y="0"/>
                </a:lnTo>
                <a:lnTo>
                  <a:pt x="649357" y="229633"/>
                </a:lnTo>
                <a:lnTo>
                  <a:pt x="947715" y="229633"/>
                </a:lnTo>
                <a:lnTo>
                  <a:pt x="955180" y="199969"/>
                </a:lnTo>
                <a:cubicBezTo>
                  <a:pt x="988790" y="133340"/>
                  <a:pt x="1134976" y="69696"/>
                  <a:pt x="1375006" y="10919"/>
                </a:cubicBezTo>
                <a:lnTo>
                  <a:pt x="1422636" y="0"/>
                </a:lnTo>
                <a:lnTo>
                  <a:pt x="11946023" y="0"/>
                </a:lnTo>
                <a:lnTo>
                  <a:pt x="11993653" y="10919"/>
                </a:lnTo>
                <a:cubicBezTo>
                  <a:pt x="12233683" y="69696"/>
                  <a:pt x="12379869" y="133340"/>
                  <a:pt x="12413479" y="199969"/>
                </a:cubicBezTo>
                <a:lnTo>
                  <a:pt x="12420944" y="229633"/>
                </a:lnTo>
                <a:lnTo>
                  <a:pt x="12841357" y="229633"/>
                </a:lnTo>
                <a:lnTo>
                  <a:pt x="12841357" y="0"/>
                </a:lnTo>
                <a:lnTo>
                  <a:pt x="13782261" y="0"/>
                </a:lnTo>
                <a:lnTo>
                  <a:pt x="13782261" y="1"/>
                </a:lnTo>
                <a:cubicBezTo>
                  <a:pt x="13782261" y="318377"/>
                  <a:pt x="10696997" y="576471"/>
                  <a:pt x="6891131" y="576471"/>
                </a:cubicBezTo>
                <a:cubicBezTo>
                  <a:pt x="3085264" y="576471"/>
                  <a:pt x="0" y="318377"/>
                  <a:pt x="0" y="1"/>
                </a:cubicBezTo>
                <a:lnTo>
                  <a:pt x="0" y="0"/>
                </a:lnTo>
                <a:close/>
              </a:path>
            </a:pathLst>
          </a:cu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5447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D9B19-22E9-499D-991A-9F989048B1D9}" type="datetimeFigureOut">
              <a:rPr lang="en-US" smtClean="0"/>
              <a:t>7/15/2019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C3205-E612-4F58-AE8E-281DAD3C8F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929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D9B19-22E9-499D-991A-9F989048B1D9}" type="datetimeFigureOut">
              <a:rPr lang="en-US" smtClean="0"/>
              <a:t>7/15/2019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C3205-E612-4F58-AE8E-281DAD3C8F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888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alphaModFix amt="16000"/>
            <a:lum/>
          </a:blip>
          <a:srcRect/>
          <a:stretch>
            <a:fillRect t="-4000" b="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5078198"/>
            <a:ext cx="12192000" cy="98922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4589938"/>
            <a:ext cx="12192000" cy="48826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0" y="4114792"/>
            <a:ext cx="12192000" cy="47514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 userDrawn="1"/>
        </p:nvSpPr>
        <p:spPr>
          <a:xfrm>
            <a:off x="0" y="6289583"/>
            <a:ext cx="12192000" cy="576469"/>
          </a:xfrm>
          <a:custGeom>
            <a:avLst/>
            <a:gdLst>
              <a:gd name="connsiteX0" fmla="*/ 5605670 w 11211340"/>
              <a:gd name="connsiteY0" fmla="*/ 0 h 576469"/>
              <a:gd name="connsiteX1" fmla="*/ 11204046 w 11211340"/>
              <a:gd name="connsiteY1" fmla="*/ 546805 h 576469"/>
              <a:gd name="connsiteX2" fmla="*/ 11211340 w 11211340"/>
              <a:gd name="connsiteY2" fmla="*/ 576469 h 576469"/>
              <a:gd name="connsiteX3" fmla="*/ 0 w 11211340"/>
              <a:gd name="connsiteY3" fmla="*/ 576469 h 576469"/>
              <a:gd name="connsiteX4" fmla="*/ 7294 w 11211340"/>
              <a:gd name="connsiteY4" fmla="*/ 546805 h 576469"/>
              <a:gd name="connsiteX5" fmla="*/ 5605670 w 11211340"/>
              <a:gd name="connsiteY5" fmla="*/ 0 h 5764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211340" h="576469">
                <a:moveTo>
                  <a:pt x="5605670" y="0"/>
                </a:moveTo>
                <a:cubicBezTo>
                  <a:pt x="8604848" y="0"/>
                  <a:pt x="11053909" y="242215"/>
                  <a:pt x="11204046" y="546805"/>
                </a:cubicBezTo>
                <a:lnTo>
                  <a:pt x="11211340" y="576469"/>
                </a:lnTo>
                <a:lnTo>
                  <a:pt x="0" y="576469"/>
                </a:lnTo>
                <a:lnTo>
                  <a:pt x="7294" y="546805"/>
                </a:lnTo>
                <a:cubicBezTo>
                  <a:pt x="157431" y="242215"/>
                  <a:pt x="2606492" y="0"/>
                  <a:pt x="5605670" y="0"/>
                </a:cubicBezTo>
                <a:close/>
              </a:path>
            </a:pathLst>
          </a:cu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 userDrawn="1"/>
        </p:nvSpPr>
        <p:spPr>
          <a:xfrm rot="5400000">
            <a:off x="-2623332" y="3119583"/>
            <a:ext cx="6815634" cy="576471"/>
          </a:xfrm>
          <a:custGeom>
            <a:avLst/>
            <a:gdLst>
              <a:gd name="connsiteX0" fmla="*/ 0 w 13782261"/>
              <a:gd name="connsiteY0" fmla="*/ 0 h 576471"/>
              <a:gd name="connsiteX1" fmla="*/ 649357 w 13782261"/>
              <a:gd name="connsiteY1" fmla="*/ 0 h 576471"/>
              <a:gd name="connsiteX2" fmla="*/ 649357 w 13782261"/>
              <a:gd name="connsiteY2" fmla="*/ 229633 h 576471"/>
              <a:gd name="connsiteX3" fmla="*/ 947715 w 13782261"/>
              <a:gd name="connsiteY3" fmla="*/ 229633 h 576471"/>
              <a:gd name="connsiteX4" fmla="*/ 955180 w 13782261"/>
              <a:gd name="connsiteY4" fmla="*/ 199969 h 576471"/>
              <a:gd name="connsiteX5" fmla="*/ 1375006 w 13782261"/>
              <a:gd name="connsiteY5" fmla="*/ 10919 h 576471"/>
              <a:gd name="connsiteX6" fmla="*/ 1422636 w 13782261"/>
              <a:gd name="connsiteY6" fmla="*/ 0 h 576471"/>
              <a:gd name="connsiteX7" fmla="*/ 11946023 w 13782261"/>
              <a:gd name="connsiteY7" fmla="*/ 0 h 576471"/>
              <a:gd name="connsiteX8" fmla="*/ 11993653 w 13782261"/>
              <a:gd name="connsiteY8" fmla="*/ 10919 h 576471"/>
              <a:gd name="connsiteX9" fmla="*/ 12413479 w 13782261"/>
              <a:gd name="connsiteY9" fmla="*/ 199969 h 576471"/>
              <a:gd name="connsiteX10" fmla="*/ 12420944 w 13782261"/>
              <a:gd name="connsiteY10" fmla="*/ 229633 h 576471"/>
              <a:gd name="connsiteX11" fmla="*/ 12841357 w 13782261"/>
              <a:gd name="connsiteY11" fmla="*/ 229633 h 576471"/>
              <a:gd name="connsiteX12" fmla="*/ 12841357 w 13782261"/>
              <a:gd name="connsiteY12" fmla="*/ 0 h 576471"/>
              <a:gd name="connsiteX13" fmla="*/ 13782261 w 13782261"/>
              <a:gd name="connsiteY13" fmla="*/ 0 h 576471"/>
              <a:gd name="connsiteX14" fmla="*/ 13782261 w 13782261"/>
              <a:gd name="connsiteY14" fmla="*/ 1 h 576471"/>
              <a:gd name="connsiteX15" fmla="*/ 6891131 w 13782261"/>
              <a:gd name="connsiteY15" fmla="*/ 576471 h 576471"/>
              <a:gd name="connsiteX16" fmla="*/ 0 w 13782261"/>
              <a:gd name="connsiteY16" fmla="*/ 1 h 576471"/>
              <a:gd name="connsiteX17" fmla="*/ 0 w 13782261"/>
              <a:gd name="connsiteY17" fmla="*/ 0 h 5764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3782261" h="576471">
                <a:moveTo>
                  <a:pt x="0" y="0"/>
                </a:moveTo>
                <a:lnTo>
                  <a:pt x="649357" y="0"/>
                </a:lnTo>
                <a:lnTo>
                  <a:pt x="649357" y="229633"/>
                </a:lnTo>
                <a:lnTo>
                  <a:pt x="947715" y="229633"/>
                </a:lnTo>
                <a:lnTo>
                  <a:pt x="955180" y="199969"/>
                </a:lnTo>
                <a:cubicBezTo>
                  <a:pt x="988790" y="133340"/>
                  <a:pt x="1134976" y="69696"/>
                  <a:pt x="1375006" y="10919"/>
                </a:cubicBezTo>
                <a:lnTo>
                  <a:pt x="1422636" y="0"/>
                </a:lnTo>
                <a:lnTo>
                  <a:pt x="11946023" y="0"/>
                </a:lnTo>
                <a:lnTo>
                  <a:pt x="11993653" y="10919"/>
                </a:lnTo>
                <a:cubicBezTo>
                  <a:pt x="12233683" y="69696"/>
                  <a:pt x="12379869" y="133340"/>
                  <a:pt x="12413479" y="199969"/>
                </a:cubicBezTo>
                <a:lnTo>
                  <a:pt x="12420944" y="229633"/>
                </a:lnTo>
                <a:lnTo>
                  <a:pt x="12841357" y="229633"/>
                </a:lnTo>
                <a:lnTo>
                  <a:pt x="12841357" y="0"/>
                </a:lnTo>
                <a:lnTo>
                  <a:pt x="13782261" y="0"/>
                </a:lnTo>
                <a:lnTo>
                  <a:pt x="13782261" y="1"/>
                </a:lnTo>
                <a:cubicBezTo>
                  <a:pt x="13782261" y="318377"/>
                  <a:pt x="10696997" y="576471"/>
                  <a:pt x="6891131" y="576471"/>
                </a:cubicBezTo>
                <a:cubicBezTo>
                  <a:pt x="3085264" y="576471"/>
                  <a:pt x="0" y="318377"/>
                  <a:pt x="0" y="1"/>
                </a:cubicBezTo>
                <a:lnTo>
                  <a:pt x="0" y="0"/>
                </a:lnTo>
                <a:close/>
              </a:path>
            </a:pathLst>
          </a:cu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/>
          <p:cNvSpPr/>
          <p:nvPr userDrawn="1"/>
        </p:nvSpPr>
        <p:spPr>
          <a:xfrm rot="16200000" flipV="1">
            <a:off x="9382478" y="3012772"/>
            <a:ext cx="5365041" cy="254002"/>
          </a:xfrm>
          <a:custGeom>
            <a:avLst/>
            <a:gdLst>
              <a:gd name="connsiteX0" fmla="*/ 5261694 w 10523387"/>
              <a:gd name="connsiteY0" fmla="*/ 0 h 346836"/>
              <a:gd name="connsiteX1" fmla="*/ 10462456 w 10523387"/>
              <a:gd name="connsiteY1" fmla="*/ 332868 h 346836"/>
              <a:gd name="connsiteX2" fmla="*/ 10523387 w 10523387"/>
              <a:gd name="connsiteY2" fmla="*/ 346836 h 346836"/>
              <a:gd name="connsiteX3" fmla="*/ 0 w 10523387"/>
              <a:gd name="connsiteY3" fmla="*/ 346836 h 346836"/>
              <a:gd name="connsiteX4" fmla="*/ 60931 w 10523387"/>
              <a:gd name="connsiteY4" fmla="*/ 332868 h 346836"/>
              <a:gd name="connsiteX5" fmla="*/ 5261694 w 10523387"/>
              <a:gd name="connsiteY5" fmla="*/ 0 h 3468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523387" h="346836">
                <a:moveTo>
                  <a:pt x="5261694" y="0"/>
                </a:moveTo>
                <a:cubicBezTo>
                  <a:pt x="7563621" y="0"/>
                  <a:pt x="9548879" y="136246"/>
                  <a:pt x="10462456" y="332868"/>
                </a:cubicBezTo>
                <a:lnTo>
                  <a:pt x="10523387" y="346836"/>
                </a:lnTo>
                <a:lnTo>
                  <a:pt x="0" y="346836"/>
                </a:lnTo>
                <a:lnTo>
                  <a:pt x="60931" y="332868"/>
                </a:lnTo>
                <a:cubicBezTo>
                  <a:pt x="974508" y="136246"/>
                  <a:pt x="2959766" y="0"/>
                  <a:pt x="5261694" y="0"/>
                </a:cubicBezTo>
                <a:close/>
              </a:path>
            </a:pathLst>
          </a:cu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5239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5078198"/>
            <a:ext cx="12192000" cy="98922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4589938"/>
            <a:ext cx="12192000" cy="48826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 userDrawn="1"/>
        </p:nvSpPr>
        <p:spPr>
          <a:xfrm>
            <a:off x="0" y="6289583"/>
            <a:ext cx="12192000" cy="576469"/>
          </a:xfrm>
          <a:custGeom>
            <a:avLst/>
            <a:gdLst>
              <a:gd name="connsiteX0" fmla="*/ 5605670 w 11211340"/>
              <a:gd name="connsiteY0" fmla="*/ 0 h 576469"/>
              <a:gd name="connsiteX1" fmla="*/ 11204046 w 11211340"/>
              <a:gd name="connsiteY1" fmla="*/ 546805 h 576469"/>
              <a:gd name="connsiteX2" fmla="*/ 11211340 w 11211340"/>
              <a:gd name="connsiteY2" fmla="*/ 576469 h 576469"/>
              <a:gd name="connsiteX3" fmla="*/ 0 w 11211340"/>
              <a:gd name="connsiteY3" fmla="*/ 576469 h 576469"/>
              <a:gd name="connsiteX4" fmla="*/ 7294 w 11211340"/>
              <a:gd name="connsiteY4" fmla="*/ 546805 h 576469"/>
              <a:gd name="connsiteX5" fmla="*/ 5605670 w 11211340"/>
              <a:gd name="connsiteY5" fmla="*/ 0 h 5764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211340" h="576469">
                <a:moveTo>
                  <a:pt x="5605670" y="0"/>
                </a:moveTo>
                <a:cubicBezTo>
                  <a:pt x="8604848" y="0"/>
                  <a:pt x="11053909" y="242215"/>
                  <a:pt x="11204046" y="546805"/>
                </a:cubicBezTo>
                <a:lnTo>
                  <a:pt x="11211340" y="576469"/>
                </a:lnTo>
                <a:lnTo>
                  <a:pt x="0" y="576469"/>
                </a:lnTo>
                <a:lnTo>
                  <a:pt x="7294" y="546805"/>
                </a:lnTo>
                <a:cubicBezTo>
                  <a:pt x="157431" y="242215"/>
                  <a:pt x="2606492" y="0"/>
                  <a:pt x="5605670" y="0"/>
                </a:cubicBezTo>
                <a:close/>
              </a:path>
            </a:pathLst>
          </a:cu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 userDrawn="1"/>
        </p:nvSpPr>
        <p:spPr>
          <a:xfrm rot="5400000">
            <a:off x="-2623332" y="3119583"/>
            <a:ext cx="6815634" cy="576471"/>
          </a:xfrm>
          <a:custGeom>
            <a:avLst/>
            <a:gdLst>
              <a:gd name="connsiteX0" fmla="*/ 0 w 13782261"/>
              <a:gd name="connsiteY0" fmla="*/ 0 h 576471"/>
              <a:gd name="connsiteX1" fmla="*/ 649357 w 13782261"/>
              <a:gd name="connsiteY1" fmla="*/ 0 h 576471"/>
              <a:gd name="connsiteX2" fmla="*/ 649357 w 13782261"/>
              <a:gd name="connsiteY2" fmla="*/ 229633 h 576471"/>
              <a:gd name="connsiteX3" fmla="*/ 947715 w 13782261"/>
              <a:gd name="connsiteY3" fmla="*/ 229633 h 576471"/>
              <a:gd name="connsiteX4" fmla="*/ 955180 w 13782261"/>
              <a:gd name="connsiteY4" fmla="*/ 199969 h 576471"/>
              <a:gd name="connsiteX5" fmla="*/ 1375006 w 13782261"/>
              <a:gd name="connsiteY5" fmla="*/ 10919 h 576471"/>
              <a:gd name="connsiteX6" fmla="*/ 1422636 w 13782261"/>
              <a:gd name="connsiteY6" fmla="*/ 0 h 576471"/>
              <a:gd name="connsiteX7" fmla="*/ 11946023 w 13782261"/>
              <a:gd name="connsiteY7" fmla="*/ 0 h 576471"/>
              <a:gd name="connsiteX8" fmla="*/ 11993653 w 13782261"/>
              <a:gd name="connsiteY8" fmla="*/ 10919 h 576471"/>
              <a:gd name="connsiteX9" fmla="*/ 12413479 w 13782261"/>
              <a:gd name="connsiteY9" fmla="*/ 199969 h 576471"/>
              <a:gd name="connsiteX10" fmla="*/ 12420944 w 13782261"/>
              <a:gd name="connsiteY10" fmla="*/ 229633 h 576471"/>
              <a:gd name="connsiteX11" fmla="*/ 12841357 w 13782261"/>
              <a:gd name="connsiteY11" fmla="*/ 229633 h 576471"/>
              <a:gd name="connsiteX12" fmla="*/ 12841357 w 13782261"/>
              <a:gd name="connsiteY12" fmla="*/ 0 h 576471"/>
              <a:gd name="connsiteX13" fmla="*/ 13782261 w 13782261"/>
              <a:gd name="connsiteY13" fmla="*/ 0 h 576471"/>
              <a:gd name="connsiteX14" fmla="*/ 13782261 w 13782261"/>
              <a:gd name="connsiteY14" fmla="*/ 1 h 576471"/>
              <a:gd name="connsiteX15" fmla="*/ 6891131 w 13782261"/>
              <a:gd name="connsiteY15" fmla="*/ 576471 h 576471"/>
              <a:gd name="connsiteX16" fmla="*/ 0 w 13782261"/>
              <a:gd name="connsiteY16" fmla="*/ 1 h 576471"/>
              <a:gd name="connsiteX17" fmla="*/ 0 w 13782261"/>
              <a:gd name="connsiteY17" fmla="*/ 0 h 5764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3782261" h="576471">
                <a:moveTo>
                  <a:pt x="0" y="0"/>
                </a:moveTo>
                <a:lnTo>
                  <a:pt x="649357" y="0"/>
                </a:lnTo>
                <a:lnTo>
                  <a:pt x="649357" y="229633"/>
                </a:lnTo>
                <a:lnTo>
                  <a:pt x="947715" y="229633"/>
                </a:lnTo>
                <a:lnTo>
                  <a:pt x="955180" y="199969"/>
                </a:lnTo>
                <a:cubicBezTo>
                  <a:pt x="988790" y="133340"/>
                  <a:pt x="1134976" y="69696"/>
                  <a:pt x="1375006" y="10919"/>
                </a:cubicBezTo>
                <a:lnTo>
                  <a:pt x="1422636" y="0"/>
                </a:lnTo>
                <a:lnTo>
                  <a:pt x="11946023" y="0"/>
                </a:lnTo>
                <a:lnTo>
                  <a:pt x="11993653" y="10919"/>
                </a:lnTo>
                <a:cubicBezTo>
                  <a:pt x="12233683" y="69696"/>
                  <a:pt x="12379869" y="133340"/>
                  <a:pt x="12413479" y="199969"/>
                </a:cubicBezTo>
                <a:lnTo>
                  <a:pt x="12420944" y="229633"/>
                </a:lnTo>
                <a:lnTo>
                  <a:pt x="12841357" y="229633"/>
                </a:lnTo>
                <a:lnTo>
                  <a:pt x="12841357" y="0"/>
                </a:lnTo>
                <a:lnTo>
                  <a:pt x="13782261" y="0"/>
                </a:lnTo>
                <a:lnTo>
                  <a:pt x="13782261" y="1"/>
                </a:lnTo>
                <a:cubicBezTo>
                  <a:pt x="13782261" y="318377"/>
                  <a:pt x="10696997" y="576471"/>
                  <a:pt x="6891131" y="576471"/>
                </a:cubicBezTo>
                <a:cubicBezTo>
                  <a:pt x="3085264" y="576471"/>
                  <a:pt x="0" y="318377"/>
                  <a:pt x="0" y="1"/>
                </a:cubicBezTo>
                <a:lnTo>
                  <a:pt x="0" y="0"/>
                </a:lnTo>
                <a:close/>
              </a:path>
            </a:pathLst>
          </a:cu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/>
          <p:cNvSpPr/>
          <p:nvPr userDrawn="1"/>
        </p:nvSpPr>
        <p:spPr>
          <a:xfrm rot="16200000" flipV="1">
            <a:off x="9382478" y="3012772"/>
            <a:ext cx="5365041" cy="254002"/>
          </a:xfrm>
          <a:custGeom>
            <a:avLst/>
            <a:gdLst>
              <a:gd name="connsiteX0" fmla="*/ 5261694 w 10523387"/>
              <a:gd name="connsiteY0" fmla="*/ 0 h 346836"/>
              <a:gd name="connsiteX1" fmla="*/ 10462456 w 10523387"/>
              <a:gd name="connsiteY1" fmla="*/ 332868 h 346836"/>
              <a:gd name="connsiteX2" fmla="*/ 10523387 w 10523387"/>
              <a:gd name="connsiteY2" fmla="*/ 346836 h 346836"/>
              <a:gd name="connsiteX3" fmla="*/ 0 w 10523387"/>
              <a:gd name="connsiteY3" fmla="*/ 346836 h 346836"/>
              <a:gd name="connsiteX4" fmla="*/ 60931 w 10523387"/>
              <a:gd name="connsiteY4" fmla="*/ 332868 h 346836"/>
              <a:gd name="connsiteX5" fmla="*/ 5261694 w 10523387"/>
              <a:gd name="connsiteY5" fmla="*/ 0 h 3468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523387" h="346836">
                <a:moveTo>
                  <a:pt x="5261694" y="0"/>
                </a:moveTo>
                <a:cubicBezTo>
                  <a:pt x="7563621" y="0"/>
                  <a:pt x="9548879" y="136246"/>
                  <a:pt x="10462456" y="332868"/>
                </a:cubicBezTo>
                <a:lnTo>
                  <a:pt x="10523387" y="346836"/>
                </a:lnTo>
                <a:lnTo>
                  <a:pt x="0" y="346836"/>
                </a:lnTo>
                <a:lnTo>
                  <a:pt x="60931" y="332868"/>
                </a:lnTo>
                <a:cubicBezTo>
                  <a:pt x="974508" y="136246"/>
                  <a:pt x="2959766" y="0"/>
                  <a:pt x="5261694" y="0"/>
                </a:cubicBezTo>
                <a:close/>
              </a:path>
            </a:pathLst>
          </a:cu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156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5078198"/>
            <a:ext cx="12192000" cy="98922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 userDrawn="1"/>
        </p:nvSpPr>
        <p:spPr>
          <a:xfrm>
            <a:off x="0" y="6289583"/>
            <a:ext cx="12192000" cy="576469"/>
          </a:xfrm>
          <a:custGeom>
            <a:avLst/>
            <a:gdLst>
              <a:gd name="connsiteX0" fmla="*/ 5605670 w 11211340"/>
              <a:gd name="connsiteY0" fmla="*/ 0 h 576469"/>
              <a:gd name="connsiteX1" fmla="*/ 11204046 w 11211340"/>
              <a:gd name="connsiteY1" fmla="*/ 546805 h 576469"/>
              <a:gd name="connsiteX2" fmla="*/ 11211340 w 11211340"/>
              <a:gd name="connsiteY2" fmla="*/ 576469 h 576469"/>
              <a:gd name="connsiteX3" fmla="*/ 0 w 11211340"/>
              <a:gd name="connsiteY3" fmla="*/ 576469 h 576469"/>
              <a:gd name="connsiteX4" fmla="*/ 7294 w 11211340"/>
              <a:gd name="connsiteY4" fmla="*/ 546805 h 576469"/>
              <a:gd name="connsiteX5" fmla="*/ 5605670 w 11211340"/>
              <a:gd name="connsiteY5" fmla="*/ 0 h 5764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211340" h="576469">
                <a:moveTo>
                  <a:pt x="5605670" y="0"/>
                </a:moveTo>
                <a:cubicBezTo>
                  <a:pt x="8604848" y="0"/>
                  <a:pt x="11053909" y="242215"/>
                  <a:pt x="11204046" y="546805"/>
                </a:cubicBezTo>
                <a:lnTo>
                  <a:pt x="11211340" y="576469"/>
                </a:lnTo>
                <a:lnTo>
                  <a:pt x="0" y="576469"/>
                </a:lnTo>
                <a:lnTo>
                  <a:pt x="7294" y="546805"/>
                </a:lnTo>
                <a:cubicBezTo>
                  <a:pt x="157431" y="242215"/>
                  <a:pt x="2606492" y="0"/>
                  <a:pt x="5605670" y="0"/>
                </a:cubicBezTo>
                <a:close/>
              </a:path>
            </a:pathLst>
          </a:cu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 userDrawn="1"/>
        </p:nvSpPr>
        <p:spPr>
          <a:xfrm rot="5400000">
            <a:off x="-2623332" y="3119583"/>
            <a:ext cx="6815634" cy="576471"/>
          </a:xfrm>
          <a:custGeom>
            <a:avLst/>
            <a:gdLst>
              <a:gd name="connsiteX0" fmla="*/ 0 w 13782261"/>
              <a:gd name="connsiteY0" fmla="*/ 0 h 576471"/>
              <a:gd name="connsiteX1" fmla="*/ 649357 w 13782261"/>
              <a:gd name="connsiteY1" fmla="*/ 0 h 576471"/>
              <a:gd name="connsiteX2" fmla="*/ 649357 w 13782261"/>
              <a:gd name="connsiteY2" fmla="*/ 229633 h 576471"/>
              <a:gd name="connsiteX3" fmla="*/ 947715 w 13782261"/>
              <a:gd name="connsiteY3" fmla="*/ 229633 h 576471"/>
              <a:gd name="connsiteX4" fmla="*/ 955180 w 13782261"/>
              <a:gd name="connsiteY4" fmla="*/ 199969 h 576471"/>
              <a:gd name="connsiteX5" fmla="*/ 1375006 w 13782261"/>
              <a:gd name="connsiteY5" fmla="*/ 10919 h 576471"/>
              <a:gd name="connsiteX6" fmla="*/ 1422636 w 13782261"/>
              <a:gd name="connsiteY6" fmla="*/ 0 h 576471"/>
              <a:gd name="connsiteX7" fmla="*/ 11946023 w 13782261"/>
              <a:gd name="connsiteY7" fmla="*/ 0 h 576471"/>
              <a:gd name="connsiteX8" fmla="*/ 11993653 w 13782261"/>
              <a:gd name="connsiteY8" fmla="*/ 10919 h 576471"/>
              <a:gd name="connsiteX9" fmla="*/ 12413479 w 13782261"/>
              <a:gd name="connsiteY9" fmla="*/ 199969 h 576471"/>
              <a:gd name="connsiteX10" fmla="*/ 12420944 w 13782261"/>
              <a:gd name="connsiteY10" fmla="*/ 229633 h 576471"/>
              <a:gd name="connsiteX11" fmla="*/ 12841357 w 13782261"/>
              <a:gd name="connsiteY11" fmla="*/ 229633 h 576471"/>
              <a:gd name="connsiteX12" fmla="*/ 12841357 w 13782261"/>
              <a:gd name="connsiteY12" fmla="*/ 0 h 576471"/>
              <a:gd name="connsiteX13" fmla="*/ 13782261 w 13782261"/>
              <a:gd name="connsiteY13" fmla="*/ 0 h 576471"/>
              <a:gd name="connsiteX14" fmla="*/ 13782261 w 13782261"/>
              <a:gd name="connsiteY14" fmla="*/ 1 h 576471"/>
              <a:gd name="connsiteX15" fmla="*/ 6891131 w 13782261"/>
              <a:gd name="connsiteY15" fmla="*/ 576471 h 576471"/>
              <a:gd name="connsiteX16" fmla="*/ 0 w 13782261"/>
              <a:gd name="connsiteY16" fmla="*/ 1 h 576471"/>
              <a:gd name="connsiteX17" fmla="*/ 0 w 13782261"/>
              <a:gd name="connsiteY17" fmla="*/ 0 h 5764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3782261" h="576471">
                <a:moveTo>
                  <a:pt x="0" y="0"/>
                </a:moveTo>
                <a:lnTo>
                  <a:pt x="649357" y="0"/>
                </a:lnTo>
                <a:lnTo>
                  <a:pt x="649357" y="229633"/>
                </a:lnTo>
                <a:lnTo>
                  <a:pt x="947715" y="229633"/>
                </a:lnTo>
                <a:lnTo>
                  <a:pt x="955180" y="199969"/>
                </a:lnTo>
                <a:cubicBezTo>
                  <a:pt x="988790" y="133340"/>
                  <a:pt x="1134976" y="69696"/>
                  <a:pt x="1375006" y="10919"/>
                </a:cubicBezTo>
                <a:lnTo>
                  <a:pt x="1422636" y="0"/>
                </a:lnTo>
                <a:lnTo>
                  <a:pt x="11946023" y="0"/>
                </a:lnTo>
                <a:lnTo>
                  <a:pt x="11993653" y="10919"/>
                </a:lnTo>
                <a:cubicBezTo>
                  <a:pt x="12233683" y="69696"/>
                  <a:pt x="12379869" y="133340"/>
                  <a:pt x="12413479" y="199969"/>
                </a:cubicBezTo>
                <a:lnTo>
                  <a:pt x="12420944" y="229633"/>
                </a:lnTo>
                <a:lnTo>
                  <a:pt x="12841357" y="229633"/>
                </a:lnTo>
                <a:lnTo>
                  <a:pt x="12841357" y="0"/>
                </a:lnTo>
                <a:lnTo>
                  <a:pt x="13782261" y="0"/>
                </a:lnTo>
                <a:lnTo>
                  <a:pt x="13782261" y="1"/>
                </a:lnTo>
                <a:cubicBezTo>
                  <a:pt x="13782261" y="318377"/>
                  <a:pt x="10696997" y="576471"/>
                  <a:pt x="6891131" y="576471"/>
                </a:cubicBezTo>
                <a:cubicBezTo>
                  <a:pt x="3085264" y="576471"/>
                  <a:pt x="0" y="318377"/>
                  <a:pt x="0" y="1"/>
                </a:cubicBezTo>
                <a:lnTo>
                  <a:pt x="0" y="0"/>
                </a:lnTo>
                <a:close/>
              </a:path>
            </a:pathLst>
          </a:cu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reeform 5"/>
          <p:cNvSpPr/>
          <p:nvPr userDrawn="1"/>
        </p:nvSpPr>
        <p:spPr>
          <a:xfrm rot="16200000" flipV="1">
            <a:off x="9382478" y="3012772"/>
            <a:ext cx="5365041" cy="254002"/>
          </a:xfrm>
          <a:custGeom>
            <a:avLst/>
            <a:gdLst>
              <a:gd name="connsiteX0" fmla="*/ 5261694 w 10523387"/>
              <a:gd name="connsiteY0" fmla="*/ 0 h 346836"/>
              <a:gd name="connsiteX1" fmla="*/ 10462456 w 10523387"/>
              <a:gd name="connsiteY1" fmla="*/ 332868 h 346836"/>
              <a:gd name="connsiteX2" fmla="*/ 10523387 w 10523387"/>
              <a:gd name="connsiteY2" fmla="*/ 346836 h 346836"/>
              <a:gd name="connsiteX3" fmla="*/ 0 w 10523387"/>
              <a:gd name="connsiteY3" fmla="*/ 346836 h 346836"/>
              <a:gd name="connsiteX4" fmla="*/ 60931 w 10523387"/>
              <a:gd name="connsiteY4" fmla="*/ 332868 h 346836"/>
              <a:gd name="connsiteX5" fmla="*/ 5261694 w 10523387"/>
              <a:gd name="connsiteY5" fmla="*/ 0 h 3468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523387" h="346836">
                <a:moveTo>
                  <a:pt x="5261694" y="0"/>
                </a:moveTo>
                <a:cubicBezTo>
                  <a:pt x="7563621" y="0"/>
                  <a:pt x="9548879" y="136246"/>
                  <a:pt x="10462456" y="332868"/>
                </a:cubicBezTo>
                <a:lnTo>
                  <a:pt x="10523387" y="346836"/>
                </a:lnTo>
                <a:lnTo>
                  <a:pt x="0" y="346836"/>
                </a:lnTo>
                <a:lnTo>
                  <a:pt x="60931" y="332868"/>
                </a:lnTo>
                <a:cubicBezTo>
                  <a:pt x="974508" y="136246"/>
                  <a:pt x="2959766" y="0"/>
                  <a:pt x="5261694" y="0"/>
                </a:cubicBezTo>
                <a:close/>
              </a:path>
            </a:pathLst>
          </a:cu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120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D9B19-22E9-499D-991A-9F989048B1D9}" type="datetimeFigureOut">
              <a:rPr lang="en-US" smtClean="0"/>
              <a:t>7/15/2019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C3205-E612-4F58-AE8E-281DAD3C8F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4292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D9B19-22E9-499D-991A-9F989048B1D9}" type="datetimeFigureOut">
              <a:rPr lang="en-US" smtClean="0"/>
              <a:t>7/15/2019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C3205-E612-4F58-AE8E-281DAD3C8F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618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D9B19-22E9-499D-991A-9F989048B1D9}" type="datetimeFigureOut">
              <a:rPr lang="en-US" smtClean="0"/>
              <a:t>7/15/2019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C3205-E612-4F58-AE8E-281DAD3C8F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844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D9B19-22E9-499D-991A-9F989048B1D9}" type="datetimeFigureOut">
              <a:rPr lang="en-US" smtClean="0"/>
              <a:t>7/15/2019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C3205-E612-4F58-AE8E-281DAD3C8F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9173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D9B19-22E9-499D-991A-9F989048B1D9}" type="datetimeFigureOut">
              <a:rPr lang="en-US" smtClean="0"/>
              <a:t>7/15/2019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C3205-E612-4F58-AE8E-281DAD3C8F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4687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6D9B19-22E9-499D-991A-9F989048B1D9}" type="datetimeFigureOut">
              <a:rPr lang="en-US" smtClean="0"/>
              <a:t>7/15/2019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8C3205-E612-4F58-AE8E-281DAD3C8F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581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1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xample.com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xample.com/" TargetMode="Externa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hyperlink" Target="http://www.example.com/" TargetMode="Externa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xample.com/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7" Type="http://schemas.openxmlformats.org/officeDocument/2006/relationships/hyperlink" Target="http://www.example.com/" TargetMode="Externa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7" Type="http://schemas.openxmlformats.org/officeDocument/2006/relationships/hyperlink" Target="http://www.example.com/" TargetMode="Externa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xample.com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xample.com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hyperlink" Target="http://www.example.com/" TargetMode="Externa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hyperlink" Target="http://www.example.com/" TargetMode="Externa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xample.com/" TargetMode="Externa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xample.com/" TargetMode="Externa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hyperlink" Target="http://www.example.com/" TargetMode="Externa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hyperlink" Target="http://www.example.com/" TargetMode="Externa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xample.com/" TargetMode="Externa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94934" y="287866"/>
            <a:ext cx="888999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>
                <a:solidFill>
                  <a:schemeClr val="bg1"/>
                </a:solidFill>
              </a:rPr>
              <a:t>Title of the Presentation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433734" y="3403600"/>
            <a:ext cx="502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</a:rPr>
              <a:t>Presented by: Name</a:t>
            </a:r>
            <a:endParaRPr lang="en-US" sz="10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67620" y="5096043"/>
            <a:ext cx="114953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/>
              <a:t>Work Flow theme presentation by Gohar</a:t>
            </a:r>
            <a:endParaRPr lang="en-US" sz="36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3733800" y="6333067"/>
            <a:ext cx="4825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hlinkClick r:id="rId2"/>
              </a:rPr>
              <a:t>WWW.example.com</a:t>
            </a:r>
            <a:r>
              <a:rPr lang="en-US" sz="2400" dirty="0">
                <a:solidFill>
                  <a:schemeClr val="bg1"/>
                </a:solidFill>
              </a:rPr>
              <a:t> or contact detail</a:t>
            </a:r>
          </a:p>
        </p:txBody>
      </p:sp>
    </p:spTree>
    <p:extLst>
      <p:ext uri="{BB962C8B-B14F-4D97-AF65-F5344CB8AC3E}">
        <p14:creationId xmlns:p14="http://schemas.microsoft.com/office/powerpoint/2010/main" val="42057777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47333" y="5096933"/>
            <a:ext cx="83989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/>
              <a:t>Work Flow diagram</a:t>
            </a:r>
            <a:endParaRPr lang="en-US" sz="3600" b="1" dirty="0"/>
          </a:p>
        </p:txBody>
      </p:sp>
      <p:sp>
        <p:nvSpPr>
          <p:cNvPr id="3" name="Teardrop 2"/>
          <p:cNvSpPr/>
          <p:nvPr/>
        </p:nvSpPr>
        <p:spPr>
          <a:xfrm rot="11670966">
            <a:off x="5155103" y="14035"/>
            <a:ext cx="1728640" cy="1708500"/>
          </a:xfrm>
          <a:prstGeom prst="teardrop">
            <a:avLst>
              <a:gd name="adj" fmla="val 185423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ardrop 3"/>
          <p:cNvSpPr/>
          <p:nvPr/>
        </p:nvSpPr>
        <p:spPr>
          <a:xfrm rot="2686799">
            <a:off x="1896595" y="641182"/>
            <a:ext cx="2863075" cy="3795395"/>
          </a:xfrm>
          <a:prstGeom prst="teardrop">
            <a:avLst>
              <a:gd name="adj" fmla="val 0"/>
            </a:avLst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ardrop 4"/>
          <p:cNvSpPr/>
          <p:nvPr/>
        </p:nvSpPr>
        <p:spPr>
          <a:xfrm rot="12999035">
            <a:off x="5389264" y="951587"/>
            <a:ext cx="1728640" cy="1708500"/>
          </a:xfrm>
          <a:prstGeom prst="teardrop">
            <a:avLst>
              <a:gd name="adj" fmla="val 185423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ardrop 5"/>
          <p:cNvSpPr/>
          <p:nvPr/>
        </p:nvSpPr>
        <p:spPr>
          <a:xfrm rot="13726304">
            <a:off x="5489977" y="1684629"/>
            <a:ext cx="1728640" cy="1708500"/>
          </a:xfrm>
          <a:prstGeom prst="teardrop">
            <a:avLst>
              <a:gd name="adj" fmla="val 185423"/>
            </a:avLst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ardrop 6"/>
          <p:cNvSpPr/>
          <p:nvPr/>
        </p:nvSpPr>
        <p:spPr>
          <a:xfrm rot="13863053">
            <a:off x="5586366" y="2253206"/>
            <a:ext cx="1728640" cy="1708500"/>
          </a:xfrm>
          <a:prstGeom prst="teardrop">
            <a:avLst>
              <a:gd name="adj" fmla="val 185423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ardrop 7"/>
          <p:cNvSpPr/>
          <p:nvPr/>
        </p:nvSpPr>
        <p:spPr>
          <a:xfrm rot="14890395">
            <a:off x="5478265" y="3180038"/>
            <a:ext cx="1728640" cy="1708500"/>
          </a:xfrm>
          <a:prstGeom prst="teardrop">
            <a:avLst>
              <a:gd name="adj" fmla="val 185423"/>
            </a:avLst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7379320" y="1011877"/>
            <a:ext cx="914404" cy="914405"/>
          </a:xfrm>
          <a:custGeom>
            <a:avLst/>
            <a:gdLst>
              <a:gd name="connsiteX0" fmla="*/ 457202 w 914404"/>
              <a:gd name="connsiteY0" fmla="*/ 0 h 914405"/>
              <a:gd name="connsiteX1" fmla="*/ 598009 w 914404"/>
              <a:gd name="connsiteY1" fmla="*/ 181109 h 914405"/>
              <a:gd name="connsiteX2" fmla="*/ 823848 w 914404"/>
              <a:gd name="connsiteY2" fmla="*/ 181109 h 914405"/>
              <a:gd name="connsiteX3" fmla="*/ 773595 w 914404"/>
              <a:gd name="connsiteY3" fmla="*/ 406949 h 914405"/>
              <a:gd name="connsiteX4" fmla="*/ 914404 w 914404"/>
              <a:gd name="connsiteY4" fmla="*/ 588057 h 914405"/>
              <a:gd name="connsiteX5" fmla="*/ 710929 w 914404"/>
              <a:gd name="connsiteY5" fmla="*/ 688565 h 914405"/>
              <a:gd name="connsiteX6" fmla="*/ 660674 w 914404"/>
              <a:gd name="connsiteY6" fmla="*/ 914405 h 914405"/>
              <a:gd name="connsiteX7" fmla="*/ 457202 w 914404"/>
              <a:gd name="connsiteY7" fmla="*/ 813896 h 914405"/>
              <a:gd name="connsiteX8" fmla="*/ 253730 w 914404"/>
              <a:gd name="connsiteY8" fmla="*/ 914405 h 914405"/>
              <a:gd name="connsiteX9" fmla="*/ 203475 w 914404"/>
              <a:gd name="connsiteY9" fmla="*/ 688565 h 914405"/>
              <a:gd name="connsiteX10" fmla="*/ 0 w 914404"/>
              <a:gd name="connsiteY10" fmla="*/ 588057 h 914405"/>
              <a:gd name="connsiteX11" fmla="*/ 140809 w 914404"/>
              <a:gd name="connsiteY11" fmla="*/ 406949 h 914405"/>
              <a:gd name="connsiteX12" fmla="*/ 90556 w 914404"/>
              <a:gd name="connsiteY12" fmla="*/ 181109 h 914405"/>
              <a:gd name="connsiteX13" fmla="*/ 316395 w 914404"/>
              <a:gd name="connsiteY13" fmla="*/ 181109 h 914405"/>
              <a:gd name="connsiteX14" fmla="*/ 457202 w 914404"/>
              <a:gd name="connsiteY14" fmla="*/ 0 h 914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914404" h="914405">
                <a:moveTo>
                  <a:pt x="457202" y="0"/>
                </a:moveTo>
                <a:lnTo>
                  <a:pt x="598009" y="181109"/>
                </a:lnTo>
                <a:lnTo>
                  <a:pt x="823848" y="181109"/>
                </a:lnTo>
                <a:lnTo>
                  <a:pt x="773595" y="406949"/>
                </a:lnTo>
                <a:lnTo>
                  <a:pt x="914404" y="588057"/>
                </a:lnTo>
                <a:lnTo>
                  <a:pt x="710929" y="688565"/>
                </a:lnTo>
                <a:lnTo>
                  <a:pt x="660674" y="914405"/>
                </a:lnTo>
                <a:lnTo>
                  <a:pt x="457202" y="813896"/>
                </a:lnTo>
                <a:lnTo>
                  <a:pt x="253730" y="914405"/>
                </a:lnTo>
                <a:lnTo>
                  <a:pt x="203475" y="688565"/>
                </a:lnTo>
                <a:lnTo>
                  <a:pt x="0" y="588057"/>
                </a:lnTo>
                <a:lnTo>
                  <a:pt x="140809" y="406949"/>
                </a:lnTo>
                <a:lnTo>
                  <a:pt x="90556" y="181109"/>
                </a:lnTo>
                <a:lnTo>
                  <a:pt x="316395" y="181109"/>
                </a:lnTo>
                <a:lnTo>
                  <a:pt x="457202" y="0"/>
                </a:lnTo>
                <a:close/>
              </a:path>
            </a:pathLst>
          </a:custGeom>
          <a:solidFill>
            <a:srgbClr val="C3C16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7379320" y="2987611"/>
            <a:ext cx="914398" cy="914398"/>
          </a:xfrm>
          <a:custGeom>
            <a:avLst/>
            <a:gdLst>
              <a:gd name="connsiteX0" fmla="*/ 457199 w 914398"/>
              <a:gd name="connsiteY0" fmla="*/ 0 h 914398"/>
              <a:gd name="connsiteX1" fmla="*/ 565127 w 914398"/>
              <a:gd name="connsiteY1" fmla="*/ 349271 h 914398"/>
              <a:gd name="connsiteX2" fmla="*/ 914398 w 914398"/>
              <a:gd name="connsiteY2" fmla="*/ 349269 h 914398"/>
              <a:gd name="connsiteX3" fmla="*/ 631831 w 914398"/>
              <a:gd name="connsiteY3" fmla="*/ 565128 h 914398"/>
              <a:gd name="connsiteX4" fmla="*/ 739764 w 914398"/>
              <a:gd name="connsiteY4" fmla="*/ 914398 h 914398"/>
              <a:gd name="connsiteX5" fmla="*/ 457199 w 914398"/>
              <a:gd name="connsiteY5" fmla="*/ 698535 h 914398"/>
              <a:gd name="connsiteX6" fmla="*/ 174634 w 914398"/>
              <a:gd name="connsiteY6" fmla="*/ 914398 h 914398"/>
              <a:gd name="connsiteX7" fmla="*/ 282567 w 914398"/>
              <a:gd name="connsiteY7" fmla="*/ 565128 h 914398"/>
              <a:gd name="connsiteX8" fmla="*/ 0 w 914398"/>
              <a:gd name="connsiteY8" fmla="*/ 349269 h 914398"/>
              <a:gd name="connsiteX9" fmla="*/ 349271 w 914398"/>
              <a:gd name="connsiteY9" fmla="*/ 349271 h 914398"/>
              <a:gd name="connsiteX10" fmla="*/ 457199 w 914398"/>
              <a:gd name="connsiteY10" fmla="*/ 0 h 9143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914398" h="914398">
                <a:moveTo>
                  <a:pt x="457199" y="0"/>
                </a:moveTo>
                <a:lnTo>
                  <a:pt x="565127" y="349271"/>
                </a:lnTo>
                <a:lnTo>
                  <a:pt x="914398" y="349269"/>
                </a:lnTo>
                <a:lnTo>
                  <a:pt x="631831" y="565128"/>
                </a:lnTo>
                <a:lnTo>
                  <a:pt x="739764" y="914398"/>
                </a:lnTo>
                <a:lnTo>
                  <a:pt x="457199" y="698535"/>
                </a:lnTo>
                <a:lnTo>
                  <a:pt x="174634" y="914398"/>
                </a:lnTo>
                <a:lnTo>
                  <a:pt x="282567" y="565128"/>
                </a:lnTo>
                <a:lnTo>
                  <a:pt x="0" y="349269"/>
                </a:lnTo>
                <a:lnTo>
                  <a:pt x="349271" y="349271"/>
                </a:lnTo>
                <a:lnTo>
                  <a:pt x="457199" y="0"/>
                </a:lnTo>
                <a:close/>
              </a:path>
            </a:pathLst>
          </a:cu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7397417" y="48055"/>
            <a:ext cx="914400" cy="914400"/>
          </a:xfrm>
          <a:custGeom>
            <a:avLst/>
            <a:gdLst>
              <a:gd name="connsiteX0" fmla="*/ 457200 w 914400"/>
              <a:gd name="connsiteY0" fmla="*/ 0 h 914400"/>
              <a:gd name="connsiteX1" fmla="*/ 538022 w 914400"/>
              <a:gd name="connsiteY1" fmla="*/ 376378 h 914400"/>
              <a:gd name="connsiteX2" fmla="*/ 914400 w 914400"/>
              <a:gd name="connsiteY2" fmla="*/ 457200 h 914400"/>
              <a:gd name="connsiteX3" fmla="*/ 538022 w 914400"/>
              <a:gd name="connsiteY3" fmla="*/ 538022 h 914400"/>
              <a:gd name="connsiteX4" fmla="*/ 457200 w 914400"/>
              <a:gd name="connsiteY4" fmla="*/ 914400 h 914400"/>
              <a:gd name="connsiteX5" fmla="*/ 376378 w 914400"/>
              <a:gd name="connsiteY5" fmla="*/ 538022 h 914400"/>
              <a:gd name="connsiteX6" fmla="*/ 0 w 914400"/>
              <a:gd name="connsiteY6" fmla="*/ 457200 h 914400"/>
              <a:gd name="connsiteX7" fmla="*/ 376378 w 914400"/>
              <a:gd name="connsiteY7" fmla="*/ 376378 h 914400"/>
              <a:gd name="connsiteX8" fmla="*/ 457200 w 914400"/>
              <a:gd name="connsiteY8" fmla="*/ 0 h 9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14400" h="914400">
                <a:moveTo>
                  <a:pt x="457200" y="0"/>
                </a:moveTo>
                <a:lnTo>
                  <a:pt x="538022" y="376378"/>
                </a:lnTo>
                <a:lnTo>
                  <a:pt x="914400" y="457200"/>
                </a:lnTo>
                <a:lnTo>
                  <a:pt x="538022" y="538022"/>
                </a:lnTo>
                <a:lnTo>
                  <a:pt x="457200" y="914400"/>
                </a:lnTo>
                <a:lnTo>
                  <a:pt x="376378" y="538022"/>
                </a:lnTo>
                <a:lnTo>
                  <a:pt x="0" y="457200"/>
                </a:lnTo>
                <a:lnTo>
                  <a:pt x="376378" y="376378"/>
                </a:lnTo>
                <a:lnTo>
                  <a:pt x="457200" y="0"/>
                </a:lnTo>
                <a:close/>
              </a:path>
            </a:pathLst>
          </a:custGeom>
          <a:solidFill>
            <a:srgbClr val="D6865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 15"/>
          <p:cNvSpPr/>
          <p:nvPr/>
        </p:nvSpPr>
        <p:spPr>
          <a:xfrm>
            <a:off x="3240737" y="1893822"/>
            <a:ext cx="1272748" cy="1290114"/>
          </a:xfrm>
          <a:custGeom>
            <a:avLst/>
            <a:gdLst>
              <a:gd name="connsiteX0" fmla="*/ 833476 w 1666951"/>
              <a:gd name="connsiteY0" fmla="*/ 0 h 1421103"/>
              <a:gd name="connsiteX1" fmla="*/ 894749 w 1666951"/>
              <a:gd name="connsiteY1" fmla="*/ 180207 h 1421103"/>
              <a:gd name="connsiteX2" fmla="*/ 996078 w 1666951"/>
              <a:gd name="connsiteY2" fmla="*/ 13650 h 1421103"/>
              <a:gd name="connsiteX3" fmla="*/ 1014932 w 1666951"/>
              <a:gd name="connsiteY3" fmla="*/ 200585 h 1421103"/>
              <a:gd name="connsiteX4" fmla="*/ 1152430 w 1666951"/>
              <a:gd name="connsiteY4" fmla="*/ 54087 h 1421103"/>
              <a:gd name="connsiteX5" fmla="*/ 1128151 w 1666951"/>
              <a:gd name="connsiteY5" fmla="*/ 240565 h 1421103"/>
              <a:gd name="connsiteX6" fmla="*/ 1296530 w 1666951"/>
              <a:gd name="connsiteY6" fmla="*/ 119749 h 1421103"/>
              <a:gd name="connsiteX7" fmla="*/ 1230036 w 1666951"/>
              <a:gd name="connsiteY7" fmla="*/ 298604 h 1421103"/>
              <a:gd name="connsiteX8" fmla="*/ 1422831 w 1666951"/>
              <a:gd name="connsiteY8" fmla="*/ 208116 h 1421103"/>
              <a:gd name="connsiteX9" fmla="*/ 1316689 w 1666951"/>
              <a:gd name="connsiteY9" fmla="*/ 372477 h 1421103"/>
              <a:gd name="connsiteX10" fmla="*/ 1526485 w 1666951"/>
              <a:gd name="connsiteY10" fmla="*/ 315790 h 1421103"/>
              <a:gd name="connsiteX11" fmla="*/ 1384769 w 1666951"/>
              <a:gd name="connsiteY11" fmla="*/ 459336 h 1421103"/>
              <a:gd name="connsiteX12" fmla="*/ 1603507 w 1666951"/>
              <a:gd name="connsiteY12" fmla="*/ 438638 h 1421103"/>
              <a:gd name="connsiteX13" fmla="*/ 1431666 w 1666951"/>
              <a:gd name="connsiteY13" fmla="*/ 555858 h 1421103"/>
              <a:gd name="connsiteX14" fmla="*/ 1650940 w 1666951"/>
              <a:gd name="connsiteY14" fmla="*/ 571930 h 1421103"/>
              <a:gd name="connsiteX15" fmla="*/ 1455569 w 1666951"/>
              <a:gd name="connsiteY15" fmla="*/ 658316 h 1421103"/>
              <a:gd name="connsiteX16" fmla="*/ 1666951 w 1666951"/>
              <a:gd name="connsiteY16" fmla="*/ 710552 h 1421103"/>
              <a:gd name="connsiteX17" fmla="*/ 1455569 w 1666951"/>
              <a:gd name="connsiteY17" fmla="*/ 762788 h 1421103"/>
              <a:gd name="connsiteX18" fmla="*/ 1650940 w 1666951"/>
              <a:gd name="connsiteY18" fmla="*/ 849173 h 1421103"/>
              <a:gd name="connsiteX19" fmla="*/ 1431666 w 1666951"/>
              <a:gd name="connsiteY19" fmla="*/ 865246 h 1421103"/>
              <a:gd name="connsiteX20" fmla="*/ 1603507 w 1666951"/>
              <a:gd name="connsiteY20" fmla="*/ 982465 h 1421103"/>
              <a:gd name="connsiteX21" fmla="*/ 1384769 w 1666951"/>
              <a:gd name="connsiteY21" fmla="*/ 961767 h 1421103"/>
              <a:gd name="connsiteX22" fmla="*/ 1526485 w 1666951"/>
              <a:gd name="connsiteY22" fmla="*/ 1105313 h 1421103"/>
              <a:gd name="connsiteX23" fmla="*/ 1316689 w 1666951"/>
              <a:gd name="connsiteY23" fmla="*/ 1048626 h 1421103"/>
              <a:gd name="connsiteX24" fmla="*/ 1422831 w 1666951"/>
              <a:gd name="connsiteY24" fmla="*/ 1212987 h 1421103"/>
              <a:gd name="connsiteX25" fmla="*/ 1230036 w 1666951"/>
              <a:gd name="connsiteY25" fmla="*/ 1122499 h 1421103"/>
              <a:gd name="connsiteX26" fmla="*/ 1296530 w 1666951"/>
              <a:gd name="connsiteY26" fmla="*/ 1301354 h 1421103"/>
              <a:gd name="connsiteX27" fmla="*/ 1128151 w 1666951"/>
              <a:gd name="connsiteY27" fmla="*/ 1180538 h 1421103"/>
              <a:gd name="connsiteX28" fmla="*/ 1152430 w 1666951"/>
              <a:gd name="connsiteY28" fmla="*/ 1367016 h 1421103"/>
              <a:gd name="connsiteX29" fmla="*/ 1014932 w 1666951"/>
              <a:gd name="connsiteY29" fmla="*/ 1220518 h 1421103"/>
              <a:gd name="connsiteX30" fmla="*/ 996078 w 1666951"/>
              <a:gd name="connsiteY30" fmla="*/ 1407453 h 1421103"/>
              <a:gd name="connsiteX31" fmla="*/ 894749 w 1666951"/>
              <a:gd name="connsiteY31" fmla="*/ 1240896 h 1421103"/>
              <a:gd name="connsiteX32" fmla="*/ 833476 w 1666951"/>
              <a:gd name="connsiteY32" fmla="*/ 1421103 h 1421103"/>
              <a:gd name="connsiteX33" fmla="*/ 772203 w 1666951"/>
              <a:gd name="connsiteY33" fmla="*/ 1240896 h 1421103"/>
              <a:gd name="connsiteX34" fmla="*/ 670873 w 1666951"/>
              <a:gd name="connsiteY34" fmla="*/ 1407453 h 1421103"/>
              <a:gd name="connsiteX35" fmla="*/ 652020 w 1666951"/>
              <a:gd name="connsiteY35" fmla="*/ 1220518 h 1421103"/>
              <a:gd name="connsiteX36" fmla="*/ 514522 w 1666951"/>
              <a:gd name="connsiteY36" fmla="*/ 1367016 h 1421103"/>
              <a:gd name="connsiteX37" fmla="*/ 538801 w 1666951"/>
              <a:gd name="connsiteY37" fmla="*/ 1180538 h 1421103"/>
              <a:gd name="connsiteX38" fmla="*/ 370421 w 1666951"/>
              <a:gd name="connsiteY38" fmla="*/ 1301354 h 1421103"/>
              <a:gd name="connsiteX39" fmla="*/ 436915 w 1666951"/>
              <a:gd name="connsiteY39" fmla="*/ 1122499 h 1421103"/>
              <a:gd name="connsiteX40" fmla="*/ 244120 w 1666951"/>
              <a:gd name="connsiteY40" fmla="*/ 1212987 h 1421103"/>
              <a:gd name="connsiteX41" fmla="*/ 350262 w 1666951"/>
              <a:gd name="connsiteY41" fmla="*/ 1048626 h 1421103"/>
              <a:gd name="connsiteX42" fmla="*/ 140466 w 1666951"/>
              <a:gd name="connsiteY42" fmla="*/ 1105313 h 1421103"/>
              <a:gd name="connsiteX43" fmla="*/ 282182 w 1666951"/>
              <a:gd name="connsiteY43" fmla="*/ 961767 h 1421103"/>
              <a:gd name="connsiteX44" fmla="*/ 63444 w 1666951"/>
              <a:gd name="connsiteY44" fmla="*/ 982465 h 1421103"/>
              <a:gd name="connsiteX45" fmla="*/ 235286 w 1666951"/>
              <a:gd name="connsiteY45" fmla="*/ 865246 h 1421103"/>
              <a:gd name="connsiteX46" fmla="*/ 16011 w 1666951"/>
              <a:gd name="connsiteY46" fmla="*/ 849173 h 1421103"/>
              <a:gd name="connsiteX47" fmla="*/ 211382 w 1666951"/>
              <a:gd name="connsiteY47" fmla="*/ 762788 h 1421103"/>
              <a:gd name="connsiteX48" fmla="*/ 0 w 1666951"/>
              <a:gd name="connsiteY48" fmla="*/ 710552 h 1421103"/>
              <a:gd name="connsiteX49" fmla="*/ 211382 w 1666951"/>
              <a:gd name="connsiteY49" fmla="*/ 658316 h 1421103"/>
              <a:gd name="connsiteX50" fmla="*/ 16011 w 1666951"/>
              <a:gd name="connsiteY50" fmla="*/ 571930 h 1421103"/>
              <a:gd name="connsiteX51" fmla="*/ 235286 w 1666951"/>
              <a:gd name="connsiteY51" fmla="*/ 555858 h 1421103"/>
              <a:gd name="connsiteX52" fmla="*/ 63444 w 1666951"/>
              <a:gd name="connsiteY52" fmla="*/ 438638 h 1421103"/>
              <a:gd name="connsiteX53" fmla="*/ 282182 w 1666951"/>
              <a:gd name="connsiteY53" fmla="*/ 459336 h 1421103"/>
              <a:gd name="connsiteX54" fmla="*/ 140466 w 1666951"/>
              <a:gd name="connsiteY54" fmla="*/ 315790 h 1421103"/>
              <a:gd name="connsiteX55" fmla="*/ 350262 w 1666951"/>
              <a:gd name="connsiteY55" fmla="*/ 372477 h 1421103"/>
              <a:gd name="connsiteX56" fmla="*/ 244120 w 1666951"/>
              <a:gd name="connsiteY56" fmla="*/ 208116 h 1421103"/>
              <a:gd name="connsiteX57" fmla="*/ 436915 w 1666951"/>
              <a:gd name="connsiteY57" fmla="*/ 298604 h 1421103"/>
              <a:gd name="connsiteX58" fmla="*/ 370421 w 1666951"/>
              <a:gd name="connsiteY58" fmla="*/ 119749 h 1421103"/>
              <a:gd name="connsiteX59" fmla="*/ 538801 w 1666951"/>
              <a:gd name="connsiteY59" fmla="*/ 240565 h 1421103"/>
              <a:gd name="connsiteX60" fmla="*/ 514522 w 1666951"/>
              <a:gd name="connsiteY60" fmla="*/ 54087 h 1421103"/>
              <a:gd name="connsiteX61" fmla="*/ 652020 w 1666951"/>
              <a:gd name="connsiteY61" fmla="*/ 200585 h 1421103"/>
              <a:gd name="connsiteX62" fmla="*/ 670873 w 1666951"/>
              <a:gd name="connsiteY62" fmla="*/ 13650 h 1421103"/>
              <a:gd name="connsiteX63" fmla="*/ 772203 w 1666951"/>
              <a:gd name="connsiteY63" fmla="*/ 180207 h 1421103"/>
              <a:gd name="connsiteX64" fmla="*/ 833476 w 1666951"/>
              <a:gd name="connsiteY64" fmla="*/ 0 h 1421103"/>
              <a:gd name="connsiteX65" fmla="*/ 777654 w 1666951"/>
              <a:gd name="connsiteY65" fmla="*/ 424655 h 1421103"/>
              <a:gd name="connsiteX66" fmla="*/ 461205 w 1666951"/>
              <a:gd name="connsiteY66" fmla="*/ 689828 h 1421103"/>
              <a:gd name="connsiteX67" fmla="*/ 777654 w 1666951"/>
              <a:gd name="connsiteY67" fmla="*/ 955001 h 1421103"/>
              <a:gd name="connsiteX68" fmla="*/ 1094103 w 1666951"/>
              <a:gd name="connsiteY68" fmla="*/ 689828 h 1421103"/>
              <a:gd name="connsiteX69" fmla="*/ 777654 w 1666951"/>
              <a:gd name="connsiteY69" fmla="*/ 424655 h 14211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</a:cxnLst>
            <a:rect l="l" t="t" r="r" b="b"/>
            <a:pathLst>
              <a:path w="1666951" h="1421103">
                <a:moveTo>
                  <a:pt x="833476" y="0"/>
                </a:moveTo>
                <a:lnTo>
                  <a:pt x="894749" y="180207"/>
                </a:lnTo>
                <a:lnTo>
                  <a:pt x="996078" y="13650"/>
                </a:lnTo>
                <a:lnTo>
                  <a:pt x="1014932" y="200585"/>
                </a:lnTo>
                <a:lnTo>
                  <a:pt x="1152430" y="54087"/>
                </a:lnTo>
                <a:lnTo>
                  <a:pt x="1128151" y="240565"/>
                </a:lnTo>
                <a:lnTo>
                  <a:pt x="1296530" y="119749"/>
                </a:lnTo>
                <a:lnTo>
                  <a:pt x="1230036" y="298604"/>
                </a:lnTo>
                <a:lnTo>
                  <a:pt x="1422831" y="208116"/>
                </a:lnTo>
                <a:lnTo>
                  <a:pt x="1316689" y="372477"/>
                </a:lnTo>
                <a:lnTo>
                  <a:pt x="1526485" y="315790"/>
                </a:lnTo>
                <a:lnTo>
                  <a:pt x="1384769" y="459336"/>
                </a:lnTo>
                <a:lnTo>
                  <a:pt x="1603507" y="438638"/>
                </a:lnTo>
                <a:lnTo>
                  <a:pt x="1431666" y="555858"/>
                </a:lnTo>
                <a:lnTo>
                  <a:pt x="1650940" y="571930"/>
                </a:lnTo>
                <a:lnTo>
                  <a:pt x="1455569" y="658316"/>
                </a:lnTo>
                <a:lnTo>
                  <a:pt x="1666951" y="710552"/>
                </a:lnTo>
                <a:lnTo>
                  <a:pt x="1455569" y="762788"/>
                </a:lnTo>
                <a:lnTo>
                  <a:pt x="1650940" y="849173"/>
                </a:lnTo>
                <a:lnTo>
                  <a:pt x="1431666" y="865246"/>
                </a:lnTo>
                <a:lnTo>
                  <a:pt x="1603507" y="982465"/>
                </a:lnTo>
                <a:lnTo>
                  <a:pt x="1384769" y="961767"/>
                </a:lnTo>
                <a:lnTo>
                  <a:pt x="1526485" y="1105313"/>
                </a:lnTo>
                <a:lnTo>
                  <a:pt x="1316689" y="1048626"/>
                </a:lnTo>
                <a:lnTo>
                  <a:pt x="1422831" y="1212987"/>
                </a:lnTo>
                <a:lnTo>
                  <a:pt x="1230036" y="1122499"/>
                </a:lnTo>
                <a:lnTo>
                  <a:pt x="1296530" y="1301354"/>
                </a:lnTo>
                <a:lnTo>
                  <a:pt x="1128151" y="1180538"/>
                </a:lnTo>
                <a:lnTo>
                  <a:pt x="1152430" y="1367016"/>
                </a:lnTo>
                <a:lnTo>
                  <a:pt x="1014932" y="1220518"/>
                </a:lnTo>
                <a:lnTo>
                  <a:pt x="996078" y="1407453"/>
                </a:lnTo>
                <a:lnTo>
                  <a:pt x="894749" y="1240896"/>
                </a:lnTo>
                <a:lnTo>
                  <a:pt x="833476" y="1421103"/>
                </a:lnTo>
                <a:lnTo>
                  <a:pt x="772203" y="1240896"/>
                </a:lnTo>
                <a:lnTo>
                  <a:pt x="670873" y="1407453"/>
                </a:lnTo>
                <a:lnTo>
                  <a:pt x="652020" y="1220518"/>
                </a:lnTo>
                <a:lnTo>
                  <a:pt x="514522" y="1367016"/>
                </a:lnTo>
                <a:lnTo>
                  <a:pt x="538801" y="1180538"/>
                </a:lnTo>
                <a:lnTo>
                  <a:pt x="370421" y="1301354"/>
                </a:lnTo>
                <a:lnTo>
                  <a:pt x="436915" y="1122499"/>
                </a:lnTo>
                <a:lnTo>
                  <a:pt x="244120" y="1212987"/>
                </a:lnTo>
                <a:lnTo>
                  <a:pt x="350262" y="1048626"/>
                </a:lnTo>
                <a:lnTo>
                  <a:pt x="140466" y="1105313"/>
                </a:lnTo>
                <a:lnTo>
                  <a:pt x="282182" y="961767"/>
                </a:lnTo>
                <a:lnTo>
                  <a:pt x="63444" y="982465"/>
                </a:lnTo>
                <a:lnTo>
                  <a:pt x="235286" y="865246"/>
                </a:lnTo>
                <a:lnTo>
                  <a:pt x="16011" y="849173"/>
                </a:lnTo>
                <a:lnTo>
                  <a:pt x="211382" y="762788"/>
                </a:lnTo>
                <a:lnTo>
                  <a:pt x="0" y="710552"/>
                </a:lnTo>
                <a:lnTo>
                  <a:pt x="211382" y="658316"/>
                </a:lnTo>
                <a:lnTo>
                  <a:pt x="16011" y="571930"/>
                </a:lnTo>
                <a:lnTo>
                  <a:pt x="235286" y="555858"/>
                </a:lnTo>
                <a:lnTo>
                  <a:pt x="63444" y="438638"/>
                </a:lnTo>
                <a:lnTo>
                  <a:pt x="282182" y="459336"/>
                </a:lnTo>
                <a:lnTo>
                  <a:pt x="140466" y="315790"/>
                </a:lnTo>
                <a:lnTo>
                  <a:pt x="350262" y="372477"/>
                </a:lnTo>
                <a:lnTo>
                  <a:pt x="244120" y="208116"/>
                </a:lnTo>
                <a:lnTo>
                  <a:pt x="436915" y="298604"/>
                </a:lnTo>
                <a:lnTo>
                  <a:pt x="370421" y="119749"/>
                </a:lnTo>
                <a:lnTo>
                  <a:pt x="538801" y="240565"/>
                </a:lnTo>
                <a:lnTo>
                  <a:pt x="514522" y="54087"/>
                </a:lnTo>
                <a:lnTo>
                  <a:pt x="652020" y="200585"/>
                </a:lnTo>
                <a:lnTo>
                  <a:pt x="670873" y="13650"/>
                </a:lnTo>
                <a:lnTo>
                  <a:pt x="772203" y="180207"/>
                </a:lnTo>
                <a:lnTo>
                  <a:pt x="833476" y="0"/>
                </a:lnTo>
                <a:close/>
                <a:moveTo>
                  <a:pt x="777654" y="424655"/>
                </a:moveTo>
                <a:cubicBezTo>
                  <a:pt x="602884" y="424655"/>
                  <a:pt x="461205" y="543377"/>
                  <a:pt x="461205" y="689828"/>
                </a:cubicBezTo>
                <a:cubicBezTo>
                  <a:pt x="461205" y="836279"/>
                  <a:pt x="602884" y="955001"/>
                  <a:pt x="777654" y="955001"/>
                </a:cubicBezTo>
                <a:cubicBezTo>
                  <a:pt x="952424" y="955001"/>
                  <a:pt x="1094103" y="836279"/>
                  <a:pt x="1094103" y="689828"/>
                </a:cubicBezTo>
                <a:cubicBezTo>
                  <a:pt x="1094103" y="543377"/>
                  <a:pt x="952424" y="424655"/>
                  <a:pt x="777654" y="424655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002">
            <a:schemeClr val="dk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7474061" y="2063238"/>
            <a:ext cx="724916" cy="821800"/>
          </a:xfrm>
          <a:custGeom>
            <a:avLst/>
            <a:gdLst>
              <a:gd name="connsiteX0" fmla="*/ 0 w 724916"/>
              <a:gd name="connsiteY0" fmla="*/ 0 h 991446"/>
              <a:gd name="connsiteX1" fmla="*/ 362458 w 724916"/>
              <a:gd name="connsiteY1" fmla="*/ 0 h 991446"/>
              <a:gd name="connsiteX2" fmla="*/ 724916 w 724916"/>
              <a:gd name="connsiteY2" fmla="*/ 495723 h 991446"/>
              <a:gd name="connsiteX3" fmla="*/ 362458 w 724916"/>
              <a:gd name="connsiteY3" fmla="*/ 991446 h 991446"/>
              <a:gd name="connsiteX4" fmla="*/ 0 w 724916"/>
              <a:gd name="connsiteY4" fmla="*/ 991446 h 991446"/>
              <a:gd name="connsiteX5" fmla="*/ 362458 w 724916"/>
              <a:gd name="connsiteY5" fmla="*/ 495723 h 991446"/>
              <a:gd name="connsiteX6" fmla="*/ 0 w 724916"/>
              <a:gd name="connsiteY6" fmla="*/ 0 h 991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24916" h="991446">
                <a:moveTo>
                  <a:pt x="0" y="0"/>
                </a:moveTo>
                <a:lnTo>
                  <a:pt x="362458" y="0"/>
                </a:lnTo>
                <a:lnTo>
                  <a:pt x="724916" y="495723"/>
                </a:lnTo>
                <a:lnTo>
                  <a:pt x="362458" y="991446"/>
                </a:lnTo>
                <a:lnTo>
                  <a:pt x="0" y="991446"/>
                </a:lnTo>
                <a:lnTo>
                  <a:pt x="362458" y="495723"/>
                </a:lnTo>
                <a:lnTo>
                  <a:pt x="0" y="0"/>
                </a:lnTo>
                <a:close/>
              </a:path>
            </a:pathLst>
          </a:cu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Smiley Face 13"/>
          <p:cNvSpPr/>
          <p:nvPr/>
        </p:nvSpPr>
        <p:spPr>
          <a:xfrm>
            <a:off x="7456951" y="4032452"/>
            <a:ext cx="914400" cy="914400"/>
          </a:xfrm>
          <a:prstGeom prst="smileyFac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1847331" y="1985877"/>
            <a:ext cx="272684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Work Gear</a:t>
            </a:r>
          </a:p>
          <a:p>
            <a:r>
              <a:rPr lang="en-US" sz="2400" dirty="0"/>
              <a:t>&amp;</a:t>
            </a:r>
          </a:p>
          <a:p>
            <a:r>
              <a:rPr lang="en-US" sz="2400" dirty="0"/>
              <a:t>A number of</a:t>
            </a:r>
          </a:p>
          <a:p>
            <a:r>
              <a:rPr lang="en-US" sz="2400" dirty="0"/>
              <a:t>Systematic processes 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650397" y="419872"/>
            <a:ext cx="34616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Output of process 1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703163" y="1360145"/>
            <a:ext cx="34616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Output of process 1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680379" y="2325095"/>
            <a:ext cx="34616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Output of process 1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680379" y="3350319"/>
            <a:ext cx="34616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Output of process 1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615438" y="4375543"/>
            <a:ext cx="34616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Output of process 1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733800" y="6333067"/>
            <a:ext cx="4825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hlinkClick r:id="rId2"/>
              </a:rPr>
              <a:t>WWW.example.com</a:t>
            </a:r>
            <a:r>
              <a:rPr lang="en-US" sz="2400" dirty="0">
                <a:solidFill>
                  <a:schemeClr val="bg1"/>
                </a:solidFill>
              </a:rPr>
              <a:t> or contact detail</a:t>
            </a:r>
          </a:p>
        </p:txBody>
      </p:sp>
    </p:spTree>
    <p:extLst>
      <p:ext uri="{BB962C8B-B14F-4D97-AF65-F5344CB8AC3E}">
        <p14:creationId xmlns:p14="http://schemas.microsoft.com/office/powerpoint/2010/main" val="26432849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1870405825"/>
              </p:ext>
            </p:extLst>
          </p:nvPr>
        </p:nvGraphicFramePr>
        <p:xfrm>
          <a:off x="1313541" y="195942"/>
          <a:ext cx="9920516" cy="47014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733800" y="6333067"/>
            <a:ext cx="4825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hlinkClick r:id="rId7"/>
              </a:rPr>
              <a:t>WWW.example.com</a:t>
            </a:r>
            <a:r>
              <a:rPr lang="en-US" sz="2400" dirty="0">
                <a:solidFill>
                  <a:schemeClr val="bg1"/>
                </a:solidFill>
              </a:rPr>
              <a:t> or contact detail</a:t>
            </a:r>
          </a:p>
        </p:txBody>
      </p:sp>
    </p:spTree>
    <p:extLst>
      <p:ext uri="{BB962C8B-B14F-4D97-AF65-F5344CB8AC3E}">
        <p14:creationId xmlns:p14="http://schemas.microsoft.com/office/powerpoint/2010/main" val="4643145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3306507252"/>
              </p:ext>
            </p:extLst>
          </p:nvPr>
        </p:nvGraphicFramePr>
        <p:xfrm>
          <a:off x="1607457" y="114300"/>
          <a:ext cx="8128000" cy="46512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718958" y="5225143"/>
            <a:ext cx="281076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b="1" dirty="0"/>
              <a:t>PIE</a:t>
            </a:r>
            <a:r>
              <a:rPr lang="en-US" sz="3600" dirty="0"/>
              <a:t> </a:t>
            </a:r>
            <a:r>
              <a:rPr lang="en-US" sz="4800" b="1" dirty="0"/>
              <a:t>CHART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733800" y="6333067"/>
            <a:ext cx="4825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hlinkClick r:id="rId3"/>
              </a:rPr>
              <a:t>WWW.example.com</a:t>
            </a:r>
            <a:r>
              <a:rPr lang="en-US" sz="2400" dirty="0">
                <a:solidFill>
                  <a:schemeClr val="bg1"/>
                </a:solidFill>
              </a:rPr>
              <a:t> or contact detail</a:t>
            </a:r>
          </a:p>
        </p:txBody>
      </p:sp>
    </p:spTree>
    <p:extLst>
      <p:ext uri="{BB962C8B-B14F-4D97-AF65-F5344CB8AC3E}">
        <p14:creationId xmlns:p14="http://schemas.microsoft.com/office/powerpoint/2010/main" val="14504168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2999139539"/>
              </p:ext>
            </p:extLst>
          </p:nvPr>
        </p:nvGraphicFramePr>
        <p:xfrm>
          <a:off x="2097315" y="114300"/>
          <a:ext cx="8128000" cy="49149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4705879" y="5225143"/>
            <a:ext cx="283693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b="1" dirty="0"/>
              <a:t>Line graph</a:t>
            </a:r>
          </a:p>
        </p:txBody>
      </p:sp>
    </p:spTree>
    <p:extLst>
      <p:ext uri="{BB962C8B-B14F-4D97-AF65-F5344CB8AC3E}">
        <p14:creationId xmlns:p14="http://schemas.microsoft.com/office/powerpoint/2010/main" val="41656934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1533723459"/>
              </p:ext>
            </p:extLst>
          </p:nvPr>
        </p:nvGraphicFramePr>
        <p:xfrm>
          <a:off x="1280885" y="278796"/>
          <a:ext cx="10589986" cy="46197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958674" y="5225143"/>
            <a:ext cx="633134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b="1" dirty="0"/>
              <a:t>Division and description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733800" y="6333067"/>
            <a:ext cx="4825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hlinkClick r:id="rId7"/>
              </a:rPr>
              <a:t>WWW.example.com</a:t>
            </a:r>
            <a:r>
              <a:rPr lang="en-US" sz="2400" dirty="0">
                <a:solidFill>
                  <a:schemeClr val="bg1"/>
                </a:solidFill>
              </a:rPr>
              <a:t> or contact detail</a:t>
            </a:r>
          </a:p>
        </p:txBody>
      </p:sp>
    </p:spTree>
    <p:extLst>
      <p:ext uri="{BB962C8B-B14F-4D97-AF65-F5344CB8AC3E}">
        <p14:creationId xmlns:p14="http://schemas.microsoft.com/office/powerpoint/2010/main" val="25833410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1913665651"/>
              </p:ext>
            </p:extLst>
          </p:nvPr>
        </p:nvGraphicFramePr>
        <p:xfrm>
          <a:off x="1493156" y="115510"/>
          <a:ext cx="10508343" cy="47830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997339" y="5143501"/>
            <a:ext cx="1119466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/>
              <a:t>Add picture with description in front text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733800" y="6333067"/>
            <a:ext cx="4825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hlinkClick r:id="rId7"/>
              </a:rPr>
              <a:t>WWW.example.com</a:t>
            </a:r>
            <a:r>
              <a:rPr lang="en-US" sz="2400" dirty="0">
                <a:solidFill>
                  <a:schemeClr val="bg1"/>
                </a:solidFill>
              </a:rPr>
              <a:t> or contact detail</a:t>
            </a:r>
          </a:p>
        </p:txBody>
      </p:sp>
    </p:spTree>
    <p:extLst>
      <p:ext uri="{BB962C8B-B14F-4D97-AF65-F5344CB8AC3E}">
        <p14:creationId xmlns:p14="http://schemas.microsoft.com/office/powerpoint/2010/main" val="8091826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miley Face 8" descr="Single gear">
            <a:extLst>
              <a:ext uri="{FF2B5EF4-FFF2-40B4-BE49-F238E27FC236}">
                <a16:creationId xmlns:a16="http://schemas.microsoft.com/office/drawing/2014/main" id="{9534826C-7410-B449-A85B-5FBB03E7500B}"/>
              </a:ext>
            </a:extLst>
          </p:cNvPr>
          <p:cNvSpPr/>
          <p:nvPr/>
        </p:nvSpPr>
        <p:spPr>
          <a:xfrm rot="20167585">
            <a:off x="201736" y="750167"/>
            <a:ext cx="6611190" cy="4170033"/>
          </a:xfrm>
          <a:prstGeom prst="smileyFace">
            <a:avLst>
              <a:gd name="adj" fmla="val -4653"/>
            </a:avLst>
          </a:prstGeom>
          <a:solidFill>
            <a:srgbClr val="00B050"/>
          </a:solidFill>
          <a:ln w="7838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8000" b="1" dirty="0">
              <a:solidFill>
                <a:srgbClr val="FF0000"/>
              </a:solidFill>
            </a:endParaRPr>
          </a:p>
          <a:p>
            <a:r>
              <a:rPr lang="en-US" sz="8000" b="1" dirty="0">
                <a:solidFill>
                  <a:srgbClr val="FF0000"/>
                </a:solidFill>
              </a:rPr>
              <a:t>Thank you</a:t>
            </a:r>
            <a:endParaRPr lang="en-US" sz="1600" b="1" dirty="0">
              <a:solidFill>
                <a:srgbClr val="FF0000"/>
              </a:solidFill>
            </a:endParaRPr>
          </a:p>
        </p:txBody>
      </p:sp>
      <p:sp>
        <p:nvSpPr>
          <p:cNvPr id="10" name="Freeform 9" descr="Single gear">
            <a:extLst>
              <a:ext uri="{FF2B5EF4-FFF2-40B4-BE49-F238E27FC236}">
                <a16:creationId xmlns:a16="http://schemas.microsoft.com/office/drawing/2014/main" id="{9534826C-7410-B449-A85B-5FBB03E7500B}"/>
              </a:ext>
            </a:extLst>
          </p:cNvPr>
          <p:cNvSpPr/>
          <p:nvPr/>
        </p:nvSpPr>
        <p:spPr>
          <a:xfrm rot="20651808">
            <a:off x="6877725" y="2783040"/>
            <a:ext cx="5153777" cy="3572789"/>
          </a:xfrm>
          <a:custGeom>
            <a:avLst/>
            <a:gdLst>
              <a:gd name="connsiteX0" fmla="*/ 2888717 w 6557399"/>
              <a:gd name="connsiteY0" fmla="*/ 0 h 4985644"/>
              <a:gd name="connsiteX1" fmla="*/ 3659053 w 6557399"/>
              <a:gd name="connsiteY1" fmla="*/ 0 h 4985644"/>
              <a:gd name="connsiteX2" fmla="*/ 3986436 w 6557399"/>
              <a:gd name="connsiteY2" fmla="*/ 513230 h 4985644"/>
              <a:gd name="connsiteX3" fmla="*/ 4593068 w 6557399"/>
              <a:gd name="connsiteY3" fmla="*/ 703855 h 4985644"/>
              <a:gd name="connsiteX4" fmla="*/ 5315248 w 6557399"/>
              <a:gd name="connsiteY4" fmla="*/ 520562 h 4985644"/>
              <a:gd name="connsiteX5" fmla="*/ 5864107 w 6557399"/>
              <a:gd name="connsiteY5" fmla="*/ 938480 h 4985644"/>
              <a:gd name="connsiteX6" fmla="*/ 5623384 w 6557399"/>
              <a:gd name="connsiteY6" fmla="*/ 1488369 h 4985644"/>
              <a:gd name="connsiteX7" fmla="*/ 5873735 w 6557399"/>
              <a:gd name="connsiteY7" fmla="*/ 1942945 h 4985644"/>
              <a:gd name="connsiteX8" fmla="*/ 6557399 w 6557399"/>
              <a:gd name="connsiteY8" fmla="*/ 2192224 h 4985644"/>
              <a:gd name="connsiteX9" fmla="*/ 6557399 w 6557399"/>
              <a:gd name="connsiteY9" fmla="*/ 2778780 h 4985644"/>
              <a:gd name="connsiteX10" fmla="*/ 5883365 w 6557399"/>
              <a:gd name="connsiteY10" fmla="*/ 3035391 h 4985644"/>
              <a:gd name="connsiteX11" fmla="*/ 5633013 w 6557399"/>
              <a:gd name="connsiteY11" fmla="*/ 3497299 h 4985644"/>
              <a:gd name="connsiteX12" fmla="*/ 5873735 w 6557399"/>
              <a:gd name="connsiteY12" fmla="*/ 4047188 h 4985644"/>
              <a:gd name="connsiteX13" fmla="*/ 5324876 w 6557399"/>
              <a:gd name="connsiteY13" fmla="*/ 4465106 h 4985644"/>
              <a:gd name="connsiteX14" fmla="*/ 4602697 w 6557399"/>
              <a:gd name="connsiteY14" fmla="*/ 4281812 h 4985644"/>
              <a:gd name="connsiteX15" fmla="*/ 4005693 w 6557399"/>
              <a:gd name="connsiteY15" fmla="*/ 4472437 h 4985644"/>
              <a:gd name="connsiteX16" fmla="*/ 3668698 w 6557399"/>
              <a:gd name="connsiteY16" fmla="*/ 4985644 h 4985644"/>
              <a:gd name="connsiteX17" fmla="*/ 2898330 w 6557399"/>
              <a:gd name="connsiteY17" fmla="*/ 4985644 h 4985644"/>
              <a:gd name="connsiteX18" fmla="*/ 2561335 w 6557399"/>
              <a:gd name="connsiteY18" fmla="*/ 4472437 h 4985644"/>
              <a:gd name="connsiteX19" fmla="*/ 1954702 w 6557399"/>
              <a:gd name="connsiteY19" fmla="*/ 4281812 h 4985644"/>
              <a:gd name="connsiteX20" fmla="*/ 1232523 w 6557399"/>
              <a:gd name="connsiteY20" fmla="*/ 4465106 h 4985644"/>
              <a:gd name="connsiteX21" fmla="*/ 683664 w 6557399"/>
              <a:gd name="connsiteY21" fmla="*/ 4047188 h 4985644"/>
              <a:gd name="connsiteX22" fmla="*/ 924386 w 6557399"/>
              <a:gd name="connsiteY22" fmla="*/ 3497299 h 4985644"/>
              <a:gd name="connsiteX23" fmla="*/ 674035 w 6557399"/>
              <a:gd name="connsiteY23" fmla="*/ 3042723 h 4985644"/>
              <a:gd name="connsiteX24" fmla="*/ 0 w 6557399"/>
              <a:gd name="connsiteY24" fmla="*/ 2786112 h 4985644"/>
              <a:gd name="connsiteX25" fmla="*/ 0 w 6557399"/>
              <a:gd name="connsiteY25" fmla="*/ 2199555 h 4985644"/>
              <a:gd name="connsiteX26" fmla="*/ 674035 w 6557399"/>
              <a:gd name="connsiteY26" fmla="*/ 1950277 h 4985644"/>
              <a:gd name="connsiteX27" fmla="*/ 924386 w 6557399"/>
              <a:gd name="connsiteY27" fmla="*/ 1488369 h 4985644"/>
              <a:gd name="connsiteX28" fmla="*/ 683664 w 6557399"/>
              <a:gd name="connsiteY28" fmla="*/ 938480 h 4985644"/>
              <a:gd name="connsiteX29" fmla="*/ 1232523 w 6557399"/>
              <a:gd name="connsiteY29" fmla="*/ 520562 h 4985644"/>
              <a:gd name="connsiteX30" fmla="*/ 1954702 w 6557399"/>
              <a:gd name="connsiteY30" fmla="*/ 703855 h 4985644"/>
              <a:gd name="connsiteX31" fmla="*/ 2551706 w 6557399"/>
              <a:gd name="connsiteY31" fmla="*/ 513230 h 4985644"/>
              <a:gd name="connsiteX32" fmla="*/ 2888717 w 6557399"/>
              <a:gd name="connsiteY32" fmla="*/ 0 h 4985644"/>
              <a:gd name="connsiteX33" fmla="*/ 3273885 w 6557399"/>
              <a:gd name="connsiteY33" fmla="*/ 1613008 h 4985644"/>
              <a:gd name="connsiteX34" fmla="*/ 2118393 w 6557399"/>
              <a:gd name="connsiteY34" fmla="*/ 2492834 h 4985644"/>
              <a:gd name="connsiteX35" fmla="*/ 3273885 w 6557399"/>
              <a:gd name="connsiteY35" fmla="*/ 3372660 h 4985644"/>
              <a:gd name="connsiteX36" fmla="*/ 4429377 w 6557399"/>
              <a:gd name="connsiteY36" fmla="*/ 2492834 h 4985644"/>
              <a:gd name="connsiteX37" fmla="*/ 3273885 w 6557399"/>
              <a:gd name="connsiteY37" fmla="*/ 1613008 h 49856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6557399" h="4985644">
                <a:moveTo>
                  <a:pt x="2888717" y="0"/>
                </a:moveTo>
                <a:lnTo>
                  <a:pt x="3659053" y="0"/>
                </a:lnTo>
                <a:lnTo>
                  <a:pt x="3986436" y="513230"/>
                </a:lnTo>
                <a:cubicBezTo>
                  <a:pt x="4198271" y="557221"/>
                  <a:pt x="4400490" y="623206"/>
                  <a:pt x="4593068" y="703855"/>
                </a:cubicBezTo>
                <a:lnTo>
                  <a:pt x="5315248" y="520562"/>
                </a:lnTo>
                <a:lnTo>
                  <a:pt x="5864107" y="938480"/>
                </a:lnTo>
                <a:lnTo>
                  <a:pt x="5623384" y="1488369"/>
                </a:lnTo>
                <a:cubicBezTo>
                  <a:pt x="5729302" y="1627671"/>
                  <a:pt x="5815962" y="1781647"/>
                  <a:pt x="5873735" y="1942945"/>
                </a:cubicBezTo>
                <a:lnTo>
                  <a:pt x="6557399" y="2192224"/>
                </a:lnTo>
                <a:lnTo>
                  <a:pt x="6557399" y="2778780"/>
                </a:lnTo>
                <a:lnTo>
                  <a:pt x="5883365" y="3035391"/>
                </a:lnTo>
                <a:cubicBezTo>
                  <a:pt x="5825591" y="3196689"/>
                  <a:pt x="5738931" y="3350664"/>
                  <a:pt x="5633013" y="3497299"/>
                </a:cubicBezTo>
                <a:lnTo>
                  <a:pt x="5873735" y="4047188"/>
                </a:lnTo>
                <a:lnTo>
                  <a:pt x="5324876" y="4465106"/>
                </a:lnTo>
                <a:lnTo>
                  <a:pt x="4602697" y="4281812"/>
                </a:lnTo>
                <a:cubicBezTo>
                  <a:pt x="4419748" y="4362461"/>
                  <a:pt x="4217529" y="4428447"/>
                  <a:pt x="4005693" y="4472437"/>
                </a:cubicBezTo>
                <a:lnTo>
                  <a:pt x="3668698" y="4985644"/>
                </a:lnTo>
                <a:lnTo>
                  <a:pt x="2898330" y="4985644"/>
                </a:lnTo>
                <a:lnTo>
                  <a:pt x="2561335" y="4472437"/>
                </a:lnTo>
                <a:cubicBezTo>
                  <a:pt x="2349499" y="4428447"/>
                  <a:pt x="2147280" y="4362461"/>
                  <a:pt x="1954702" y="4281812"/>
                </a:cubicBezTo>
                <a:lnTo>
                  <a:pt x="1232523" y="4465106"/>
                </a:lnTo>
                <a:lnTo>
                  <a:pt x="683664" y="4047188"/>
                </a:lnTo>
                <a:lnTo>
                  <a:pt x="924386" y="3497299"/>
                </a:lnTo>
                <a:cubicBezTo>
                  <a:pt x="818468" y="3357996"/>
                  <a:pt x="731808" y="3204021"/>
                  <a:pt x="674035" y="3042723"/>
                </a:cubicBezTo>
                <a:lnTo>
                  <a:pt x="0" y="2786112"/>
                </a:lnTo>
                <a:lnTo>
                  <a:pt x="0" y="2199555"/>
                </a:lnTo>
                <a:lnTo>
                  <a:pt x="674035" y="1950277"/>
                </a:lnTo>
                <a:cubicBezTo>
                  <a:pt x="731808" y="1788979"/>
                  <a:pt x="818468" y="1635003"/>
                  <a:pt x="924386" y="1488369"/>
                </a:cubicBezTo>
                <a:lnTo>
                  <a:pt x="683664" y="938480"/>
                </a:lnTo>
                <a:lnTo>
                  <a:pt x="1232523" y="520562"/>
                </a:lnTo>
                <a:lnTo>
                  <a:pt x="1954702" y="703855"/>
                </a:lnTo>
                <a:cubicBezTo>
                  <a:pt x="2137651" y="623206"/>
                  <a:pt x="2339870" y="557221"/>
                  <a:pt x="2551706" y="513230"/>
                </a:cubicBezTo>
                <a:lnTo>
                  <a:pt x="2888717" y="0"/>
                </a:lnTo>
                <a:close/>
                <a:moveTo>
                  <a:pt x="3273885" y="1613008"/>
                </a:moveTo>
                <a:cubicBezTo>
                  <a:pt x="2638366" y="1613008"/>
                  <a:pt x="2118393" y="2008930"/>
                  <a:pt x="2118393" y="2492834"/>
                </a:cubicBezTo>
                <a:cubicBezTo>
                  <a:pt x="2118393" y="2976737"/>
                  <a:pt x="2638366" y="3372660"/>
                  <a:pt x="3273885" y="3372660"/>
                </a:cubicBezTo>
                <a:cubicBezTo>
                  <a:pt x="3909404" y="3372660"/>
                  <a:pt x="4429377" y="2976737"/>
                  <a:pt x="4429377" y="2492834"/>
                </a:cubicBezTo>
                <a:cubicBezTo>
                  <a:pt x="4429377" y="2008930"/>
                  <a:pt x="3909404" y="1613008"/>
                  <a:pt x="3273885" y="1613008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 w="7838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350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971536">
            <a:off x="7027471" y="538844"/>
            <a:ext cx="1917427" cy="3477986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TextBox 17"/>
          <p:cNvSpPr txBox="1"/>
          <p:nvPr/>
        </p:nvSpPr>
        <p:spPr>
          <a:xfrm>
            <a:off x="3733800" y="6333067"/>
            <a:ext cx="4825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hlinkClick r:id="rId3"/>
              </a:rPr>
              <a:t>WWW.example.com</a:t>
            </a:r>
            <a:r>
              <a:rPr lang="en-US" sz="2400" dirty="0">
                <a:solidFill>
                  <a:schemeClr val="bg1"/>
                </a:solidFill>
              </a:rPr>
              <a:t> or contact detail</a:t>
            </a:r>
          </a:p>
        </p:txBody>
      </p:sp>
    </p:spTree>
    <p:extLst>
      <p:ext uri="{BB962C8B-B14F-4D97-AF65-F5344CB8AC3E}">
        <p14:creationId xmlns:p14="http://schemas.microsoft.com/office/powerpoint/2010/main" val="15083543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/>
          <p:cNvSpPr/>
          <p:nvPr/>
        </p:nvSpPr>
        <p:spPr>
          <a:xfrm>
            <a:off x="4199467" y="897464"/>
            <a:ext cx="3149598" cy="2370666"/>
          </a:xfrm>
          <a:prstGeom prst="chevron">
            <a:avLst/>
          </a:prstGeom>
          <a:gradFill flip="none" rotWithShape="1">
            <a:gsLst>
              <a:gs pos="44000">
                <a:srgbClr val="00B0F0"/>
              </a:gs>
              <a:gs pos="30000">
                <a:schemeClr val="accent1">
                  <a:lumMod val="50000"/>
                </a:schemeClr>
              </a:gs>
              <a:gs pos="100000">
                <a:schemeClr val="accent3">
                  <a:lumMod val="50000"/>
                </a:schemeClr>
              </a:gs>
            </a:gsLst>
            <a:path path="circle">
              <a:fillToRect l="50000" t="130000" r="50000" b="-3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Your text</a:t>
            </a:r>
          </a:p>
        </p:txBody>
      </p:sp>
      <p:sp>
        <p:nvSpPr>
          <p:cNvPr id="8" name="Chevron 7"/>
          <p:cNvSpPr/>
          <p:nvPr/>
        </p:nvSpPr>
        <p:spPr>
          <a:xfrm>
            <a:off x="6400800" y="888999"/>
            <a:ext cx="3166533" cy="2370666"/>
          </a:xfrm>
          <a:prstGeom prst="chevron">
            <a:avLst/>
          </a:prstGeom>
          <a:gradFill flip="none" rotWithShape="1">
            <a:gsLst>
              <a:gs pos="0">
                <a:schemeClr val="accent1">
                  <a:lumMod val="75000"/>
                </a:schemeClr>
              </a:gs>
              <a:gs pos="0">
                <a:srgbClr val="FF0000"/>
              </a:gs>
              <a:gs pos="27000">
                <a:schemeClr val="accent1">
                  <a:lumMod val="60000"/>
                  <a:lumOff val="40000"/>
                </a:schemeClr>
              </a:gs>
              <a:gs pos="97000">
                <a:srgbClr val="00B050"/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Your text</a:t>
            </a:r>
          </a:p>
        </p:txBody>
      </p:sp>
      <p:sp>
        <p:nvSpPr>
          <p:cNvPr id="9" name="Chevron 8"/>
          <p:cNvSpPr/>
          <p:nvPr/>
        </p:nvSpPr>
        <p:spPr>
          <a:xfrm>
            <a:off x="8534398" y="880534"/>
            <a:ext cx="3234269" cy="2370666"/>
          </a:xfrm>
          <a:prstGeom prst="chevron">
            <a:avLst/>
          </a:prstGeom>
          <a:gradFill flip="none" rotWithShape="1">
            <a:gsLst>
              <a:gs pos="65000">
                <a:schemeClr val="accent4">
                  <a:lumMod val="89000"/>
                </a:schemeClr>
              </a:gs>
              <a:gs pos="51000">
                <a:schemeClr val="accent4">
                  <a:lumMod val="89000"/>
                </a:schemeClr>
              </a:gs>
              <a:gs pos="42000">
                <a:schemeClr val="accent4">
                  <a:lumMod val="75000"/>
                </a:schemeClr>
              </a:gs>
              <a:gs pos="97000">
                <a:schemeClr val="accent4">
                  <a:lumMod val="70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Your text</a:t>
            </a:r>
          </a:p>
        </p:txBody>
      </p:sp>
      <p:sp>
        <p:nvSpPr>
          <p:cNvPr id="11" name="Chevron 10"/>
          <p:cNvSpPr/>
          <p:nvPr/>
        </p:nvSpPr>
        <p:spPr>
          <a:xfrm>
            <a:off x="1676400" y="888999"/>
            <a:ext cx="3539068" cy="2370666"/>
          </a:xfrm>
          <a:prstGeom prst="chevron">
            <a:avLst/>
          </a:prstGeom>
          <a:gradFill flip="none" rotWithShape="1">
            <a:gsLst>
              <a:gs pos="0">
                <a:schemeClr val="tx1"/>
              </a:gs>
              <a:gs pos="42000">
                <a:srgbClr val="7030A0"/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Your text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947333" y="5096933"/>
            <a:ext cx="83989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/>
              <a:t>Work Flow diagram</a:t>
            </a:r>
            <a:endParaRPr lang="en-US" sz="3600" b="1" dirty="0"/>
          </a:p>
        </p:txBody>
      </p:sp>
      <p:sp>
        <p:nvSpPr>
          <p:cNvPr id="13" name="Teardrop 12"/>
          <p:cNvSpPr/>
          <p:nvPr/>
        </p:nvSpPr>
        <p:spPr>
          <a:xfrm>
            <a:off x="3031062" y="3369733"/>
            <a:ext cx="914400" cy="914400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/>
              <a:t>1</a:t>
            </a:r>
          </a:p>
        </p:txBody>
      </p:sp>
      <p:sp>
        <p:nvSpPr>
          <p:cNvPr id="14" name="Teardrop 13"/>
          <p:cNvSpPr/>
          <p:nvPr/>
        </p:nvSpPr>
        <p:spPr>
          <a:xfrm>
            <a:off x="5164660" y="3369733"/>
            <a:ext cx="914400" cy="914400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/>
              <a:t>2</a:t>
            </a:r>
          </a:p>
        </p:txBody>
      </p:sp>
      <p:sp>
        <p:nvSpPr>
          <p:cNvPr id="15" name="Teardrop 14"/>
          <p:cNvSpPr/>
          <p:nvPr/>
        </p:nvSpPr>
        <p:spPr>
          <a:xfrm>
            <a:off x="7399864" y="3369733"/>
            <a:ext cx="914400" cy="914400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/>
              <a:t>3</a:t>
            </a:r>
          </a:p>
        </p:txBody>
      </p:sp>
      <p:sp>
        <p:nvSpPr>
          <p:cNvPr id="16" name="Teardrop 15"/>
          <p:cNvSpPr/>
          <p:nvPr/>
        </p:nvSpPr>
        <p:spPr>
          <a:xfrm>
            <a:off x="9618132" y="3369733"/>
            <a:ext cx="914400" cy="914400"/>
          </a:xfrm>
          <a:prstGeom prst="teardrop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/>
              <a:t>4</a:t>
            </a:r>
            <a:endParaRPr lang="en-US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3733800" y="6333067"/>
            <a:ext cx="4825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hlinkClick r:id="rId2"/>
              </a:rPr>
              <a:t>WWW.example.com</a:t>
            </a:r>
            <a:r>
              <a:rPr lang="en-US" sz="2400" dirty="0">
                <a:solidFill>
                  <a:schemeClr val="bg1"/>
                </a:solidFill>
              </a:rPr>
              <a:t> or contact detail</a:t>
            </a:r>
          </a:p>
        </p:txBody>
      </p:sp>
    </p:spTree>
    <p:extLst>
      <p:ext uri="{BB962C8B-B14F-4D97-AF65-F5344CB8AC3E}">
        <p14:creationId xmlns:p14="http://schemas.microsoft.com/office/powerpoint/2010/main" val="30378308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1688061495"/>
              </p:ext>
            </p:extLst>
          </p:nvPr>
        </p:nvGraphicFramePr>
        <p:xfrm>
          <a:off x="1427843" y="212272"/>
          <a:ext cx="10426700" cy="37882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947333" y="5096933"/>
            <a:ext cx="83989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/>
              <a:t>Work Flow</a:t>
            </a:r>
            <a:endParaRPr lang="en-US" sz="36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3733800" y="6333067"/>
            <a:ext cx="4825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hlinkClick r:id="rId7"/>
              </a:rPr>
              <a:t>WWW.example.com</a:t>
            </a:r>
            <a:r>
              <a:rPr lang="en-US" sz="2400" dirty="0">
                <a:solidFill>
                  <a:schemeClr val="bg1"/>
                </a:solidFill>
              </a:rPr>
              <a:t> or contact detail</a:t>
            </a:r>
          </a:p>
        </p:txBody>
      </p:sp>
    </p:spTree>
    <p:extLst>
      <p:ext uri="{BB962C8B-B14F-4D97-AF65-F5344CB8AC3E}">
        <p14:creationId xmlns:p14="http://schemas.microsoft.com/office/powerpoint/2010/main" val="16574815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47333" y="5096933"/>
            <a:ext cx="83989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/>
              <a:t>Work Flow diagram</a:t>
            </a:r>
            <a:endParaRPr lang="en-US" sz="3600" b="1" dirty="0"/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2985579777"/>
              </p:ext>
            </p:extLst>
          </p:nvPr>
        </p:nvGraphicFramePr>
        <p:xfrm>
          <a:off x="1395186" y="440871"/>
          <a:ext cx="10410371" cy="40984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9339943" y="1502230"/>
            <a:ext cx="12083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Result</a:t>
            </a:r>
            <a:endParaRPr lang="en-US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733800" y="6333067"/>
            <a:ext cx="4825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hlinkClick r:id="rId7"/>
              </a:rPr>
              <a:t>WWW.example.com</a:t>
            </a:r>
            <a:r>
              <a:rPr lang="en-US" sz="2400" dirty="0">
                <a:solidFill>
                  <a:schemeClr val="bg1"/>
                </a:solidFill>
              </a:rPr>
              <a:t> or contact detail</a:t>
            </a:r>
          </a:p>
        </p:txBody>
      </p:sp>
    </p:spTree>
    <p:extLst>
      <p:ext uri="{BB962C8B-B14F-4D97-AF65-F5344CB8AC3E}">
        <p14:creationId xmlns:p14="http://schemas.microsoft.com/office/powerpoint/2010/main" val="24113922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496241" y="2116667"/>
            <a:ext cx="8181650" cy="152216"/>
          </a:xfrm>
          <a:prstGeom prst="rect">
            <a:avLst/>
          </a:prstGeom>
          <a:gradFill flip="none" rotWithShape="1">
            <a:gsLst>
              <a:gs pos="62000">
                <a:srgbClr val="00B050"/>
              </a:gs>
              <a:gs pos="96000">
                <a:schemeClr val="accent4">
                  <a:satMod val="110000"/>
                  <a:lumMod val="100000"/>
                  <a:shade val="100000"/>
                </a:schemeClr>
              </a:gs>
              <a:gs pos="100000">
                <a:schemeClr val="accent4">
                  <a:lumMod val="99000"/>
                  <a:satMod val="120000"/>
                  <a:shade val="78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" name="Freeform 2"/>
          <p:cNvSpPr/>
          <p:nvPr/>
        </p:nvSpPr>
        <p:spPr>
          <a:xfrm>
            <a:off x="4796610" y="876624"/>
            <a:ext cx="457186" cy="1377050"/>
          </a:xfrm>
          <a:custGeom>
            <a:avLst/>
            <a:gdLst>
              <a:gd name="connsiteX0" fmla="*/ 377986 w 457186"/>
              <a:gd name="connsiteY0" fmla="*/ 0 h 1377050"/>
              <a:gd name="connsiteX1" fmla="*/ 457186 w 457186"/>
              <a:gd name="connsiteY1" fmla="*/ 0 h 1377050"/>
              <a:gd name="connsiteX2" fmla="*/ 457186 w 457186"/>
              <a:gd name="connsiteY2" fmla="*/ 974562 h 1377050"/>
              <a:gd name="connsiteX3" fmla="*/ 54698 w 457186"/>
              <a:gd name="connsiteY3" fmla="*/ 1377050 h 1377050"/>
              <a:gd name="connsiteX4" fmla="*/ 0 w 457186"/>
              <a:gd name="connsiteY4" fmla="*/ 1377050 h 1377050"/>
              <a:gd name="connsiteX5" fmla="*/ 0 w 457186"/>
              <a:gd name="connsiteY5" fmla="*/ 1285873 h 1377050"/>
              <a:gd name="connsiteX6" fmla="*/ 70747 w 457186"/>
              <a:gd name="connsiteY6" fmla="*/ 1285873 h 1377050"/>
              <a:gd name="connsiteX7" fmla="*/ 377986 w 457186"/>
              <a:gd name="connsiteY7" fmla="*/ 978634 h 1377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7186" h="1377050">
                <a:moveTo>
                  <a:pt x="377986" y="0"/>
                </a:moveTo>
                <a:lnTo>
                  <a:pt x="457186" y="0"/>
                </a:lnTo>
                <a:lnTo>
                  <a:pt x="457186" y="974562"/>
                </a:lnTo>
                <a:cubicBezTo>
                  <a:pt x="457186" y="1196850"/>
                  <a:pt x="276986" y="1377050"/>
                  <a:pt x="54698" y="1377050"/>
                </a:cubicBezTo>
                <a:lnTo>
                  <a:pt x="0" y="1377050"/>
                </a:lnTo>
                <a:lnTo>
                  <a:pt x="0" y="1285873"/>
                </a:lnTo>
                <a:lnTo>
                  <a:pt x="70747" y="1285873"/>
                </a:lnTo>
                <a:cubicBezTo>
                  <a:pt x="240430" y="1285873"/>
                  <a:pt x="377986" y="1148317"/>
                  <a:pt x="377986" y="978634"/>
                </a:cubicBezTo>
                <a:close/>
              </a:path>
            </a:pathLst>
          </a:custGeom>
          <a:gradFill flip="none" rotWithShape="1">
            <a:gsLst>
              <a:gs pos="62000">
                <a:srgbClr val="00B050"/>
              </a:gs>
              <a:gs pos="96000">
                <a:schemeClr val="accent4">
                  <a:satMod val="110000"/>
                  <a:lumMod val="100000"/>
                  <a:shade val="100000"/>
                </a:schemeClr>
              </a:gs>
              <a:gs pos="100000">
                <a:schemeClr val="accent4">
                  <a:lumMod val="99000"/>
                  <a:satMod val="120000"/>
                  <a:shade val="78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4" name="Freeform 3"/>
          <p:cNvSpPr/>
          <p:nvPr/>
        </p:nvSpPr>
        <p:spPr>
          <a:xfrm>
            <a:off x="7248530" y="856315"/>
            <a:ext cx="457186" cy="1377050"/>
          </a:xfrm>
          <a:custGeom>
            <a:avLst/>
            <a:gdLst>
              <a:gd name="connsiteX0" fmla="*/ 377986 w 457186"/>
              <a:gd name="connsiteY0" fmla="*/ 0 h 1377050"/>
              <a:gd name="connsiteX1" fmla="*/ 457186 w 457186"/>
              <a:gd name="connsiteY1" fmla="*/ 0 h 1377050"/>
              <a:gd name="connsiteX2" fmla="*/ 457186 w 457186"/>
              <a:gd name="connsiteY2" fmla="*/ 974562 h 1377050"/>
              <a:gd name="connsiteX3" fmla="*/ 54698 w 457186"/>
              <a:gd name="connsiteY3" fmla="*/ 1377050 h 1377050"/>
              <a:gd name="connsiteX4" fmla="*/ 0 w 457186"/>
              <a:gd name="connsiteY4" fmla="*/ 1377050 h 1377050"/>
              <a:gd name="connsiteX5" fmla="*/ 0 w 457186"/>
              <a:gd name="connsiteY5" fmla="*/ 1285873 h 1377050"/>
              <a:gd name="connsiteX6" fmla="*/ 70747 w 457186"/>
              <a:gd name="connsiteY6" fmla="*/ 1285873 h 1377050"/>
              <a:gd name="connsiteX7" fmla="*/ 377986 w 457186"/>
              <a:gd name="connsiteY7" fmla="*/ 978634 h 1377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7186" h="1377050">
                <a:moveTo>
                  <a:pt x="377986" y="0"/>
                </a:moveTo>
                <a:lnTo>
                  <a:pt x="457186" y="0"/>
                </a:lnTo>
                <a:lnTo>
                  <a:pt x="457186" y="974562"/>
                </a:lnTo>
                <a:cubicBezTo>
                  <a:pt x="457186" y="1196850"/>
                  <a:pt x="276986" y="1377050"/>
                  <a:pt x="54698" y="1377050"/>
                </a:cubicBezTo>
                <a:lnTo>
                  <a:pt x="0" y="1377050"/>
                </a:lnTo>
                <a:lnTo>
                  <a:pt x="0" y="1285873"/>
                </a:lnTo>
                <a:lnTo>
                  <a:pt x="70747" y="1285873"/>
                </a:lnTo>
                <a:cubicBezTo>
                  <a:pt x="240430" y="1285873"/>
                  <a:pt x="377986" y="1148317"/>
                  <a:pt x="377986" y="978634"/>
                </a:cubicBezTo>
                <a:close/>
              </a:path>
            </a:pathLst>
          </a:custGeom>
          <a:gradFill flip="none" rotWithShape="1">
            <a:gsLst>
              <a:gs pos="62000">
                <a:srgbClr val="00B050"/>
              </a:gs>
              <a:gs pos="96000">
                <a:schemeClr val="accent4">
                  <a:satMod val="110000"/>
                  <a:lumMod val="100000"/>
                  <a:shade val="100000"/>
                </a:schemeClr>
              </a:gs>
              <a:gs pos="100000">
                <a:schemeClr val="accent4">
                  <a:lumMod val="99000"/>
                  <a:satMod val="120000"/>
                  <a:shade val="78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" name="Freeform 4"/>
          <p:cNvSpPr/>
          <p:nvPr/>
        </p:nvSpPr>
        <p:spPr>
          <a:xfrm>
            <a:off x="9534391" y="1109876"/>
            <a:ext cx="457186" cy="1102091"/>
          </a:xfrm>
          <a:custGeom>
            <a:avLst/>
            <a:gdLst>
              <a:gd name="connsiteX0" fmla="*/ 377986 w 457186"/>
              <a:gd name="connsiteY0" fmla="*/ 0 h 1377050"/>
              <a:gd name="connsiteX1" fmla="*/ 457186 w 457186"/>
              <a:gd name="connsiteY1" fmla="*/ 0 h 1377050"/>
              <a:gd name="connsiteX2" fmla="*/ 457186 w 457186"/>
              <a:gd name="connsiteY2" fmla="*/ 974562 h 1377050"/>
              <a:gd name="connsiteX3" fmla="*/ 54698 w 457186"/>
              <a:gd name="connsiteY3" fmla="*/ 1377050 h 1377050"/>
              <a:gd name="connsiteX4" fmla="*/ 0 w 457186"/>
              <a:gd name="connsiteY4" fmla="*/ 1377050 h 1377050"/>
              <a:gd name="connsiteX5" fmla="*/ 0 w 457186"/>
              <a:gd name="connsiteY5" fmla="*/ 1285873 h 1377050"/>
              <a:gd name="connsiteX6" fmla="*/ 70747 w 457186"/>
              <a:gd name="connsiteY6" fmla="*/ 1285873 h 1377050"/>
              <a:gd name="connsiteX7" fmla="*/ 377986 w 457186"/>
              <a:gd name="connsiteY7" fmla="*/ 978634 h 1377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7186" h="1377050">
                <a:moveTo>
                  <a:pt x="377986" y="0"/>
                </a:moveTo>
                <a:lnTo>
                  <a:pt x="457186" y="0"/>
                </a:lnTo>
                <a:lnTo>
                  <a:pt x="457186" y="974562"/>
                </a:lnTo>
                <a:cubicBezTo>
                  <a:pt x="457186" y="1196850"/>
                  <a:pt x="276986" y="1377050"/>
                  <a:pt x="54698" y="1377050"/>
                </a:cubicBezTo>
                <a:lnTo>
                  <a:pt x="0" y="1377050"/>
                </a:lnTo>
                <a:lnTo>
                  <a:pt x="0" y="1285873"/>
                </a:lnTo>
                <a:lnTo>
                  <a:pt x="70747" y="1285873"/>
                </a:lnTo>
                <a:cubicBezTo>
                  <a:pt x="240430" y="1285873"/>
                  <a:pt x="377986" y="1148317"/>
                  <a:pt x="377986" y="978634"/>
                </a:cubicBezTo>
                <a:close/>
              </a:path>
            </a:pathLst>
          </a:custGeom>
          <a:gradFill flip="none" rotWithShape="1">
            <a:gsLst>
              <a:gs pos="62000">
                <a:srgbClr val="00B050"/>
              </a:gs>
              <a:gs pos="96000">
                <a:schemeClr val="accent4">
                  <a:satMod val="110000"/>
                  <a:lumMod val="100000"/>
                  <a:shade val="100000"/>
                </a:schemeClr>
              </a:gs>
              <a:gs pos="100000">
                <a:schemeClr val="accent4">
                  <a:lumMod val="99000"/>
                  <a:satMod val="120000"/>
                  <a:shade val="78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6" name="Freeform 5"/>
          <p:cNvSpPr/>
          <p:nvPr/>
        </p:nvSpPr>
        <p:spPr>
          <a:xfrm flipV="1">
            <a:off x="5725469" y="2162234"/>
            <a:ext cx="457186" cy="1380744"/>
          </a:xfrm>
          <a:custGeom>
            <a:avLst/>
            <a:gdLst>
              <a:gd name="connsiteX0" fmla="*/ 377986 w 457186"/>
              <a:gd name="connsiteY0" fmla="*/ 0 h 1377050"/>
              <a:gd name="connsiteX1" fmla="*/ 457186 w 457186"/>
              <a:gd name="connsiteY1" fmla="*/ 0 h 1377050"/>
              <a:gd name="connsiteX2" fmla="*/ 457186 w 457186"/>
              <a:gd name="connsiteY2" fmla="*/ 974562 h 1377050"/>
              <a:gd name="connsiteX3" fmla="*/ 54698 w 457186"/>
              <a:gd name="connsiteY3" fmla="*/ 1377050 h 1377050"/>
              <a:gd name="connsiteX4" fmla="*/ 0 w 457186"/>
              <a:gd name="connsiteY4" fmla="*/ 1377050 h 1377050"/>
              <a:gd name="connsiteX5" fmla="*/ 0 w 457186"/>
              <a:gd name="connsiteY5" fmla="*/ 1285873 h 1377050"/>
              <a:gd name="connsiteX6" fmla="*/ 70747 w 457186"/>
              <a:gd name="connsiteY6" fmla="*/ 1285873 h 1377050"/>
              <a:gd name="connsiteX7" fmla="*/ 377986 w 457186"/>
              <a:gd name="connsiteY7" fmla="*/ 978634 h 1377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7186" h="1377050">
                <a:moveTo>
                  <a:pt x="377986" y="0"/>
                </a:moveTo>
                <a:lnTo>
                  <a:pt x="457186" y="0"/>
                </a:lnTo>
                <a:lnTo>
                  <a:pt x="457186" y="974562"/>
                </a:lnTo>
                <a:cubicBezTo>
                  <a:pt x="457186" y="1196850"/>
                  <a:pt x="276986" y="1377050"/>
                  <a:pt x="54698" y="1377050"/>
                </a:cubicBezTo>
                <a:lnTo>
                  <a:pt x="0" y="1377050"/>
                </a:lnTo>
                <a:lnTo>
                  <a:pt x="0" y="1285873"/>
                </a:lnTo>
                <a:lnTo>
                  <a:pt x="70747" y="1285873"/>
                </a:lnTo>
                <a:cubicBezTo>
                  <a:pt x="240430" y="1285873"/>
                  <a:pt x="377986" y="1148317"/>
                  <a:pt x="377986" y="978634"/>
                </a:cubicBezTo>
                <a:close/>
              </a:path>
            </a:pathLst>
          </a:custGeom>
          <a:gradFill flip="none" rotWithShape="1">
            <a:gsLst>
              <a:gs pos="62000">
                <a:srgbClr val="00B050"/>
              </a:gs>
              <a:gs pos="96000">
                <a:schemeClr val="accent4">
                  <a:satMod val="110000"/>
                  <a:lumMod val="100000"/>
                  <a:shade val="100000"/>
                </a:schemeClr>
              </a:gs>
              <a:gs pos="100000">
                <a:schemeClr val="accent4">
                  <a:lumMod val="99000"/>
                  <a:satMod val="120000"/>
                  <a:shade val="78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 flipV="1">
            <a:off x="8177389" y="2141925"/>
            <a:ext cx="457186" cy="1380744"/>
          </a:xfrm>
          <a:custGeom>
            <a:avLst/>
            <a:gdLst>
              <a:gd name="connsiteX0" fmla="*/ 377986 w 457186"/>
              <a:gd name="connsiteY0" fmla="*/ 0 h 1377050"/>
              <a:gd name="connsiteX1" fmla="*/ 457186 w 457186"/>
              <a:gd name="connsiteY1" fmla="*/ 0 h 1377050"/>
              <a:gd name="connsiteX2" fmla="*/ 457186 w 457186"/>
              <a:gd name="connsiteY2" fmla="*/ 974562 h 1377050"/>
              <a:gd name="connsiteX3" fmla="*/ 54698 w 457186"/>
              <a:gd name="connsiteY3" fmla="*/ 1377050 h 1377050"/>
              <a:gd name="connsiteX4" fmla="*/ 0 w 457186"/>
              <a:gd name="connsiteY4" fmla="*/ 1377050 h 1377050"/>
              <a:gd name="connsiteX5" fmla="*/ 0 w 457186"/>
              <a:gd name="connsiteY5" fmla="*/ 1285873 h 1377050"/>
              <a:gd name="connsiteX6" fmla="*/ 70747 w 457186"/>
              <a:gd name="connsiteY6" fmla="*/ 1285873 h 1377050"/>
              <a:gd name="connsiteX7" fmla="*/ 377986 w 457186"/>
              <a:gd name="connsiteY7" fmla="*/ 978634 h 1377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7186" h="1377050">
                <a:moveTo>
                  <a:pt x="377986" y="0"/>
                </a:moveTo>
                <a:lnTo>
                  <a:pt x="457186" y="0"/>
                </a:lnTo>
                <a:lnTo>
                  <a:pt x="457186" y="974562"/>
                </a:lnTo>
                <a:cubicBezTo>
                  <a:pt x="457186" y="1196850"/>
                  <a:pt x="276986" y="1377050"/>
                  <a:pt x="54698" y="1377050"/>
                </a:cubicBezTo>
                <a:lnTo>
                  <a:pt x="0" y="1377050"/>
                </a:lnTo>
                <a:lnTo>
                  <a:pt x="0" y="1285873"/>
                </a:lnTo>
                <a:lnTo>
                  <a:pt x="70747" y="1285873"/>
                </a:lnTo>
                <a:cubicBezTo>
                  <a:pt x="240430" y="1285873"/>
                  <a:pt x="377986" y="1148317"/>
                  <a:pt x="377986" y="978634"/>
                </a:cubicBezTo>
                <a:close/>
              </a:path>
            </a:pathLst>
          </a:custGeom>
          <a:gradFill flip="none" rotWithShape="1">
            <a:gsLst>
              <a:gs pos="62000">
                <a:srgbClr val="00B050"/>
              </a:gs>
              <a:gs pos="96000">
                <a:schemeClr val="accent4">
                  <a:satMod val="110000"/>
                  <a:lumMod val="100000"/>
                  <a:shade val="100000"/>
                </a:schemeClr>
              </a:gs>
              <a:gs pos="100000">
                <a:schemeClr val="accent4">
                  <a:lumMod val="99000"/>
                  <a:satMod val="120000"/>
                  <a:shade val="78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 flipV="1">
            <a:off x="10463249" y="2120528"/>
            <a:ext cx="457186" cy="1380744"/>
          </a:xfrm>
          <a:custGeom>
            <a:avLst/>
            <a:gdLst>
              <a:gd name="connsiteX0" fmla="*/ 377986 w 457186"/>
              <a:gd name="connsiteY0" fmla="*/ 0 h 1377050"/>
              <a:gd name="connsiteX1" fmla="*/ 457186 w 457186"/>
              <a:gd name="connsiteY1" fmla="*/ 0 h 1377050"/>
              <a:gd name="connsiteX2" fmla="*/ 457186 w 457186"/>
              <a:gd name="connsiteY2" fmla="*/ 974562 h 1377050"/>
              <a:gd name="connsiteX3" fmla="*/ 54698 w 457186"/>
              <a:gd name="connsiteY3" fmla="*/ 1377050 h 1377050"/>
              <a:gd name="connsiteX4" fmla="*/ 0 w 457186"/>
              <a:gd name="connsiteY4" fmla="*/ 1377050 h 1377050"/>
              <a:gd name="connsiteX5" fmla="*/ 0 w 457186"/>
              <a:gd name="connsiteY5" fmla="*/ 1285873 h 1377050"/>
              <a:gd name="connsiteX6" fmla="*/ 70747 w 457186"/>
              <a:gd name="connsiteY6" fmla="*/ 1285873 h 1377050"/>
              <a:gd name="connsiteX7" fmla="*/ 377986 w 457186"/>
              <a:gd name="connsiteY7" fmla="*/ 978634 h 1377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7186" h="1377050">
                <a:moveTo>
                  <a:pt x="377986" y="0"/>
                </a:moveTo>
                <a:lnTo>
                  <a:pt x="457186" y="0"/>
                </a:lnTo>
                <a:lnTo>
                  <a:pt x="457186" y="974562"/>
                </a:lnTo>
                <a:cubicBezTo>
                  <a:pt x="457186" y="1196850"/>
                  <a:pt x="276986" y="1377050"/>
                  <a:pt x="54698" y="1377050"/>
                </a:cubicBezTo>
                <a:lnTo>
                  <a:pt x="0" y="1377050"/>
                </a:lnTo>
                <a:lnTo>
                  <a:pt x="0" y="1285873"/>
                </a:lnTo>
                <a:lnTo>
                  <a:pt x="70747" y="1285873"/>
                </a:lnTo>
                <a:cubicBezTo>
                  <a:pt x="240430" y="1285873"/>
                  <a:pt x="377986" y="1148317"/>
                  <a:pt x="377986" y="978634"/>
                </a:cubicBezTo>
                <a:close/>
              </a:path>
            </a:pathLst>
          </a:custGeom>
          <a:gradFill flip="none" rotWithShape="1">
            <a:gsLst>
              <a:gs pos="62000">
                <a:srgbClr val="00B050"/>
              </a:gs>
              <a:gs pos="96000">
                <a:schemeClr val="accent4">
                  <a:satMod val="110000"/>
                  <a:lumMod val="100000"/>
                  <a:shade val="100000"/>
                </a:schemeClr>
              </a:gs>
              <a:gs pos="100000">
                <a:schemeClr val="accent4">
                  <a:lumMod val="99000"/>
                  <a:satMod val="120000"/>
                  <a:shade val="78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9475401" y="155238"/>
            <a:ext cx="976070" cy="1074923"/>
          </a:xfrm>
          <a:custGeom>
            <a:avLst/>
            <a:gdLst>
              <a:gd name="connsiteX0" fmla="*/ 990600 w 1981200"/>
              <a:gd name="connsiteY0" fmla="*/ 0 h 2048934"/>
              <a:gd name="connsiteX1" fmla="*/ 1981200 w 1981200"/>
              <a:gd name="connsiteY1" fmla="*/ 1024467 h 2048934"/>
              <a:gd name="connsiteX2" fmla="*/ 990600 w 1981200"/>
              <a:gd name="connsiteY2" fmla="*/ 2048934 h 2048934"/>
              <a:gd name="connsiteX3" fmla="*/ 0 w 1981200"/>
              <a:gd name="connsiteY3" fmla="*/ 1024467 h 2048934"/>
              <a:gd name="connsiteX4" fmla="*/ 990600 w 1981200"/>
              <a:gd name="connsiteY4" fmla="*/ 0 h 2048934"/>
              <a:gd name="connsiteX5" fmla="*/ 990600 w 1981200"/>
              <a:gd name="connsiteY5" fmla="*/ 516468 h 2048934"/>
              <a:gd name="connsiteX6" fmla="*/ 849793 w 1981200"/>
              <a:gd name="connsiteY6" fmla="*/ 697577 h 2048934"/>
              <a:gd name="connsiteX7" fmla="*/ 623954 w 1981200"/>
              <a:gd name="connsiteY7" fmla="*/ 697577 h 2048934"/>
              <a:gd name="connsiteX8" fmla="*/ 674207 w 1981200"/>
              <a:gd name="connsiteY8" fmla="*/ 923417 h 2048934"/>
              <a:gd name="connsiteX9" fmla="*/ 533398 w 1981200"/>
              <a:gd name="connsiteY9" fmla="*/ 1104525 h 2048934"/>
              <a:gd name="connsiteX10" fmla="*/ 736873 w 1981200"/>
              <a:gd name="connsiteY10" fmla="*/ 1205033 h 2048934"/>
              <a:gd name="connsiteX11" fmla="*/ 787128 w 1981200"/>
              <a:gd name="connsiteY11" fmla="*/ 1430873 h 2048934"/>
              <a:gd name="connsiteX12" fmla="*/ 990600 w 1981200"/>
              <a:gd name="connsiteY12" fmla="*/ 1330364 h 2048934"/>
              <a:gd name="connsiteX13" fmla="*/ 1194072 w 1981200"/>
              <a:gd name="connsiteY13" fmla="*/ 1430873 h 2048934"/>
              <a:gd name="connsiteX14" fmla="*/ 1244327 w 1981200"/>
              <a:gd name="connsiteY14" fmla="*/ 1205033 h 2048934"/>
              <a:gd name="connsiteX15" fmla="*/ 1447802 w 1981200"/>
              <a:gd name="connsiteY15" fmla="*/ 1104525 h 2048934"/>
              <a:gd name="connsiteX16" fmla="*/ 1306993 w 1981200"/>
              <a:gd name="connsiteY16" fmla="*/ 923417 h 2048934"/>
              <a:gd name="connsiteX17" fmla="*/ 1357246 w 1981200"/>
              <a:gd name="connsiteY17" fmla="*/ 697577 h 2048934"/>
              <a:gd name="connsiteX18" fmla="*/ 1131407 w 1981200"/>
              <a:gd name="connsiteY18" fmla="*/ 697577 h 2048934"/>
              <a:gd name="connsiteX19" fmla="*/ 990600 w 1981200"/>
              <a:gd name="connsiteY19" fmla="*/ 516468 h 20489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981200" h="2048934">
                <a:moveTo>
                  <a:pt x="990600" y="0"/>
                </a:moveTo>
                <a:cubicBezTo>
                  <a:pt x="1537693" y="0"/>
                  <a:pt x="1981200" y="458669"/>
                  <a:pt x="1981200" y="1024467"/>
                </a:cubicBezTo>
                <a:cubicBezTo>
                  <a:pt x="1981200" y="1590265"/>
                  <a:pt x="1537693" y="2048934"/>
                  <a:pt x="990600" y="2048934"/>
                </a:cubicBezTo>
                <a:cubicBezTo>
                  <a:pt x="443507" y="2048934"/>
                  <a:pt x="0" y="1590265"/>
                  <a:pt x="0" y="1024467"/>
                </a:cubicBezTo>
                <a:cubicBezTo>
                  <a:pt x="0" y="458669"/>
                  <a:pt x="443507" y="0"/>
                  <a:pt x="990600" y="0"/>
                </a:cubicBezTo>
                <a:close/>
                <a:moveTo>
                  <a:pt x="990600" y="516468"/>
                </a:moveTo>
                <a:lnTo>
                  <a:pt x="849793" y="697577"/>
                </a:lnTo>
                <a:lnTo>
                  <a:pt x="623954" y="697577"/>
                </a:lnTo>
                <a:lnTo>
                  <a:pt x="674207" y="923417"/>
                </a:lnTo>
                <a:lnTo>
                  <a:pt x="533398" y="1104525"/>
                </a:lnTo>
                <a:lnTo>
                  <a:pt x="736873" y="1205033"/>
                </a:lnTo>
                <a:lnTo>
                  <a:pt x="787128" y="1430873"/>
                </a:lnTo>
                <a:lnTo>
                  <a:pt x="990600" y="1330364"/>
                </a:lnTo>
                <a:lnTo>
                  <a:pt x="1194072" y="1430873"/>
                </a:lnTo>
                <a:lnTo>
                  <a:pt x="1244327" y="1205033"/>
                </a:lnTo>
                <a:lnTo>
                  <a:pt x="1447802" y="1104525"/>
                </a:lnTo>
                <a:lnTo>
                  <a:pt x="1306993" y="923417"/>
                </a:lnTo>
                <a:lnTo>
                  <a:pt x="1357246" y="697577"/>
                </a:lnTo>
                <a:lnTo>
                  <a:pt x="1131407" y="697577"/>
                </a:lnTo>
                <a:lnTo>
                  <a:pt x="990600" y="516468"/>
                </a:lnTo>
                <a:close/>
              </a:path>
            </a:pathLst>
          </a:custGeom>
          <a:solidFill>
            <a:srgbClr val="72E49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4674333" y="164331"/>
            <a:ext cx="1051136" cy="1143291"/>
          </a:xfrm>
          <a:custGeom>
            <a:avLst/>
            <a:gdLst>
              <a:gd name="connsiteX0" fmla="*/ 990600 w 1981200"/>
              <a:gd name="connsiteY0" fmla="*/ 0 h 2048934"/>
              <a:gd name="connsiteX1" fmla="*/ 1981200 w 1981200"/>
              <a:gd name="connsiteY1" fmla="*/ 1024467 h 2048934"/>
              <a:gd name="connsiteX2" fmla="*/ 990600 w 1981200"/>
              <a:gd name="connsiteY2" fmla="*/ 2048934 h 2048934"/>
              <a:gd name="connsiteX3" fmla="*/ 0 w 1981200"/>
              <a:gd name="connsiteY3" fmla="*/ 1024467 h 2048934"/>
              <a:gd name="connsiteX4" fmla="*/ 990600 w 1981200"/>
              <a:gd name="connsiteY4" fmla="*/ 0 h 2048934"/>
              <a:gd name="connsiteX5" fmla="*/ 990600 w 1981200"/>
              <a:gd name="connsiteY5" fmla="*/ 533399 h 2048934"/>
              <a:gd name="connsiteX6" fmla="*/ 882672 w 1981200"/>
              <a:gd name="connsiteY6" fmla="*/ 882670 h 2048934"/>
              <a:gd name="connsiteX7" fmla="*/ 533401 w 1981200"/>
              <a:gd name="connsiteY7" fmla="*/ 882668 h 2048934"/>
              <a:gd name="connsiteX8" fmla="*/ 815968 w 1981200"/>
              <a:gd name="connsiteY8" fmla="*/ 1098527 h 2048934"/>
              <a:gd name="connsiteX9" fmla="*/ 708035 w 1981200"/>
              <a:gd name="connsiteY9" fmla="*/ 1447797 h 2048934"/>
              <a:gd name="connsiteX10" fmla="*/ 990600 w 1981200"/>
              <a:gd name="connsiteY10" fmla="*/ 1231934 h 2048934"/>
              <a:gd name="connsiteX11" fmla="*/ 1273165 w 1981200"/>
              <a:gd name="connsiteY11" fmla="*/ 1447797 h 2048934"/>
              <a:gd name="connsiteX12" fmla="*/ 1165232 w 1981200"/>
              <a:gd name="connsiteY12" fmla="*/ 1098527 h 2048934"/>
              <a:gd name="connsiteX13" fmla="*/ 1447799 w 1981200"/>
              <a:gd name="connsiteY13" fmla="*/ 882668 h 2048934"/>
              <a:gd name="connsiteX14" fmla="*/ 1098528 w 1981200"/>
              <a:gd name="connsiteY14" fmla="*/ 882670 h 2048934"/>
              <a:gd name="connsiteX15" fmla="*/ 990600 w 1981200"/>
              <a:gd name="connsiteY15" fmla="*/ 533399 h 20489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981200" h="2048934">
                <a:moveTo>
                  <a:pt x="990600" y="0"/>
                </a:moveTo>
                <a:cubicBezTo>
                  <a:pt x="1537693" y="0"/>
                  <a:pt x="1981200" y="458669"/>
                  <a:pt x="1981200" y="1024467"/>
                </a:cubicBezTo>
                <a:cubicBezTo>
                  <a:pt x="1981200" y="1590265"/>
                  <a:pt x="1537693" y="2048934"/>
                  <a:pt x="990600" y="2048934"/>
                </a:cubicBezTo>
                <a:cubicBezTo>
                  <a:pt x="443507" y="2048934"/>
                  <a:pt x="0" y="1590265"/>
                  <a:pt x="0" y="1024467"/>
                </a:cubicBezTo>
                <a:cubicBezTo>
                  <a:pt x="0" y="458669"/>
                  <a:pt x="443507" y="0"/>
                  <a:pt x="990600" y="0"/>
                </a:cubicBezTo>
                <a:close/>
                <a:moveTo>
                  <a:pt x="990600" y="533399"/>
                </a:moveTo>
                <a:lnTo>
                  <a:pt x="882672" y="882670"/>
                </a:lnTo>
                <a:lnTo>
                  <a:pt x="533401" y="882668"/>
                </a:lnTo>
                <a:lnTo>
                  <a:pt x="815968" y="1098527"/>
                </a:lnTo>
                <a:lnTo>
                  <a:pt x="708035" y="1447797"/>
                </a:lnTo>
                <a:lnTo>
                  <a:pt x="990600" y="1231934"/>
                </a:lnTo>
                <a:lnTo>
                  <a:pt x="1273165" y="1447797"/>
                </a:lnTo>
                <a:lnTo>
                  <a:pt x="1165232" y="1098527"/>
                </a:lnTo>
                <a:lnTo>
                  <a:pt x="1447799" y="882668"/>
                </a:lnTo>
                <a:lnTo>
                  <a:pt x="1098528" y="882670"/>
                </a:lnTo>
                <a:lnTo>
                  <a:pt x="990600" y="533399"/>
                </a:lnTo>
                <a:close/>
              </a:path>
            </a:pathLst>
          </a:custGeom>
          <a:solidFill>
            <a:srgbClr val="72E49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/>
          <p:cNvSpPr/>
          <p:nvPr/>
        </p:nvSpPr>
        <p:spPr>
          <a:xfrm>
            <a:off x="8102487" y="3193324"/>
            <a:ext cx="1003761" cy="996159"/>
          </a:xfrm>
          <a:custGeom>
            <a:avLst/>
            <a:gdLst>
              <a:gd name="connsiteX0" fmla="*/ 990600 w 1981200"/>
              <a:gd name="connsiteY0" fmla="*/ 0 h 2048934"/>
              <a:gd name="connsiteX1" fmla="*/ 1981200 w 1981200"/>
              <a:gd name="connsiteY1" fmla="*/ 1024467 h 2048934"/>
              <a:gd name="connsiteX2" fmla="*/ 990600 w 1981200"/>
              <a:gd name="connsiteY2" fmla="*/ 2048934 h 2048934"/>
              <a:gd name="connsiteX3" fmla="*/ 0 w 1981200"/>
              <a:gd name="connsiteY3" fmla="*/ 1024467 h 2048934"/>
              <a:gd name="connsiteX4" fmla="*/ 990600 w 1981200"/>
              <a:gd name="connsiteY4" fmla="*/ 0 h 2048934"/>
              <a:gd name="connsiteX5" fmla="*/ 993649 w 1981200"/>
              <a:gd name="connsiteY5" fmla="*/ 553382 h 2048934"/>
              <a:gd name="connsiteX6" fmla="*/ 689611 w 1981200"/>
              <a:gd name="connsiteY6" fmla="*/ 577099 h 2048934"/>
              <a:gd name="connsiteX7" fmla="*/ 689611 w 1981200"/>
              <a:gd name="connsiteY7" fmla="*/ 671968 h 2048934"/>
              <a:gd name="connsiteX8" fmla="*/ 385573 w 1981200"/>
              <a:gd name="connsiteY8" fmla="*/ 743120 h 2048934"/>
              <a:gd name="connsiteX9" fmla="*/ 537592 w 1981200"/>
              <a:gd name="connsiteY9" fmla="*/ 986222 h 2048934"/>
              <a:gd name="connsiteX10" fmla="*/ 385573 w 1981200"/>
              <a:gd name="connsiteY10" fmla="*/ 1312334 h 2048934"/>
              <a:gd name="connsiteX11" fmla="*/ 841630 w 1981200"/>
              <a:gd name="connsiteY11" fmla="*/ 1223394 h 2048934"/>
              <a:gd name="connsiteX12" fmla="*/ 841630 w 1981200"/>
              <a:gd name="connsiteY12" fmla="*/ 1128525 h 2048934"/>
              <a:gd name="connsiteX13" fmla="*/ 857466 w 1981200"/>
              <a:gd name="connsiteY13" fmla="*/ 1127908 h 2048934"/>
              <a:gd name="connsiteX14" fmla="*/ 993649 w 1981200"/>
              <a:gd name="connsiteY14" fmla="*/ 1122596 h 2048934"/>
              <a:gd name="connsiteX15" fmla="*/ 1129833 w 1981200"/>
              <a:gd name="connsiteY15" fmla="*/ 1127908 h 2048934"/>
              <a:gd name="connsiteX16" fmla="*/ 1145668 w 1981200"/>
              <a:gd name="connsiteY16" fmla="*/ 1128525 h 2048934"/>
              <a:gd name="connsiteX17" fmla="*/ 1145668 w 1981200"/>
              <a:gd name="connsiteY17" fmla="*/ 1223394 h 2048934"/>
              <a:gd name="connsiteX18" fmla="*/ 1601725 w 1981200"/>
              <a:gd name="connsiteY18" fmla="*/ 1312334 h 2048934"/>
              <a:gd name="connsiteX19" fmla="*/ 1449706 w 1981200"/>
              <a:gd name="connsiteY19" fmla="*/ 986222 h 2048934"/>
              <a:gd name="connsiteX20" fmla="*/ 1601725 w 1981200"/>
              <a:gd name="connsiteY20" fmla="*/ 743120 h 2048934"/>
              <a:gd name="connsiteX21" fmla="*/ 1297687 w 1981200"/>
              <a:gd name="connsiteY21" fmla="*/ 671968 h 2048934"/>
              <a:gd name="connsiteX22" fmla="*/ 1297687 w 1981200"/>
              <a:gd name="connsiteY22" fmla="*/ 577099 h 2048934"/>
              <a:gd name="connsiteX23" fmla="*/ 993649 w 1981200"/>
              <a:gd name="connsiteY23" fmla="*/ 553382 h 20489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1981200" h="2048934">
                <a:moveTo>
                  <a:pt x="990600" y="0"/>
                </a:moveTo>
                <a:cubicBezTo>
                  <a:pt x="1537693" y="0"/>
                  <a:pt x="1981200" y="458669"/>
                  <a:pt x="1981200" y="1024467"/>
                </a:cubicBezTo>
                <a:cubicBezTo>
                  <a:pt x="1981200" y="1590265"/>
                  <a:pt x="1537693" y="2048934"/>
                  <a:pt x="990600" y="2048934"/>
                </a:cubicBezTo>
                <a:cubicBezTo>
                  <a:pt x="443507" y="2048934"/>
                  <a:pt x="0" y="1590265"/>
                  <a:pt x="0" y="1024467"/>
                </a:cubicBezTo>
                <a:cubicBezTo>
                  <a:pt x="0" y="458669"/>
                  <a:pt x="443507" y="0"/>
                  <a:pt x="990600" y="0"/>
                </a:cubicBezTo>
                <a:close/>
                <a:moveTo>
                  <a:pt x="993649" y="553382"/>
                </a:moveTo>
                <a:cubicBezTo>
                  <a:pt x="892303" y="553382"/>
                  <a:pt x="790957" y="561288"/>
                  <a:pt x="689611" y="577099"/>
                </a:cubicBezTo>
                <a:lnTo>
                  <a:pt x="689611" y="671968"/>
                </a:lnTo>
                <a:cubicBezTo>
                  <a:pt x="588265" y="687780"/>
                  <a:pt x="486919" y="711497"/>
                  <a:pt x="385573" y="743120"/>
                </a:cubicBezTo>
                <a:lnTo>
                  <a:pt x="537592" y="986222"/>
                </a:lnTo>
                <a:lnTo>
                  <a:pt x="385573" y="1312334"/>
                </a:lnTo>
                <a:cubicBezTo>
                  <a:pt x="537592" y="1264899"/>
                  <a:pt x="689611" y="1235253"/>
                  <a:pt x="841630" y="1223394"/>
                </a:cubicBezTo>
                <a:lnTo>
                  <a:pt x="841630" y="1128525"/>
                </a:lnTo>
                <a:lnTo>
                  <a:pt x="857466" y="1127908"/>
                </a:lnTo>
                <a:lnTo>
                  <a:pt x="993649" y="1122596"/>
                </a:lnTo>
                <a:lnTo>
                  <a:pt x="1129833" y="1127908"/>
                </a:lnTo>
                <a:lnTo>
                  <a:pt x="1145668" y="1128525"/>
                </a:lnTo>
                <a:lnTo>
                  <a:pt x="1145668" y="1223394"/>
                </a:lnTo>
                <a:cubicBezTo>
                  <a:pt x="1297687" y="1235253"/>
                  <a:pt x="1449706" y="1264899"/>
                  <a:pt x="1601725" y="1312334"/>
                </a:cubicBezTo>
                <a:lnTo>
                  <a:pt x="1449706" y="986222"/>
                </a:lnTo>
                <a:lnTo>
                  <a:pt x="1601725" y="743120"/>
                </a:lnTo>
                <a:cubicBezTo>
                  <a:pt x="1500379" y="711497"/>
                  <a:pt x="1399033" y="687780"/>
                  <a:pt x="1297687" y="671968"/>
                </a:cubicBezTo>
                <a:lnTo>
                  <a:pt x="1297687" y="577099"/>
                </a:lnTo>
                <a:cubicBezTo>
                  <a:pt x="1196341" y="561288"/>
                  <a:pt x="1094995" y="553382"/>
                  <a:pt x="993649" y="553382"/>
                </a:cubicBezTo>
                <a:close/>
              </a:path>
            </a:pathLst>
          </a:custGeom>
          <a:solidFill>
            <a:srgbClr val="72E49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5569781" y="3137532"/>
            <a:ext cx="1107180" cy="1124434"/>
          </a:xfrm>
          <a:custGeom>
            <a:avLst/>
            <a:gdLst>
              <a:gd name="connsiteX0" fmla="*/ 990600 w 1981200"/>
              <a:gd name="connsiteY0" fmla="*/ 0 h 2048934"/>
              <a:gd name="connsiteX1" fmla="*/ 1981200 w 1981200"/>
              <a:gd name="connsiteY1" fmla="*/ 1024467 h 2048934"/>
              <a:gd name="connsiteX2" fmla="*/ 990600 w 1981200"/>
              <a:gd name="connsiteY2" fmla="*/ 2048934 h 2048934"/>
              <a:gd name="connsiteX3" fmla="*/ 0 w 1981200"/>
              <a:gd name="connsiteY3" fmla="*/ 1024467 h 2048934"/>
              <a:gd name="connsiteX4" fmla="*/ 990600 w 1981200"/>
              <a:gd name="connsiteY4" fmla="*/ 0 h 2048934"/>
              <a:gd name="connsiteX5" fmla="*/ 990600 w 1981200"/>
              <a:gd name="connsiteY5" fmla="*/ 553382 h 2048934"/>
              <a:gd name="connsiteX6" fmla="*/ 909778 w 1981200"/>
              <a:gd name="connsiteY6" fmla="*/ 929760 h 2048934"/>
              <a:gd name="connsiteX7" fmla="*/ 533400 w 1981200"/>
              <a:gd name="connsiteY7" fmla="*/ 1010582 h 2048934"/>
              <a:gd name="connsiteX8" fmla="*/ 909778 w 1981200"/>
              <a:gd name="connsiteY8" fmla="*/ 1091404 h 2048934"/>
              <a:gd name="connsiteX9" fmla="*/ 990600 w 1981200"/>
              <a:gd name="connsiteY9" fmla="*/ 1467782 h 2048934"/>
              <a:gd name="connsiteX10" fmla="*/ 1071422 w 1981200"/>
              <a:gd name="connsiteY10" fmla="*/ 1091404 h 2048934"/>
              <a:gd name="connsiteX11" fmla="*/ 1447800 w 1981200"/>
              <a:gd name="connsiteY11" fmla="*/ 1010582 h 2048934"/>
              <a:gd name="connsiteX12" fmla="*/ 1071422 w 1981200"/>
              <a:gd name="connsiteY12" fmla="*/ 929760 h 2048934"/>
              <a:gd name="connsiteX13" fmla="*/ 990600 w 1981200"/>
              <a:gd name="connsiteY13" fmla="*/ 553382 h 20489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81200" h="2048934">
                <a:moveTo>
                  <a:pt x="990600" y="0"/>
                </a:moveTo>
                <a:cubicBezTo>
                  <a:pt x="1537693" y="0"/>
                  <a:pt x="1981200" y="458669"/>
                  <a:pt x="1981200" y="1024467"/>
                </a:cubicBezTo>
                <a:cubicBezTo>
                  <a:pt x="1981200" y="1590265"/>
                  <a:pt x="1537693" y="2048934"/>
                  <a:pt x="990600" y="2048934"/>
                </a:cubicBezTo>
                <a:cubicBezTo>
                  <a:pt x="443507" y="2048934"/>
                  <a:pt x="0" y="1590265"/>
                  <a:pt x="0" y="1024467"/>
                </a:cubicBezTo>
                <a:cubicBezTo>
                  <a:pt x="0" y="458669"/>
                  <a:pt x="443507" y="0"/>
                  <a:pt x="990600" y="0"/>
                </a:cubicBezTo>
                <a:close/>
                <a:moveTo>
                  <a:pt x="990600" y="553382"/>
                </a:moveTo>
                <a:lnTo>
                  <a:pt x="909778" y="929760"/>
                </a:lnTo>
                <a:lnTo>
                  <a:pt x="533400" y="1010582"/>
                </a:lnTo>
                <a:lnTo>
                  <a:pt x="909778" y="1091404"/>
                </a:lnTo>
                <a:lnTo>
                  <a:pt x="990600" y="1467782"/>
                </a:lnTo>
                <a:lnTo>
                  <a:pt x="1071422" y="1091404"/>
                </a:lnTo>
                <a:lnTo>
                  <a:pt x="1447800" y="1010582"/>
                </a:lnTo>
                <a:lnTo>
                  <a:pt x="1071422" y="929760"/>
                </a:lnTo>
                <a:lnTo>
                  <a:pt x="990600" y="553382"/>
                </a:lnTo>
                <a:close/>
              </a:path>
            </a:pathLst>
          </a:custGeom>
          <a:solidFill>
            <a:srgbClr val="72E49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3"/>
          <p:cNvSpPr/>
          <p:nvPr/>
        </p:nvSpPr>
        <p:spPr>
          <a:xfrm>
            <a:off x="10398894" y="3187612"/>
            <a:ext cx="972472" cy="1035322"/>
          </a:xfrm>
          <a:custGeom>
            <a:avLst/>
            <a:gdLst>
              <a:gd name="connsiteX0" fmla="*/ 990600 w 1981200"/>
              <a:gd name="connsiteY0" fmla="*/ 0 h 2048934"/>
              <a:gd name="connsiteX1" fmla="*/ 1981200 w 1981200"/>
              <a:gd name="connsiteY1" fmla="*/ 1024467 h 2048934"/>
              <a:gd name="connsiteX2" fmla="*/ 990600 w 1981200"/>
              <a:gd name="connsiteY2" fmla="*/ 2048934 h 2048934"/>
              <a:gd name="connsiteX3" fmla="*/ 0 w 1981200"/>
              <a:gd name="connsiteY3" fmla="*/ 1024467 h 2048934"/>
              <a:gd name="connsiteX4" fmla="*/ 990600 w 1981200"/>
              <a:gd name="connsiteY4" fmla="*/ 0 h 2048934"/>
              <a:gd name="connsiteX5" fmla="*/ 1007533 w 1981200"/>
              <a:gd name="connsiteY5" fmla="*/ 550334 h 2048934"/>
              <a:gd name="connsiteX6" fmla="*/ 973922 w 1981200"/>
              <a:gd name="connsiteY6" fmla="*/ 666287 h 2048934"/>
              <a:gd name="connsiteX7" fmla="*/ 918338 w 1981200"/>
              <a:gd name="connsiteY7" fmla="*/ 559117 h 2048934"/>
              <a:gd name="connsiteX8" fmla="*/ 907996 w 1981200"/>
              <a:gd name="connsiteY8" fmla="*/ 679399 h 2048934"/>
              <a:gd name="connsiteX9" fmla="*/ 832572 w 1981200"/>
              <a:gd name="connsiteY9" fmla="*/ 585136 h 2048934"/>
              <a:gd name="connsiteX10" fmla="*/ 845890 w 1981200"/>
              <a:gd name="connsiteY10" fmla="*/ 705124 h 2048934"/>
              <a:gd name="connsiteX11" fmla="*/ 753526 w 1981200"/>
              <a:gd name="connsiteY11" fmla="*/ 627386 h 2048934"/>
              <a:gd name="connsiteX12" fmla="*/ 790001 w 1981200"/>
              <a:gd name="connsiteY12" fmla="*/ 742469 h 2048934"/>
              <a:gd name="connsiteX13" fmla="*/ 684244 w 1981200"/>
              <a:gd name="connsiteY13" fmla="*/ 684245 h 2048934"/>
              <a:gd name="connsiteX14" fmla="*/ 742468 w 1981200"/>
              <a:gd name="connsiteY14" fmla="*/ 790002 h 2048934"/>
              <a:gd name="connsiteX15" fmla="*/ 627385 w 1981200"/>
              <a:gd name="connsiteY15" fmla="*/ 753527 h 2048934"/>
              <a:gd name="connsiteX16" fmla="*/ 705123 w 1981200"/>
              <a:gd name="connsiteY16" fmla="*/ 845891 h 2048934"/>
              <a:gd name="connsiteX17" fmla="*/ 585135 w 1981200"/>
              <a:gd name="connsiteY17" fmla="*/ 832573 h 2048934"/>
              <a:gd name="connsiteX18" fmla="*/ 679398 w 1981200"/>
              <a:gd name="connsiteY18" fmla="*/ 907997 h 2048934"/>
              <a:gd name="connsiteX19" fmla="*/ 559116 w 1981200"/>
              <a:gd name="connsiteY19" fmla="*/ 918339 h 2048934"/>
              <a:gd name="connsiteX20" fmla="*/ 666286 w 1981200"/>
              <a:gd name="connsiteY20" fmla="*/ 973923 h 2048934"/>
              <a:gd name="connsiteX21" fmla="*/ 550333 w 1981200"/>
              <a:gd name="connsiteY21" fmla="*/ 1007534 h 2048934"/>
              <a:gd name="connsiteX22" fmla="*/ 666286 w 1981200"/>
              <a:gd name="connsiteY22" fmla="*/ 1041145 h 2048934"/>
              <a:gd name="connsiteX23" fmla="*/ 559116 w 1981200"/>
              <a:gd name="connsiteY23" fmla="*/ 1096729 h 2048934"/>
              <a:gd name="connsiteX24" fmla="*/ 679398 w 1981200"/>
              <a:gd name="connsiteY24" fmla="*/ 1107071 h 2048934"/>
              <a:gd name="connsiteX25" fmla="*/ 585135 w 1981200"/>
              <a:gd name="connsiteY25" fmla="*/ 1182495 h 2048934"/>
              <a:gd name="connsiteX26" fmla="*/ 705123 w 1981200"/>
              <a:gd name="connsiteY26" fmla="*/ 1169177 h 2048934"/>
              <a:gd name="connsiteX27" fmla="*/ 627385 w 1981200"/>
              <a:gd name="connsiteY27" fmla="*/ 1261541 h 2048934"/>
              <a:gd name="connsiteX28" fmla="*/ 742468 w 1981200"/>
              <a:gd name="connsiteY28" fmla="*/ 1225066 h 2048934"/>
              <a:gd name="connsiteX29" fmla="*/ 684244 w 1981200"/>
              <a:gd name="connsiteY29" fmla="*/ 1330823 h 2048934"/>
              <a:gd name="connsiteX30" fmla="*/ 790001 w 1981200"/>
              <a:gd name="connsiteY30" fmla="*/ 1272599 h 2048934"/>
              <a:gd name="connsiteX31" fmla="*/ 753526 w 1981200"/>
              <a:gd name="connsiteY31" fmla="*/ 1387682 h 2048934"/>
              <a:gd name="connsiteX32" fmla="*/ 845890 w 1981200"/>
              <a:gd name="connsiteY32" fmla="*/ 1309944 h 2048934"/>
              <a:gd name="connsiteX33" fmla="*/ 832572 w 1981200"/>
              <a:gd name="connsiteY33" fmla="*/ 1429932 h 2048934"/>
              <a:gd name="connsiteX34" fmla="*/ 907996 w 1981200"/>
              <a:gd name="connsiteY34" fmla="*/ 1335669 h 2048934"/>
              <a:gd name="connsiteX35" fmla="*/ 918338 w 1981200"/>
              <a:gd name="connsiteY35" fmla="*/ 1455951 h 2048934"/>
              <a:gd name="connsiteX36" fmla="*/ 973922 w 1981200"/>
              <a:gd name="connsiteY36" fmla="*/ 1348781 h 2048934"/>
              <a:gd name="connsiteX37" fmla="*/ 1007533 w 1981200"/>
              <a:gd name="connsiteY37" fmla="*/ 1464734 h 2048934"/>
              <a:gd name="connsiteX38" fmla="*/ 1041144 w 1981200"/>
              <a:gd name="connsiteY38" fmla="*/ 1348781 h 2048934"/>
              <a:gd name="connsiteX39" fmla="*/ 1096728 w 1981200"/>
              <a:gd name="connsiteY39" fmla="*/ 1455951 h 2048934"/>
              <a:gd name="connsiteX40" fmla="*/ 1107070 w 1981200"/>
              <a:gd name="connsiteY40" fmla="*/ 1335669 h 2048934"/>
              <a:gd name="connsiteX41" fmla="*/ 1182494 w 1981200"/>
              <a:gd name="connsiteY41" fmla="*/ 1429932 h 2048934"/>
              <a:gd name="connsiteX42" fmla="*/ 1169176 w 1981200"/>
              <a:gd name="connsiteY42" fmla="*/ 1309944 h 2048934"/>
              <a:gd name="connsiteX43" fmla="*/ 1261540 w 1981200"/>
              <a:gd name="connsiteY43" fmla="*/ 1387682 h 2048934"/>
              <a:gd name="connsiteX44" fmla="*/ 1225065 w 1981200"/>
              <a:gd name="connsiteY44" fmla="*/ 1272599 h 2048934"/>
              <a:gd name="connsiteX45" fmla="*/ 1330822 w 1981200"/>
              <a:gd name="connsiteY45" fmla="*/ 1330823 h 2048934"/>
              <a:gd name="connsiteX46" fmla="*/ 1272598 w 1981200"/>
              <a:gd name="connsiteY46" fmla="*/ 1225066 h 2048934"/>
              <a:gd name="connsiteX47" fmla="*/ 1387681 w 1981200"/>
              <a:gd name="connsiteY47" fmla="*/ 1261541 h 2048934"/>
              <a:gd name="connsiteX48" fmla="*/ 1309943 w 1981200"/>
              <a:gd name="connsiteY48" fmla="*/ 1169177 h 2048934"/>
              <a:gd name="connsiteX49" fmla="*/ 1429931 w 1981200"/>
              <a:gd name="connsiteY49" fmla="*/ 1182495 h 2048934"/>
              <a:gd name="connsiteX50" fmla="*/ 1335668 w 1981200"/>
              <a:gd name="connsiteY50" fmla="*/ 1107071 h 2048934"/>
              <a:gd name="connsiteX51" fmla="*/ 1455950 w 1981200"/>
              <a:gd name="connsiteY51" fmla="*/ 1096729 h 2048934"/>
              <a:gd name="connsiteX52" fmla="*/ 1348780 w 1981200"/>
              <a:gd name="connsiteY52" fmla="*/ 1041145 h 2048934"/>
              <a:gd name="connsiteX53" fmla="*/ 1464733 w 1981200"/>
              <a:gd name="connsiteY53" fmla="*/ 1007534 h 2048934"/>
              <a:gd name="connsiteX54" fmla="*/ 1348780 w 1981200"/>
              <a:gd name="connsiteY54" fmla="*/ 973923 h 2048934"/>
              <a:gd name="connsiteX55" fmla="*/ 1455950 w 1981200"/>
              <a:gd name="connsiteY55" fmla="*/ 918339 h 2048934"/>
              <a:gd name="connsiteX56" fmla="*/ 1335668 w 1981200"/>
              <a:gd name="connsiteY56" fmla="*/ 907997 h 2048934"/>
              <a:gd name="connsiteX57" fmla="*/ 1429931 w 1981200"/>
              <a:gd name="connsiteY57" fmla="*/ 832573 h 2048934"/>
              <a:gd name="connsiteX58" fmla="*/ 1309943 w 1981200"/>
              <a:gd name="connsiteY58" fmla="*/ 845891 h 2048934"/>
              <a:gd name="connsiteX59" fmla="*/ 1387681 w 1981200"/>
              <a:gd name="connsiteY59" fmla="*/ 753527 h 2048934"/>
              <a:gd name="connsiteX60" fmla="*/ 1272598 w 1981200"/>
              <a:gd name="connsiteY60" fmla="*/ 790002 h 2048934"/>
              <a:gd name="connsiteX61" fmla="*/ 1330822 w 1981200"/>
              <a:gd name="connsiteY61" fmla="*/ 684245 h 2048934"/>
              <a:gd name="connsiteX62" fmla="*/ 1225065 w 1981200"/>
              <a:gd name="connsiteY62" fmla="*/ 742469 h 2048934"/>
              <a:gd name="connsiteX63" fmla="*/ 1261540 w 1981200"/>
              <a:gd name="connsiteY63" fmla="*/ 627386 h 2048934"/>
              <a:gd name="connsiteX64" fmla="*/ 1169176 w 1981200"/>
              <a:gd name="connsiteY64" fmla="*/ 705124 h 2048934"/>
              <a:gd name="connsiteX65" fmla="*/ 1182494 w 1981200"/>
              <a:gd name="connsiteY65" fmla="*/ 585136 h 2048934"/>
              <a:gd name="connsiteX66" fmla="*/ 1107070 w 1981200"/>
              <a:gd name="connsiteY66" fmla="*/ 679399 h 2048934"/>
              <a:gd name="connsiteX67" fmla="*/ 1096728 w 1981200"/>
              <a:gd name="connsiteY67" fmla="*/ 559117 h 2048934"/>
              <a:gd name="connsiteX68" fmla="*/ 1041144 w 1981200"/>
              <a:gd name="connsiteY68" fmla="*/ 666287 h 2048934"/>
              <a:gd name="connsiteX69" fmla="*/ 1007533 w 1981200"/>
              <a:gd name="connsiteY69" fmla="*/ 550334 h 20489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</a:cxnLst>
            <a:rect l="l" t="t" r="r" b="b"/>
            <a:pathLst>
              <a:path w="1981200" h="2048934">
                <a:moveTo>
                  <a:pt x="990600" y="0"/>
                </a:moveTo>
                <a:cubicBezTo>
                  <a:pt x="1537693" y="0"/>
                  <a:pt x="1981200" y="458669"/>
                  <a:pt x="1981200" y="1024467"/>
                </a:cubicBezTo>
                <a:cubicBezTo>
                  <a:pt x="1981200" y="1590265"/>
                  <a:pt x="1537693" y="2048934"/>
                  <a:pt x="990600" y="2048934"/>
                </a:cubicBezTo>
                <a:cubicBezTo>
                  <a:pt x="443507" y="2048934"/>
                  <a:pt x="0" y="1590265"/>
                  <a:pt x="0" y="1024467"/>
                </a:cubicBezTo>
                <a:cubicBezTo>
                  <a:pt x="0" y="458669"/>
                  <a:pt x="443507" y="0"/>
                  <a:pt x="990600" y="0"/>
                </a:cubicBezTo>
                <a:close/>
                <a:moveTo>
                  <a:pt x="1007533" y="550334"/>
                </a:moveTo>
                <a:lnTo>
                  <a:pt x="973922" y="666287"/>
                </a:lnTo>
                <a:lnTo>
                  <a:pt x="918338" y="559117"/>
                </a:lnTo>
                <a:lnTo>
                  <a:pt x="907996" y="679399"/>
                </a:lnTo>
                <a:lnTo>
                  <a:pt x="832572" y="585136"/>
                </a:lnTo>
                <a:lnTo>
                  <a:pt x="845890" y="705124"/>
                </a:lnTo>
                <a:lnTo>
                  <a:pt x="753526" y="627386"/>
                </a:lnTo>
                <a:lnTo>
                  <a:pt x="790001" y="742469"/>
                </a:lnTo>
                <a:lnTo>
                  <a:pt x="684244" y="684245"/>
                </a:lnTo>
                <a:lnTo>
                  <a:pt x="742468" y="790002"/>
                </a:lnTo>
                <a:lnTo>
                  <a:pt x="627385" y="753527"/>
                </a:lnTo>
                <a:lnTo>
                  <a:pt x="705123" y="845891"/>
                </a:lnTo>
                <a:lnTo>
                  <a:pt x="585135" y="832573"/>
                </a:lnTo>
                <a:lnTo>
                  <a:pt x="679398" y="907997"/>
                </a:lnTo>
                <a:lnTo>
                  <a:pt x="559116" y="918339"/>
                </a:lnTo>
                <a:lnTo>
                  <a:pt x="666286" y="973923"/>
                </a:lnTo>
                <a:lnTo>
                  <a:pt x="550333" y="1007534"/>
                </a:lnTo>
                <a:lnTo>
                  <a:pt x="666286" y="1041145"/>
                </a:lnTo>
                <a:lnTo>
                  <a:pt x="559116" y="1096729"/>
                </a:lnTo>
                <a:lnTo>
                  <a:pt x="679398" y="1107071"/>
                </a:lnTo>
                <a:lnTo>
                  <a:pt x="585135" y="1182495"/>
                </a:lnTo>
                <a:lnTo>
                  <a:pt x="705123" y="1169177"/>
                </a:lnTo>
                <a:lnTo>
                  <a:pt x="627385" y="1261541"/>
                </a:lnTo>
                <a:lnTo>
                  <a:pt x="742468" y="1225066"/>
                </a:lnTo>
                <a:lnTo>
                  <a:pt x="684244" y="1330823"/>
                </a:lnTo>
                <a:lnTo>
                  <a:pt x="790001" y="1272599"/>
                </a:lnTo>
                <a:lnTo>
                  <a:pt x="753526" y="1387682"/>
                </a:lnTo>
                <a:lnTo>
                  <a:pt x="845890" y="1309944"/>
                </a:lnTo>
                <a:lnTo>
                  <a:pt x="832572" y="1429932"/>
                </a:lnTo>
                <a:lnTo>
                  <a:pt x="907996" y="1335669"/>
                </a:lnTo>
                <a:lnTo>
                  <a:pt x="918338" y="1455951"/>
                </a:lnTo>
                <a:lnTo>
                  <a:pt x="973922" y="1348781"/>
                </a:lnTo>
                <a:lnTo>
                  <a:pt x="1007533" y="1464734"/>
                </a:lnTo>
                <a:lnTo>
                  <a:pt x="1041144" y="1348781"/>
                </a:lnTo>
                <a:lnTo>
                  <a:pt x="1096728" y="1455951"/>
                </a:lnTo>
                <a:lnTo>
                  <a:pt x="1107070" y="1335669"/>
                </a:lnTo>
                <a:lnTo>
                  <a:pt x="1182494" y="1429932"/>
                </a:lnTo>
                <a:lnTo>
                  <a:pt x="1169176" y="1309944"/>
                </a:lnTo>
                <a:lnTo>
                  <a:pt x="1261540" y="1387682"/>
                </a:lnTo>
                <a:lnTo>
                  <a:pt x="1225065" y="1272599"/>
                </a:lnTo>
                <a:lnTo>
                  <a:pt x="1330822" y="1330823"/>
                </a:lnTo>
                <a:lnTo>
                  <a:pt x="1272598" y="1225066"/>
                </a:lnTo>
                <a:lnTo>
                  <a:pt x="1387681" y="1261541"/>
                </a:lnTo>
                <a:lnTo>
                  <a:pt x="1309943" y="1169177"/>
                </a:lnTo>
                <a:lnTo>
                  <a:pt x="1429931" y="1182495"/>
                </a:lnTo>
                <a:lnTo>
                  <a:pt x="1335668" y="1107071"/>
                </a:lnTo>
                <a:lnTo>
                  <a:pt x="1455950" y="1096729"/>
                </a:lnTo>
                <a:lnTo>
                  <a:pt x="1348780" y="1041145"/>
                </a:lnTo>
                <a:lnTo>
                  <a:pt x="1464733" y="1007534"/>
                </a:lnTo>
                <a:lnTo>
                  <a:pt x="1348780" y="973923"/>
                </a:lnTo>
                <a:lnTo>
                  <a:pt x="1455950" y="918339"/>
                </a:lnTo>
                <a:lnTo>
                  <a:pt x="1335668" y="907997"/>
                </a:lnTo>
                <a:lnTo>
                  <a:pt x="1429931" y="832573"/>
                </a:lnTo>
                <a:lnTo>
                  <a:pt x="1309943" y="845891"/>
                </a:lnTo>
                <a:lnTo>
                  <a:pt x="1387681" y="753527"/>
                </a:lnTo>
                <a:lnTo>
                  <a:pt x="1272598" y="790002"/>
                </a:lnTo>
                <a:lnTo>
                  <a:pt x="1330822" y="684245"/>
                </a:lnTo>
                <a:lnTo>
                  <a:pt x="1225065" y="742469"/>
                </a:lnTo>
                <a:lnTo>
                  <a:pt x="1261540" y="627386"/>
                </a:lnTo>
                <a:lnTo>
                  <a:pt x="1169176" y="705124"/>
                </a:lnTo>
                <a:lnTo>
                  <a:pt x="1182494" y="585136"/>
                </a:lnTo>
                <a:lnTo>
                  <a:pt x="1107070" y="679399"/>
                </a:lnTo>
                <a:lnTo>
                  <a:pt x="1096728" y="559117"/>
                </a:lnTo>
                <a:lnTo>
                  <a:pt x="1041144" y="666287"/>
                </a:lnTo>
                <a:lnTo>
                  <a:pt x="1007533" y="550334"/>
                </a:lnTo>
                <a:close/>
              </a:path>
            </a:pathLst>
          </a:custGeom>
          <a:solidFill>
            <a:srgbClr val="72E49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 14"/>
          <p:cNvSpPr/>
          <p:nvPr/>
        </p:nvSpPr>
        <p:spPr>
          <a:xfrm>
            <a:off x="7136855" y="138305"/>
            <a:ext cx="1040534" cy="990037"/>
          </a:xfrm>
          <a:custGeom>
            <a:avLst/>
            <a:gdLst>
              <a:gd name="connsiteX0" fmla="*/ 990600 w 1981200"/>
              <a:gd name="connsiteY0" fmla="*/ 0 h 2048934"/>
              <a:gd name="connsiteX1" fmla="*/ 1981200 w 1981200"/>
              <a:gd name="connsiteY1" fmla="*/ 1024467 h 2048934"/>
              <a:gd name="connsiteX2" fmla="*/ 990600 w 1981200"/>
              <a:gd name="connsiteY2" fmla="*/ 2048934 h 2048934"/>
              <a:gd name="connsiteX3" fmla="*/ 0 w 1981200"/>
              <a:gd name="connsiteY3" fmla="*/ 1024467 h 2048934"/>
              <a:gd name="connsiteX4" fmla="*/ 990600 w 1981200"/>
              <a:gd name="connsiteY4" fmla="*/ 0 h 2048934"/>
              <a:gd name="connsiteX5" fmla="*/ 662008 w 1981200"/>
              <a:gd name="connsiteY5" fmla="*/ 494878 h 2048934"/>
              <a:gd name="connsiteX6" fmla="*/ 1024466 w 1981200"/>
              <a:gd name="connsiteY6" fmla="*/ 990601 h 2048934"/>
              <a:gd name="connsiteX7" fmla="*/ 662008 w 1981200"/>
              <a:gd name="connsiteY7" fmla="*/ 1486324 h 2048934"/>
              <a:gd name="connsiteX8" fmla="*/ 1024466 w 1981200"/>
              <a:gd name="connsiteY8" fmla="*/ 1486324 h 2048934"/>
              <a:gd name="connsiteX9" fmla="*/ 1386924 w 1981200"/>
              <a:gd name="connsiteY9" fmla="*/ 990601 h 2048934"/>
              <a:gd name="connsiteX10" fmla="*/ 1024466 w 1981200"/>
              <a:gd name="connsiteY10" fmla="*/ 494878 h 2048934"/>
              <a:gd name="connsiteX11" fmla="*/ 662008 w 1981200"/>
              <a:gd name="connsiteY11" fmla="*/ 494878 h 20489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981200" h="2048934">
                <a:moveTo>
                  <a:pt x="990600" y="0"/>
                </a:moveTo>
                <a:cubicBezTo>
                  <a:pt x="1537693" y="0"/>
                  <a:pt x="1981200" y="458669"/>
                  <a:pt x="1981200" y="1024467"/>
                </a:cubicBezTo>
                <a:cubicBezTo>
                  <a:pt x="1981200" y="1590265"/>
                  <a:pt x="1537693" y="2048934"/>
                  <a:pt x="990600" y="2048934"/>
                </a:cubicBezTo>
                <a:cubicBezTo>
                  <a:pt x="443507" y="2048934"/>
                  <a:pt x="0" y="1590265"/>
                  <a:pt x="0" y="1024467"/>
                </a:cubicBezTo>
                <a:cubicBezTo>
                  <a:pt x="0" y="458669"/>
                  <a:pt x="443507" y="0"/>
                  <a:pt x="990600" y="0"/>
                </a:cubicBezTo>
                <a:close/>
                <a:moveTo>
                  <a:pt x="662008" y="494878"/>
                </a:moveTo>
                <a:lnTo>
                  <a:pt x="1024466" y="990601"/>
                </a:lnTo>
                <a:lnTo>
                  <a:pt x="662008" y="1486324"/>
                </a:lnTo>
                <a:lnTo>
                  <a:pt x="1024466" y="1486324"/>
                </a:lnTo>
                <a:lnTo>
                  <a:pt x="1386924" y="990601"/>
                </a:lnTo>
                <a:lnTo>
                  <a:pt x="1024466" y="494878"/>
                </a:lnTo>
                <a:lnTo>
                  <a:pt x="662008" y="494878"/>
                </a:lnTo>
                <a:close/>
              </a:path>
            </a:pathLst>
          </a:custGeom>
          <a:solidFill>
            <a:srgbClr val="72E49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 17"/>
          <p:cNvSpPr/>
          <p:nvPr/>
        </p:nvSpPr>
        <p:spPr>
          <a:xfrm flipV="1">
            <a:off x="3355939" y="2179169"/>
            <a:ext cx="457186" cy="1066239"/>
          </a:xfrm>
          <a:custGeom>
            <a:avLst/>
            <a:gdLst>
              <a:gd name="connsiteX0" fmla="*/ 377986 w 457186"/>
              <a:gd name="connsiteY0" fmla="*/ 0 h 1377050"/>
              <a:gd name="connsiteX1" fmla="*/ 457186 w 457186"/>
              <a:gd name="connsiteY1" fmla="*/ 0 h 1377050"/>
              <a:gd name="connsiteX2" fmla="*/ 457186 w 457186"/>
              <a:gd name="connsiteY2" fmla="*/ 974562 h 1377050"/>
              <a:gd name="connsiteX3" fmla="*/ 54698 w 457186"/>
              <a:gd name="connsiteY3" fmla="*/ 1377050 h 1377050"/>
              <a:gd name="connsiteX4" fmla="*/ 0 w 457186"/>
              <a:gd name="connsiteY4" fmla="*/ 1377050 h 1377050"/>
              <a:gd name="connsiteX5" fmla="*/ 0 w 457186"/>
              <a:gd name="connsiteY5" fmla="*/ 1285873 h 1377050"/>
              <a:gd name="connsiteX6" fmla="*/ 70747 w 457186"/>
              <a:gd name="connsiteY6" fmla="*/ 1285873 h 1377050"/>
              <a:gd name="connsiteX7" fmla="*/ 377986 w 457186"/>
              <a:gd name="connsiteY7" fmla="*/ 978634 h 1377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7186" h="1377050">
                <a:moveTo>
                  <a:pt x="377986" y="0"/>
                </a:moveTo>
                <a:lnTo>
                  <a:pt x="457186" y="0"/>
                </a:lnTo>
                <a:lnTo>
                  <a:pt x="457186" y="974562"/>
                </a:lnTo>
                <a:cubicBezTo>
                  <a:pt x="457186" y="1196850"/>
                  <a:pt x="276986" y="1377050"/>
                  <a:pt x="54698" y="1377050"/>
                </a:cubicBezTo>
                <a:lnTo>
                  <a:pt x="0" y="1377050"/>
                </a:lnTo>
                <a:lnTo>
                  <a:pt x="0" y="1285873"/>
                </a:lnTo>
                <a:lnTo>
                  <a:pt x="70747" y="1285873"/>
                </a:lnTo>
                <a:cubicBezTo>
                  <a:pt x="240430" y="1285873"/>
                  <a:pt x="377986" y="1148317"/>
                  <a:pt x="377986" y="978634"/>
                </a:cubicBezTo>
                <a:close/>
              </a:path>
            </a:pathLst>
          </a:custGeom>
          <a:gradFill flip="none" rotWithShape="1">
            <a:gsLst>
              <a:gs pos="62000">
                <a:srgbClr val="00B050"/>
              </a:gs>
              <a:gs pos="96000">
                <a:schemeClr val="accent4">
                  <a:satMod val="110000"/>
                  <a:lumMod val="100000"/>
                  <a:shade val="100000"/>
                </a:schemeClr>
              </a:gs>
              <a:gs pos="100000">
                <a:schemeClr val="accent4">
                  <a:lumMod val="99000"/>
                  <a:satMod val="120000"/>
                  <a:shade val="78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9" name="Freeform 18"/>
          <p:cNvSpPr/>
          <p:nvPr/>
        </p:nvSpPr>
        <p:spPr>
          <a:xfrm>
            <a:off x="3200406" y="3098136"/>
            <a:ext cx="1128474" cy="1163830"/>
          </a:xfrm>
          <a:custGeom>
            <a:avLst/>
            <a:gdLst>
              <a:gd name="connsiteX0" fmla="*/ 990600 w 1981200"/>
              <a:gd name="connsiteY0" fmla="*/ 0 h 2048934"/>
              <a:gd name="connsiteX1" fmla="*/ 1981200 w 1981200"/>
              <a:gd name="connsiteY1" fmla="*/ 1024467 h 2048934"/>
              <a:gd name="connsiteX2" fmla="*/ 990600 w 1981200"/>
              <a:gd name="connsiteY2" fmla="*/ 2048934 h 2048934"/>
              <a:gd name="connsiteX3" fmla="*/ 0 w 1981200"/>
              <a:gd name="connsiteY3" fmla="*/ 1024467 h 2048934"/>
              <a:gd name="connsiteX4" fmla="*/ 990600 w 1981200"/>
              <a:gd name="connsiteY4" fmla="*/ 0 h 2048934"/>
              <a:gd name="connsiteX5" fmla="*/ 990600 w 1981200"/>
              <a:gd name="connsiteY5" fmla="*/ 375581 h 2048934"/>
              <a:gd name="connsiteX6" fmla="*/ 765429 w 1981200"/>
              <a:gd name="connsiteY6" fmla="*/ 600752 h 2048934"/>
              <a:gd name="connsiteX7" fmla="*/ 878015 w 1981200"/>
              <a:gd name="connsiteY7" fmla="*/ 600752 h 2048934"/>
              <a:gd name="connsiteX8" fmla="*/ 878015 w 1981200"/>
              <a:gd name="connsiteY8" fmla="*/ 691033 h 2048934"/>
              <a:gd name="connsiteX9" fmla="*/ 697976 w 1981200"/>
              <a:gd name="connsiteY9" fmla="*/ 691033 h 2048934"/>
              <a:gd name="connsiteX10" fmla="*/ 697976 w 1981200"/>
              <a:gd name="connsiteY10" fmla="*/ 871072 h 2048934"/>
              <a:gd name="connsiteX11" fmla="*/ 607695 w 1981200"/>
              <a:gd name="connsiteY11" fmla="*/ 871072 h 2048934"/>
              <a:gd name="connsiteX12" fmla="*/ 607695 w 1981200"/>
              <a:gd name="connsiteY12" fmla="*/ 758486 h 2048934"/>
              <a:gd name="connsiteX13" fmla="*/ 382524 w 1981200"/>
              <a:gd name="connsiteY13" fmla="*/ 983657 h 2048934"/>
              <a:gd name="connsiteX14" fmla="*/ 607695 w 1981200"/>
              <a:gd name="connsiteY14" fmla="*/ 1208828 h 2048934"/>
              <a:gd name="connsiteX15" fmla="*/ 607695 w 1981200"/>
              <a:gd name="connsiteY15" fmla="*/ 1096242 h 2048934"/>
              <a:gd name="connsiteX16" fmla="*/ 697976 w 1981200"/>
              <a:gd name="connsiteY16" fmla="*/ 1096242 h 2048934"/>
              <a:gd name="connsiteX17" fmla="*/ 697976 w 1981200"/>
              <a:gd name="connsiteY17" fmla="*/ 1276281 h 2048934"/>
              <a:gd name="connsiteX18" fmla="*/ 878015 w 1981200"/>
              <a:gd name="connsiteY18" fmla="*/ 1276281 h 2048934"/>
              <a:gd name="connsiteX19" fmla="*/ 878015 w 1981200"/>
              <a:gd name="connsiteY19" fmla="*/ 1366562 h 2048934"/>
              <a:gd name="connsiteX20" fmla="*/ 765429 w 1981200"/>
              <a:gd name="connsiteY20" fmla="*/ 1366562 h 2048934"/>
              <a:gd name="connsiteX21" fmla="*/ 990600 w 1981200"/>
              <a:gd name="connsiteY21" fmla="*/ 1591733 h 2048934"/>
              <a:gd name="connsiteX22" fmla="*/ 1215771 w 1981200"/>
              <a:gd name="connsiteY22" fmla="*/ 1366562 h 2048934"/>
              <a:gd name="connsiteX23" fmla="*/ 1103185 w 1981200"/>
              <a:gd name="connsiteY23" fmla="*/ 1366562 h 2048934"/>
              <a:gd name="connsiteX24" fmla="*/ 1103185 w 1981200"/>
              <a:gd name="connsiteY24" fmla="*/ 1276281 h 2048934"/>
              <a:gd name="connsiteX25" fmla="*/ 1283224 w 1981200"/>
              <a:gd name="connsiteY25" fmla="*/ 1276281 h 2048934"/>
              <a:gd name="connsiteX26" fmla="*/ 1283224 w 1981200"/>
              <a:gd name="connsiteY26" fmla="*/ 1096242 h 2048934"/>
              <a:gd name="connsiteX27" fmla="*/ 1373505 w 1981200"/>
              <a:gd name="connsiteY27" fmla="*/ 1096242 h 2048934"/>
              <a:gd name="connsiteX28" fmla="*/ 1373505 w 1981200"/>
              <a:gd name="connsiteY28" fmla="*/ 1208828 h 2048934"/>
              <a:gd name="connsiteX29" fmla="*/ 1598676 w 1981200"/>
              <a:gd name="connsiteY29" fmla="*/ 983657 h 2048934"/>
              <a:gd name="connsiteX30" fmla="*/ 1373505 w 1981200"/>
              <a:gd name="connsiteY30" fmla="*/ 758486 h 2048934"/>
              <a:gd name="connsiteX31" fmla="*/ 1373505 w 1981200"/>
              <a:gd name="connsiteY31" fmla="*/ 871072 h 2048934"/>
              <a:gd name="connsiteX32" fmla="*/ 1283224 w 1981200"/>
              <a:gd name="connsiteY32" fmla="*/ 871072 h 2048934"/>
              <a:gd name="connsiteX33" fmla="*/ 1283224 w 1981200"/>
              <a:gd name="connsiteY33" fmla="*/ 691033 h 2048934"/>
              <a:gd name="connsiteX34" fmla="*/ 1103185 w 1981200"/>
              <a:gd name="connsiteY34" fmla="*/ 691033 h 2048934"/>
              <a:gd name="connsiteX35" fmla="*/ 1103185 w 1981200"/>
              <a:gd name="connsiteY35" fmla="*/ 600752 h 2048934"/>
              <a:gd name="connsiteX36" fmla="*/ 1215771 w 1981200"/>
              <a:gd name="connsiteY36" fmla="*/ 600752 h 2048934"/>
              <a:gd name="connsiteX37" fmla="*/ 990600 w 1981200"/>
              <a:gd name="connsiteY37" fmla="*/ 375581 h 20489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981200" h="2048934">
                <a:moveTo>
                  <a:pt x="990600" y="0"/>
                </a:moveTo>
                <a:cubicBezTo>
                  <a:pt x="1537693" y="0"/>
                  <a:pt x="1981200" y="458669"/>
                  <a:pt x="1981200" y="1024467"/>
                </a:cubicBezTo>
                <a:cubicBezTo>
                  <a:pt x="1981200" y="1590265"/>
                  <a:pt x="1537693" y="2048934"/>
                  <a:pt x="990600" y="2048934"/>
                </a:cubicBezTo>
                <a:cubicBezTo>
                  <a:pt x="443507" y="2048934"/>
                  <a:pt x="0" y="1590265"/>
                  <a:pt x="0" y="1024467"/>
                </a:cubicBezTo>
                <a:cubicBezTo>
                  <a:pt x="0" y="458669"/>
                  <a:pt x="443507" y="0"/>
                  <a:pt x="990600" y="0"/>
                </a:cubicBezTo>
                <a:close/>
                <a:moveTo>
                  <a:pt x="990600" y="375581"/>
                </a:moveTo>
                <a:lnTo>
                  <a:pt x="765429" y="600752"/>
                </a:lnTo>
                <a:lnTo>
                  <a:pt x="878015" y="600752"/>
                </a:lnTo>
                <a:lnTo>
                  <a:pt x="878015" y="691033"/>
                </a:lnTo>
                <a:lnTo>
                  <a:pt x="697976" y="691033"/>
                </a:lnTo>
                <a:lnTo>
                  <a:pt x="697976" y="871072"/>
                </a:lnTo>
                <a:lnTo>
                  <a:pt x="607695" y="871072"/>
                </a:lnTo>
                <a:lnTo>
                  <a:pt x="607695" y="758486"/>
                </a:lnTo>
                <a:lnTo>
                  <a:pt x="382524" y="983657"/>
                </a:lnTo>
                <a:lnTo>
                  <a:pt x="607695" y="1208828"/>
                </a:lnTo>
                <a:lnTo>
                  <a:pt x="607695" y="1096242"/>
                </a:lnTo>
                <a:lnTo>
                  <a:pt x="697976" y="1096242"/>
                </a:lnTo>
                <a:lnTo>
                  <a:pt x="697976" y="1276281"/>
                </a:lnTo>
                <a:lnTo>
                  <a:pt x="878015" y="1276281"/>
                </a:lnTo>
                <a:lnTo>
                  <a:pt x="878015" y="1366562"/>
                </a:lnTo>
                <a:lnTo>
                  <a:pt x="765429" y="1366562"/>
                </a:lnTo>
                <a:lnTo>
                  <a:pt x="990600" y="1591733"/>
                </a:lnTo>
                <a:lnTo>
                  <a:pt x="1215771" y="1366562"/>
                </a:lnTo>
                <a:lnTo>
                  <a:pt x="1103185" y="1366562"/>
                </a:lnTo>
                <a:lnTo>
                  <a:pt x="1103185" y="1276281"/>
                </a:lnTo>
                <a:lnTo>
                  <a:pt x="1283224" y="1276281"/>
                </a:lnTo>
                <a:lnTo>
                  <a:pt x="1283224" y="1096242"/>
                </a:lnTo>
                <a:lnTo>
                  <a:pt x="1373505" y="1096242"/>
                </a:lnTo>
                <a:lnTo>
                  <a:pt x="1373505" y="1208828"/>
                </a:lnTo>
                <a:lnTo>
                  <a:pt x="1598676" y="983657"/>
                </a:lnTo>
                <a:lnTo>
                  <a:pt x="1373505" y="758486"/>
                </a:lnTo>
                <a:lnTo>
                  <a:pt x="1373505" y="871072"/>
                </a:lnTo>
                <a:lnTo>
                  <a:pt x="1283224" y="871072"/>
                </a:lnTo>
                <a:lnTo>
                  <a:pt x="1283224" y="691033"/>
                </a:lnTo>
                <a:lnTo>
                  <a:pt x="1103185" y="691033"/>
                </a:lnTo>
                <a:lnTo>
                  <a:pt x="1103185" y="600752"/>
                </a:lnTo>
                <a:lnTo>
                  <a:pt x="1215771" y="600752"/>
                </a:lnTo>
                <a:lnTo>
                  <a:pt x="990600" y="375581"/>
                </a:lnTo>
                <a:close/>
              </a:path>
            </a:pathLst>
          </a:custGeom>
          <a:solidFill>
            <a:srgbClr val="72E49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3224752" y="586097"/>
            <a:ext cx="1070486" cy="369332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dirty="0"/>
              <a:t>Text Here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830158" y="3492621"/>
            <a:ext cx="1070486" cy="369332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dirty="0"/>
              <a:t>Text Here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778309" y="2805475"/>
            <a:ext cx="1070486" cy="369332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dirty="0"/>
              <a:t>Text Here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180349" y="1109877"/>
            <a:ext cx="1070486" cy="369332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dirty="0"/>
              <a:t>Text Here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279966" y="2818280"/>
            <a:ext cx="978793" cy="369332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dirty="0" err="1"/>
              <a:t>ext</a:t>
            </a:r>
            <a:r>
              <a:rPr lang="en-US" dirty="0"/>
              <a:t> Here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9426124" y="2805475"/>
            <a:ext cx="1070486" cy="369332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dirty="0"/>
              <a:t>Text Here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0461672" y="1122956"/>
            <a:ext cx="1070486" cy="369332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dirty="0"/>
              <a:t>Text Here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075185" y="1762124"/>
            <a:ext cx="1726691" cy="40011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2000" b="1" dirty="0"/>
              <a:t>Your Text Here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947333" y="5096933"/>
            <a:ext cx="83989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/>
              <a:t>Work Flow</a:t>
            </a:r>
            <a:endParaRPr lang="en-US" sz="3600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3733800" y="6333067"/>
            <a:ext cx="4825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hlinkClick r:id="rId2"/>
              </a:rPr>
              <a:t>WWW.example.com</a:t>
            </a:r>
            <a:r>
              <a:rPr lang="en-US" sz="2400" dirty="0">
                <a:solidFill>
                  <a:schemeClr val="bg1"/>
                </a:solidFill>
              </a:rPr>
              <a:t> or contact detail</a:t>
            </a:r>
          </a:p>
        </p:txBody>
      </p:sp>
    </p:spTree>
    <p:extLst>
      <p:ext uri="{BB962C8B-B14F-4D97-AF65-F5344CB8AC3E}">
        <p14:creationId xmlns:p14="http://schemas.microsoft.com/office/powerpoint/2010/main" val="20167869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733800" y="6333067"/>
            <a:ext cx="4825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hlinkClick r:id="rId2"/>
              </a:rPr>
              <a:t>WWW.example.com</a:t>
            </a:r>
            <a:r>
              <a:rPr lang="en-US" sz="2400" dirty="0">
                <a:solidFill>
                  <a:schemeClr val="bg1"/>
                </a:solidFill>
              </a:rPr>
              <a:t> or contact detail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79DC158-C373-4DCD-8746-855AB256D371}"/>
              </a:ext>
            </a:extLst>
          </p:cNvPr>
          <p:cNvSpPr/>
          <p:nvPr/>
        </p:nvSpPr>
        <p:spPr>
          <a:xfrm>
            <a:off x="6531502" y="2976851"/>
            <a:ext cx="594864" cy="594864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E9AA5F6-2B27-4AA6-98A3-CC7C363768F2}"/>
              </a:ext>
            </a:extLst>
          </p:cNvPr>
          <p:cNvSpPr/>
          <p:nvPr/>
        </p:nvSpPr>
        <p:spPr>
          <a:xfrm>
            <a:off x="6531502" y="2053998"/>
            <a:ext cx="594864" cy="594864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97C889D-108D-43E8-A845-BEB8F39C7B5F}"/>
              </a:ext>
            </a:extLst>
          </p:cNvPr>
          <p:cNvSpPr/>
          <p:nvPr/>
        </p:nvSpPr>
        <p:spPr>
          <a:xfrm>
            <a:off x="6531502" y="1131146"/>
            <a:ext cx="594864" cy="594864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19209EF-948C-4CDD-9FFF-DFA364D50243}"/>
              </a:ext>
            </a:extLst>
          </p:cNvPr>
          <p:cNvSpPr/>
          <p:nvPr/>
        </p:nvSpPr>
        <p:spPr>
          <a:xfrm>
            <a:off x="6531502" y="3899706"/>
            <a:ext cx="594864" cy="594864"/>
          </a:xfrm>
          <a:prstGeom prst="rect">
            <a:avLst/>
          </a:prstGeom>
          <a:solidFill>
            <a:srgbClr val="2E0F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16513EF-EB0D-4599-891B-BBB6210D95A8}"/>
              </a:ext>
            </a:extLst>
          </p:cNvPr>
          <p:cNvSpPr/>
          <p:nvPr/>
        </p:nvSpPr>
        <p:spPr>
          <a:xfrm>
            <a:off x="6531502" y="208293"/>
            <a:ext cx="594864" cy="594864"/>
          </a:xfrm>
          <a:prstGeom prst="rect">
            <a:avLst/>
          </a:prstGeom>
          <a:solidFill>
            <a:schemeClr val="bg2">
              <a:lumMod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8" name="Down Arrow 1">
            <a:extLst>
              <a:ext uri="{FF2B5EF4-FFF2-40B4-BE49-F238E27FC236}">
                <a16:creationId xmlns:a16="http://schemas.microsoft.com/office/drawing/2014/main" id="{AD416676-1E40-406A-9B2E-169EFA60B91D}"/>
              </a:ext>
            </a:extLst>
          </p:cNvPr>
          <p:cNvSpPr/>
          <p:nvPr/>
        </p:nvSpPr>
        <p:spPr>
          <a:xfrm rot="10800000" flipH="1">
            <a:off x="6641623" y="3987161"/>
            <a:ext cx="373963" cy="419960"/>
          </a:xfrm>
          <a:custGeom>
            <a:avLst/>
            <a:gdLst/>
            <a:ahLst/>
            <a:cxnLst/>
            <a:rect l="l" t="t" r="r" b="b"/>
            <a:pathLst>
              <a:path w="3496146" h="3926159">
                <a:moveTo>
                  <a:pt x="1476067" y="1782198"/>
                </a:moveTo>
                <a:lnTo>
                  <a:pt x="2085005" y="1782198"/>
                </a:lnTo>
                <a:lnTo>
                  <a:pt x="2085005" y="560436"/>
                </a:lnTo>
                <a:lnTo>
                  <a:pt x="2389473" y="560436"/>
                </a:lnTo>
                <a:lnTo>
                  <a:pt x="1780536" y="0"/>
                </a:lnTo>
                <a:lnTo>
                  <a:pt x="1171598" y="560436"/>
                </a:lnTo>
                <a:lnTo>
                  <a:pt x="1476067" y="560436"/>
                </a:lnTo>
                <a:close/>
                <a:moveTo>
                  <a:pt x="2794909" y="2376264"/>
                </a:moveTo>
                <a:lnTo>
                  <a:pt x="3403846" y="1815828"/>
                </a:lnTo>
                <a:lnTo>
                  <a:pt x="3099377" y="1815828"/>
                </a:lnTo>
                <a:lnTo>
                  <a:pt x="3099377" y="594066"/>
                </a:lnTo>
                <a:lnTo>
                  <a:pt x="2490440" y="594066"/>
                </a:lnTo>
                <a:lnTo>
                  <a:pt x="2490440" y="1815828"/>
                </a:lnTo>
                <a:lnTo>
                  <a:pt x="2185971" y="1815828"/>
                </a:lnTo>
                <a:close/>
                <a:moveTo>
                  <a:pt x="1738539" y="2704452"/>
                </a:moveTo>
                <a:cubicBezTo>
                  <a:pt x="2025742" y="2708651"/>
                  <a:pt x="2249289" y="2617027"/>
                  <a:pt x="2474392" y="2519294"/>
                </a:cubicBezTo>
                <a:cubicBezTo>
                  <a:pt x="2631335" y="2431624"/>
                  <a:pt x="2641220" y="2356014"/>
                  <a:pt x="2614641" y="2282563"/>
                </a:cubicBezTo>
                <a:cubicBezTo>
                  <a:pt x="2582745" y="2203226"/>
                  <a:pt x="2511446" y="2141129"/>
                  <a:pt x="2374721" y="2203680"/>
                </a:cubicBezTo>
                <a:cubicBezTo>
                  <a:pt x="2195292" y="2350932"/>
                  <a:pt x="1621166" y="2470817"/>
                  <a:pt x="1266317" y="2262320"/>
                </a:cubicBezTo>
                <a:cubicBezTo>
                  <a:pt x="1169173" y="2191011"/>
                  <a:pt x="970584" y="2135007"/>
                  <a:pt x="918755" y="2260582"/>
                </a:cubicBezTo>
                <a:cubicBezTo>
                  <a:pt x="905798" y="2301917"/>
                  <a:pt x="901034" y="2336556"/>
                  <a:pt x="904186" y="2366667"/>
                </a:cubicBezTo>
                <a:cubicBezTo>
                  <a:pt x="913642" y="2457000"/>
                  <a:pt x="994333" y="2506589"/>
                  <a:pt x="1138739" y="2574025"/>
                </a:cubicBezTo>
                <a:cubicBezTo>
                  <a:pt x="1370979" y="2664916"/>
                  <a:pt x="1566218" y="2701932"/>
                  <a:pt x="1738539" y="2704452"/>
                </a:cubicBezTo>
                <a:close/>
                <a:moveTo>
                  <a:pt x="1709810" y="3318171"/>
                </a:moveTo>
                <a:cubicBezTo>
                  <a:pt x="2287461" y="3321186"/>
                  <a:pt x="2747532" y="3089987"/>
                  <a:pt x="2907033" y="2982480"/>
                </a:cubicBezTo>
                <a:cubicBezTo>
                  <a:pt x="3019837" y="2919930"/>
                  <a:pt x="3127019" y="2830470"/>
                  <a:pt x="3047283" y="2692494"/>
                </a:cubicBezTo>
                <a:cubicBezTo>
                  <a:pt x="2931427" y="2583612"/>
                  <a:pt x="2859428" y="2623285"/>
                  <a:pt x="2747560" y="2705958"/>
                </a:cubicBezTo>
                <a:cubicBezTo>
                  <a:pt x="2476410" y="2811508"/>
                  <a:pt x="1878339" y="3347087"/>
                  <a:pt x="714142" y="2686413"/>
                </a:cubicBezTo>
                <a:cubicBezTo>
                  <a:pt x="581403" y="2592588"/>
                  <a:pt x="478211" y="2639047"/>
                  <a:pt x="434354" y="2730111"/>
                </a:cubicBezTo>
                <a:cubicBezTo>
                  <a:pt x="423118" y="2754726"/>
                  <a:pt x="419107" y="2778362"/>
                  <a:pt x="421326" y="2801084"/>
                </a:cubicBezTo>
                <a:cubicBezTo>
                  <a:pt x="427982" y="2869247"/>
                  <a:pt x="490703" y="2929162"/>
                  <a:pt x="582577" y="2982481"/>
                </a:cubicBezTo>
                <a:cubicBezTo>
                  <a:pt x="974299" y="3230234"/>
                  <a:pt x="1363219" y="3316361"/>
                  <a:pt x="1709810" y="3318171"/>
                </a:cubicBezTo>
                <a:close/>
                <a:moveTo>
                  <a:pt x="1650124" y="3925606"/>
                </a:moveTo>
                <a:cubicBezTo>
                  <a:pt x="2273556" y="3938577"/>
                  <a:pt x="2858828" y="3722251"/>
                  <a:pt x="3329308" y="3414392"/>
                </a:cubicBezTo>
                <a:cubicBezTo>
                  <a:pt x="3434138" y="3367480"/>
                  <a:pt x="3549293" y="3215474"/>
                  <a:pt x="3469556" y="3100952"/>
                </a:cubicBezTo>
                <a:cubicBezTo>
                  <a:pt x="3361675" y="3005103"/>
                  <a:pt x="3225886" y="3077348"/>
                  <a:pt x="3149901" y="3145689"/>
                </a:cubicBezTo>
                <a:cubicBezTo>
                  <a:pt x="2987266" y="3247333"/>
                  <a:pt x="1796029" y="4146474"/>
                  <a:pt x="297808" y="3098777"/>
                </a:cubicBezTo>
                <a:cubicBezTo>
                  <a:pt x="177029" y="2997135"/>
                  <a:pt x="65861" y="3063139"/>
                  <a:pt x="18020" y="3134657"/>
                </a:cubicBezTo>
                <a:cubicBezTo>
                  <a:pt x="4124" y="3161552"/>
                  <a:pt x="-1298" y="3188690"/>
                  <a:pt x="257" y="3215218"/>
                </a:cubicBezTo>
                <a:cubicBezTo>
                  <a:pt x="4919" y="3294803"/>
                  <a:pt x="72375" y="3368892"/>
                  <a:pt x="162256" y="3414392"/>
                </a:cubicBezTo>
                <a:cubicBezTo>
                  <a:pt x="657258" y="3766720"/>
                  <a:pt x="1165233" y="3915518"/>
                  <a:pt x="1650124" y="392560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tx1"/>
              </a:solidFill>
            </a:endParaRPr>
          </a:p>
        </p:txBody>
      </p:sp>
      <p:sp>
        <p:nvSpPr>
          <p:cNvPr id="9" name="Donut 15">
            <a:extLst>
              <a:ext uri="{FF2B5EF4-FFF2-40B4-BE49-F238E27FC236}">
                <a16:creationId xmlns:a16="http://schemas.microsoft.com/office/drawing/2014/main" id="{3067C438-7504-4727-815A-3E58B243FFB5}"/>
              </a:ext>
            </a:extLst>
          </p:cNvPr>
          <p:cNvSpPr/>
          <p:nvPr/>
        </p:nvSpPr>
        <p:spPr>
          <a:xfrm>
            <a:off x="6656236" y="332636"/>
            <a:ext cx="344733" cy="346182"/>
          </a:xfrm>
          <a:custGeom>
            <a:avLst/>
            <a:gdLst/>
            <a:ahLst/>
            <a:cxnLst/>
            <a:rect l="l" t="t" r="r" b="b"/>
            <a:pathLst>
              <a:path w="3821708" h="3795110">
                <a:moveTo>
                  <a:pt x="1910854" y="903842"/>
                </a:moveTo>
                <a:lnTo>
                  <a:pt x="1793831" y="1129420"/>
                </a:lnTo>
                <a:lnTo>
                  <a:pt x="1791613" y="1129420"/>
                </a:lnTo>
                <a:lnTo>
                  <a:pt x="1791892" y="1133157"/>
                </a:lnTo>
                <a:lnTo>
                  <a:pt x="1791613" y="1133695"/>
                </a:lnTo>
                <a:lnTo>
                  <a:pt x="1791933" y="1133695"/>
                </a:lnTo>
                <a:lnTo>
                  <a:pt x="1833002" y="1683464"/>
                </a:lnTo>
                <a:cubicBezTo>
                  <a:pt x="1744939" y="1714584"/>
                  <a:pt x="1682254" y="1798749"/>
                  <a:pt x="1682254" y="1897555"/>
                </a:cubicBezTo>
                <a:cubicBezTo>
                  <a:pt x="1682254" y="2023808"/>
                  <a:pt x="1784602" y="2126156"/>
                  <a:pt x="1910855" y="2126156"/>
                </a:cubicBezTo>
                <a:cubicBezTo>
                  <a:pt x="1975561" y="2126156"/>
                  <a:pt x="2033988" y="2099273"/>
                  <a:pt x="2075304" y="2055803"/>
                </a:cubicBezTo>
                <a:lnTo>
                  <a:pt x="2443125" y="2288080"/>
                </a:lnTo>
                <a:lnTo>
                  <a:pt x="2443003" y="2288309"/>
                </a:lnTo>
                <a:lnTo>
                  <a:pt x="2443494" y="2288314"/>
                </a:lnTo>
                <a:lnTo>
                  <a:pt x="2446061" y="2289935"/>
                </a:lnTo>
                <a:lnTo>
                  <a:pt x="2446904" y="2288348"/>
                </a:lnTo>
                <a:lnTo>
                  <a:pt x="2652725" y="2290436"/>
                </a:lnTo>
                <a:lnTo>
                  <a:pt x="2535900" y="2120971"/>
                </a:lnTo>
                <a:lnTo>
                  <a:pt x="2536744" y="2119385"/>
                </a:lnTo>
                <a:lnTo>
                  <a:pt x="2533964" y="2118163"/>
                </a:lnTo>
                <a:lnTo>
                  <a:pt x="2533686" y="2117759"/>
                </a:lnTo>
                <a:lnTo>
                  <a:pt x="2533565" y="2117988"/>
                </a:lnTo>
                <a:lnTo>
                  <a:pt x="2134900" y="1942755"/>
                </a:lnTo>
                <a:cubicBezTo>
                  <a:pt x="2137918" y="1928156"/>
                  <a:pt x="2139456" y="1913035"/>
                  <a:pt x="2139456" y="1897555"/>
                </a:cubicBezTo>
                <a:cubicBezTo>
                  <a:pt x="2139456" y="1798748"/>
                  <a:pt x="2076770" y="1714583"/>
                  <a:pt x="1988706" y="1683463"/>
                </a:cubicBezTo>
                <a:lnTo>
                  <a:pt x="2029775" y="1133695"/>
                </a:lnTo>
                <a:lnTo>
                  <a:pt x="2030094" y="1133695"/>
                </a:lnTo>
                <a:lnTo>
                  <a:pt x="2029815" y="1133157"/>
                </a:lnTo>
                <a:lnTo>
                  <a:pt x="2030094" y="1129420"/>
                </a:lnTo>
                <a:lnTo>
                  <a:pt x="2027877" y="1129420"/>
                </a:lnTo>
                <a:close/>
                <a:moveTo>
                  <a:pt x="1910854" y="565406"/>
                </a:moveTo>
                <a:cubicBezTo>
                  <a:pt x="2646579" y="565406"/>
                  <a:pt x="3243002" y="1161829"/>
                  <a:pt x="3243002" y="1897554"/>
                </a:cubicBezTo>
                <a:cubicBezTo>
                  <a:pt x="3243002" y="2633279"/>
                  <a:pt x="2646579" y="3229702"/>
                  <a:pt x="1910854" y="3229702"/>
                </a:cubicBezTo>
                <a:cubicBezTo>
                  <a:pt x="1175129" y="3229702"/>
                  <a:pt x="578706" y="2633279"/>
                  <a:pt x="578706" y="1897554"/>
                </a:cubicBezTo>
                <a:cubicBezTo>
                  <a:pt x="578706" y="1161829"/>
                  <a:pt x="1175129" y="565406"/>
                  <a:pt x="1910854" y="565406"/>
                </a:cubicBezTo>
                <a:close/>
                <a:moveTo>
                  <a:pt x="1766837" y="367010"/>
                </a:moveTo>
                <a:cubicBezTo>
                  <a:pt x="1050362" y="432397"/>
                  <a:pt x="475174" y="981146"/>
                  <a:pt x="377476" y="1681610"/>
                </a:cubicBezTo>
                <a:lnTo>
                  <a:pt x="426306" y="1681610"/>
                </a:lnTo>
                <a:cubicBezTo>
                  <a:pt x="510474" y="1681610"/>
                  <a:pt x="578706" y="1746088"/>
                  <a:pt x="578706" y="1825626"/>
                </a:cubicBezTo>
                <a:cubicBezTo>
                  <a:pt x="578706" y="1905164"/>
                  <a:pt x="510474" y="1969642"/>
                  <a:pt x="426306" y="1969642"/>
                </a:cubicBezTo>
                <a:lnTo>
                  <a:pt x="364094" y="1969642"/>
                </a:lnTo>
                <a:cubicBezTo>
                  <a:pt x="398055" y="2738400"/>
                  <a:pt x="1003246" y="3359660"/>
                  <a:pt x="1769417" y="3427809"/>
                </a:cubicBezTo>
                <a:lnTo>
                  <a:pt x="1769417" y="3382101"/>
                </a:lnTo>
                <a:cubicBezTo>
                  <a:pt x="1769417" y="3297933"/>
                  <a:pt x="1833895" y="3229701"/>
                  <a:pt x="1913433" y="3229701"/>
                </a:cubicBezTo>
                <a:cubicBezTo>
                  <a:pt x="1992971" y="3229701"/>
                  <a:pt x="2057449" y="3297933"/>
                  <a:pt x="2057449" y="3382101"/>
                </a:cubicBezTo>
                <a:lnTo>
                  <a:pt x="2057449" y="3427707"/>
                </a:lnTo>
                <a:cubicBezTo>
                  <a:pt x="2804164" y="3358467"/>
                  <a:pt x="3396856" y="2764020"/>
                  <a:pt x="3455018" y="2020616"/>
                </a:cubicBezTo>
                <a:lnTo>
                  <a:pt x="3395402" y="2020616"/>
                </a:lnTo>
                <a:cubicBezTo>
                  <a:pt x="3311234" y="2020616"/>
                  <a:pt x="3243002" y="1956138"/>
                  <a:pt x="3243002" y="1876600"/>
                </a:cubicBezTo>
                <a:cubicBezTo>
                  <a:pt x="3243002" y="1797062"/>
                  <a:pt x="3311234" y="1732584"/>
                  <a:pt x="3395402" y="1732584"/>
                </a:cubicBezTo>
                <a:lnTo>
                  <a:pt x="3451747" y="1732584"/>
                </a:lnTo>
                <a:cubicBezTo>
                  <a:pt x="3374444" y="1008025"/>
                  <a:pt x="2788738" y="434055"/>
                  <a:pt x="2054869" y="367632"/>
                </a:cubicBezTo>
                <a:lnTo>
                  <a:pt x="2054869" y="407296"/>
                </a:lnTo>
                <a:cubicBezTo>
                  <a:pt x="2054869" y="491464"/>
                  <a:pt x="1990391" y="559696"/>
                  <a:pt x="1910853" y="559696"/>
                </a:cubicBezTo>
                <a:cubicBezTo>
                  <a:pt x="1831315" y="559696"/>
                  <a:pt x="1766837" y="491464"/>
                  <a:pt x="1766837" y="407296"/>
                </a:cubicBezTo>
                <a:close/>
                <a:moveTo>
                  <a:pt x="1910854" y="0"/>
                </a:moveTo>
                <a:cubicBezTo>
                  <a:pt x="2966190" y="0"/>
                  <a:pt x="3821708" y="849564"/>
                  <a:pt x="3821708" y="1897555"/>
                </a:cubicBezTo>
                <a:cubicBezTo>
                  <a:pt x="3821708" y="2945546"/>
                  <a:pt x="2966190" y="3795110"/>
                  <a:pt x="1910854" y="3795110"/>
                </a:cubicBezTo>
                <a:cubicBezTo>
                  <a:pt x="855518" y="3795110"/>
                  <a:pt x="0" y="2945546"/>
                  <a:pt x="0" y="1897555"/>
                </a:cubicBezTo>
                <a:cubicBezTo>
                  <a:pt x="0" y="849564"/>
                  <a:pt x="855518" y="0"/>
                  <a:pt x="191085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tx1"/>
              </a:solidFill>
            </a:endParaRPr>
          </a:p>
        </p:txBody>
      </p:sp>
      <p:sp>
        <p:nvSpPr>
          <p:cNvPr id="10" name="Rectangle 1">
            <a:extLst>
              <a:ext uri="{FF2B5EF4-FFF2-40B4-BE49-F238E27FC236}">
                <a16:creationId xmlns:a16="http://schemas.microsoft.com/office/drawing/2014/main" id="{9D2557BD-FDEE-45A3-8324-042B0CB36DEE}"/>
              </a:ext>
            </a:extLst>
          </p:cNvPr>
          <p:cNvSpPr>
            <a:spLocks noChangeAspect="1"/>
          </p:cNvSpPr>
          <p:nvPr/>
        </p:nvSpPr>
        <p:spPr>
          <a:xfrm>
            <a:off x="6659686" y="3073148"/>
            <a:ext cx="352355" cy="351677"/>
          </a:xfrm>
          <a:custGeom>
            <a:avLst/>
            <a:gdLst/>
            <a:ahLst/>
            <a:cxnLst/>
            <a:rect l="l" t="t" r="r" b="b"/>
            <a:pathLst>
              <a:path w="4020621" h="4012920">
                <a:moveTo>
                  <a:pt x="780213" y="3724888"/>
                </a:moveTo>
                <a:lnTo>
                  <a:pt x="2868445" y="3724888"/>
                </a:lnTo>
                <a:lnTo>
                  <a:pt x="2868445" y="4012920"/>
                </a:lnTo>
                <a:lnTo>
                  <a:pt x="780213" y="4012920"/>
                </a:lnTo>
                <a:close/>
                <a:moveTo>
                  <a:pt x="4020621" y="2152587"/>
                </a:moveTo>
                <a:lnTo>
                  <a:pt x="4020621" y="3448731"/>
                </a:lnTo>
                <a:lnTo>
                  <a:pt x="3903908" y="3386593"/>
                </a:lnTo>
                <a:lnTo>
                  <a:pt x="3903908" y="2214725"/>
                </a:lnTo>
                <a:close/>
                <a:moveTo>
                  <a:pt x="1582587" y="1544569"/>
                </a:moveTo>
                <a:cubicBezTo>
                  <a:pt x="1525677" y="1652847"/>
                  <a:pt x="1434945" y="1739939"/>
                  <a:pt x="1324158" y="1792547"/>
                </a:cubicBezTo>
                <a:lnTo>
                  <a:pt x="1790243" y="1792547"/>
                </a:lnTo>
                <a:cubicBezTo>
                  <a:pt x="1708293" y="1721838"/>
                  <a:pt x="1638004" y="1638154"/>
                  <a:pt x="1582587" y="1544569"/>
                </a:cubicBezTo>
                <a:close/>
                <a:moveTo>
                  <a:pt x="1238323" y="1312673"/>
                </a:moveTo>
                <a:cubicBezTo>
                  <a:pt x="1173622" y="1312673"/>
                  <a:pt x="1121172" y="1365123"/>
                  <a:pt x="1121172" y="1429824"/>
                </a:cubicBezTo>
                <a:cubicBezTo>
                  <a:pt x="1121172" y="1494525"/>
                  <a:pt x="1173622" y="1546975"/>
                  <a:pt x="1238323" y="1546975"/>
                </a:cubicBezTo>
                <a:cubicBezTo>
                  <a:pt x="1303024" y="1546975"/>
                  <a:pt x="1355474" y="1494525"/>
                  <a:pt x="1355474" y="1429824"/>
                </a:cubicBezTo>
                <a:cubicBezTo>
                  <a:pt x="1355474" y="1365123"/>
                  <a:pt x="1303024" y="1312673"/>
                  <a:pt x="1238323" y="1312673"/>
                </a:cubicBezTo>
                <a:close/>
                <a:moveTo>
                  <a:pt x="870057" y="1312673"/>
                </a:moveTo>
                <a:cubicBezTo>
                  <a:pt x="805356" y="1312673"/>
                  <a:pt x="752906" y="1365123"/>
                  <a:pt x="752906" y="1429824"/>
                </a:cubicBezTo>
                <a:cubicBezTo>
                  <a:pt x="752906" y="1494525"/>
                  <a:pt x="805356" y="1546975"/>
                  <a:pt x="870057" y="1546975"/>
                </a:cubicBezTo>
                <a:cubicBezTo>
                  <a:pt x="934758" y="1546975"/>
                  <a:pt x="987208" y="1494525"/>
                  <a:pt x="987208" y="1429824"/>
                </a:cubicBezTo>
                <a:cubicBezTo>
                  <a:pt x="987208" y="1365123"/>
                  <a:pt x="934758" y="1312673"/>
                  <a:pt x="870057" y="1312673"/>
                </a:cubicBezTo>
                <a:close/>
                <a:moveTo>
                  <a:pt x="2775838" y="1127627"/>
                </a:moveTo>
                <a:cubicBezTo>
                  <a:pt x="2666578" y="1127627"/>
                  <a:pt x="2578006" y="1216199"/>
                  <a:pt x="2578006" y="1325459"/>
                </a:cubicBezTo>
                <a:cubicBezTo>
                  <a:pt x="2578006" y="1434719"/>
                  <a:pt x="2666578" y="1523291"/>
                  <a:pt x="2775838" y="1523291"/>
                </a:cubicBezTo>
                <a:cubicBezTo>
                  <a:pt x="2885098" y="1523291"/>
                  <a:pt x="2973670" y="1434719"/>
                  <a:pt x="2973670" y="1325459"/>
                </a:cubicBezTo>
                <a:cubicBezTo>
                  <a:pt x="2973670" y="1216199"/>
                  <a:pt x="2885098" y="1127627"/>
                  <a:pt x="2775838" y="1127627"/>
                </a:cubicBezTo>
                <a:close/>
                <a:moveTo>
                  <a:pt x="2153949" y="1127627"/>
                </a:moveTo>
                <a:cubicBezTo>
                  <a:pt x="2044689" y="1127627"/>
                  <a:pt x="1956117" y="1216199"/>
                  <a:pt x="1956117" y="1325459"/>
                </a:cubicBezTo>
                <a:cubicBezTo>
                  <a:pt x="1956117" y="1434719"/>
                  <a:pt x="2044689" y="1523291"/>
                  <a:pt x="2153949" y="1523291"/>
                </a:cubicBezTo>
                <a:cubicBezTo>
                  <a:pt x="2263209" y="1523291"/>
                  <a:pt x="2351781" y="1434719"/>
                  <a:pt x="2351781" y="1325459"/>
                </a:cubicBezTo>
                <a:cubicBezTo>
                  <a:pt x="2351781" y="1216199"/>
                  <a:pt x="2263209" y="1127627"/>
                  <a:pt x="2153949" y="1127627"/>
                </a:cubicBezTo>
                <a:close/>
                <a:moveTo>
                  <a:pt x="1238323" y="956510"/>
                </a:moveTo>
                <a:cubicBezTo>
                  <a:pt x="1173622" y="956510"/>
                  <a:pt x="1121172" y="1008960"/>
                  <a:pt x="1121172" y="1073661"/>
                </a:cubicBezTo>
                <a:cubicBezTo>
                  <a:pt x="1121172" y="1138362"/>
                  <a:pt x="1173622" y="1190812"/>
                  <a:pt x="1238323" y="1190812"/>
                </a:cubicBezTo>
                <a:cubicBezTo>
                  <a:pt x="1303024" y="1190812"/>
                  <a:pt x="1355474" y="1138362"/>
                  <a:pt x="1355474" y="1073661"/>
                </a:cubicBezTo>
                <a:cubicBezTo>
                  <a:pt x="1355474" y="1008960"/>
                  <a:pt x="1303024" y="956510"/>
                  <a:pt x="1238323" y="956510"/>
                </a:cubicBezTo>
                <a:close/>
                <a:moveTo>
                  <a:pt x="870057" y="956510"/>
                </a:moveTo>
                <a:cubicBezTo>
                  <a:pt x="805356" y="956510"/>
                  <a:pt x="752906" y="1008960"/>
                  <a:pt x="752906" y="1073661"/>
                </a:cubicBezTo>
                <a:cubicBezTo>
                  <a:pt x="752906" y="1138362"/>
                  <a:pt x="805356" y="1190812"/>
                  <a:pt x="870057" y="1190812"/>
                </a:cubicBezTo>
                <a:cubicBezTo>
                  <a:pt x="934758" y="1190812"/>
                  <a:pt x="987208" y="1138362"/>
                  <a:pt x="987208" y="1073661"/>
                </a:cubicBezTo>
                <a:cubicBezTo>
                  <a:pt x="987208" y="1008960"/>
                  <a:pt x="934758" y="956510"/>
                  <a:pt x="870057" y="956510"/>
                </a:cubicBezTo>
                <a:close/>
                <a:moveTo>
                  <a:pt x="2775838" y="526176"/>
                </a:moveTo>
                <a:cubicBezTo>
                  <a:pt x="2666578" y="526176"/>
                  <a:pt x="2578006" y="614748"/>
                  <a:pt x="2578006" y="724008"/>
                </a:cubicBezTo>
                <a:cubicBezTo>
                  <a:pt x="2578006" y="833268"/>
                  <a:pt x="2666578" y="921840"/>
                  <a:pt x="2775838" y="921840"/>
                </a:cubicBezTo>
                <a:cubicBezTo>
                  <a:pt x="2885098" y="921840"/>
                  <a:pt x="2973670" y="833268"/>
                  <a:pt x="2973670" y="724008"/>
                </a:cubicBezTo>
                <a:cubicBezTo>
                  <a:pt x="2973670" y="614748"/>
                  <a:pt x="2885098" y="526176"/>
                  <a:pt x="2775838" y="526176"/>
                </a:cubicBezTo>
                <a:close/>
                <a:moveTo>
                  <a:pt x="2153949" y="526176"/>
                </a:moveTo>
                <a:cubicBezTo>
                  <a:pt x="2044689" y="526176"/>
                  <a:pt x="1956117" y="614748"/>
                  <a:pt x="1956117" y="724008"/>
                </a:cubicBezTo>
                <a:cubicBezTo>
                  <a:pt x="1956117" y="833268"/>
                  <a:pt x="2044689" y="921840"/>
                  <a:pt x="2153949" y="921840"/>
                </a:cubicBezTo>
                <a:cubicBezTo>
                  <a:pt x="2263209" y="921840"/>
                  <a:pt x="2351781" y="833268"/>
                  <a:pt x="2351781" y="724008"/>
                </a:cubicBezTo>
                <a:cubicBezTo>
                  <a:pt x="2351781" y="614748"/>
                  <a:pt x="2263209" y="526176"/>
                  <a:pt x="2153949" y="526176"/>
                </a:cubicBezTo>
                <a:close/>
                <a:moveTo>
                  <a:pt x="2464893" y="0"/>
                </a:moveTo>
                <a:cubicBezTo>
                  <a:pt x="3030837" y="0"/>
                  <a:pt x="3489626" y="458789"/>
                  <a:pt x="3489626" y="1024733"/>
                </a:cubicBezTo>
                <a:cubicBezTo>
                  <a:pt x="3489626" y="1442455"/>
                  <a:pt x="3239684" y="1801800"/>
                  <a:pt x="2880320" y="1959209"/>
                </a:cubicBezTo>
                <a:lnTo>
                  <a:pt x="2880320" y="2008571"/>
                </a:lnTo>
                <a:lnTo>
                  <a:pt x="3250857" y="2008571"/>
                </a:lnTo>
                <a:lnTo>
                  <a:pt x="3250857" y="2359970"/>
                </a:lnTo>
                <a:lnTo>
                  <a:pt x="3437294" y="2359970"/>
                </a:lnTo>
                <a:lnTo>
                  <a:pt x="3437294" y="2360694"/>
                </a:lnTo>
                <a:lnTo>
                  <a:pt x="3852060" y="2233461"/>
                </a:lnTo>
                <a:lnTo>
                  <a:pt x="3852060" y="3367858"/>
                </a:lnTo>
                <a:lnTo>
                  <a:pt x="3437294" y="3240624"/>
                </a:lnTo>
                <a:lnTo>
                  <a:pt x="3437294" y="3241349"/>
                </a:lnTo>
                <a:lnTo>
                  <a:pt x="3250857" y="3241349"/>
                </a:lnTo>
                <a:lnTo>
                  <a:pt x="3250857" y="3633063"/>
                </a:lnTo>
                <a:lnTo>
                  <a:pt x="298529" y="3633063"/>
                </a:lnTo>
                <a:lnTo>
                  <a:pt x="298529" y="2431730"/>
                </a:lnTo>
                <a:lnTo>
                  <a:pt x="0" y="2008571"/>
                </a:lnTo>
                <a:lnTo>
                  <a:pt x="298529" y="2008571"/>
                </a:lnTo>
                <a:lnTo>
                  <a:pt x="792088" y="2008571"/>
                </a:lnTo>
                <a:lnTo>
                  <a:pt x="792088" y="1796817"/>
                </a:lnTo>
                <a:cubicBezTo>
                  <a:pt x="587745" y="1700755"/>
                  <a:pt x="447370" y="1492642"/>
                  <a:pt x="447370" y="1251742"/>
                </a:cubicBezTo>
                <a:cubicBezTo>
                  <a:pt x="447370" y="916605"/>
                  <a:pt x="719053" y="644923"/>
                  <a:pt x="1054190" y="644923"/>
                </a:cubicBezTo>
                <a:cubicBezTo>
                  <a:pt x="1212753" y="644923"/>
                  <a:pt x="1357112" y="705740"/>
                  <a:pt x="1463939" y="806702"/>
                </a:cubicBezTo>
                <a:cubicBezTo>
                  <a:pt x="1563407" y="345444"/>
                  <a:pt x="1973809" y="0"/>
                  <a:pt x="2464893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" name="Rounded Rectangle 24">
            <a:extLst>
              <a:ext uri="{FF2B5EF4-FFF2-40B4-BE49-F238E27FC236}">
                <a16:creationId xmlns:a16="http://schemas.microsoft.com/office/drawing/2014/main" id="{D017B82C-C22E-45F6-9394-8CF582FEEEA5}"/>
              </a:ext>
            </a:extLst>
          </p:cNvPr>
          <p:cNvSpPr>
            <a:spLocks noChangeAspect="1"/>
          </p:cNvSpPr>
          <p:nvPr/>
        </p:nvSpPr>
        <p:spPr>
          <a:xfrm>
            <a:off x="6663703" y="2220953"/>
            <a:ext cx="337264" cy="260957"/>
          </a:xfrm>
          <a:custGeom>
            <a:avLst/>
            <a:gdLst/>
            <a:ahLst/>
            <a:cxnLst/>
            <a:rect l="l" t="t" r="r" b="b"/>
            <a:pathLst>
              <a:path w="3960000" h="3064028">
                <a:moveTo>
                  <a:pt x="1955333" y="1285185"/>
                </a:moveTo>
                <a:cubicBezTo>
                  <a:pt x="2192176" y="1285185"/>
                  <a:pt x="2384176" y="1477185"/>
                  <a:pt x="2384176" y="1714028"/>
                </a:cubicBezTo>
                <a:cubicBezTo>
                  <a:pt x="2384176" y="1950871"/>
                  <a:pt x="2192176" y="2142871"/>
                  <a:pt x="1955333" y="2142871"/>
                </a:cubicBezTo>
                <a:cubicBezTo>
                  <a:pt x="1718490" y="2142871"/>
                  <a:pt x="1526490" y="1950871"/>
                  <a:pt x="1526490" y="1714028"/>
                </a:cubicBezTo>
                <a:cubicBezTo>
                  <a:pt x="1526490" y="1477185"/>
                  <a:pt x="1718490" y="1285185"/>
                  <a:pt x="1955333" y="1285185"/>
                </a:cubicBezTo>
                <a:close/>
                <a:moveTo>
                  <a:pt x="1955333" y="1074136"/>
                </a:moveTo>
                <a:cubicBezTo>
                  <a:pt x="1601930" y="1074136"/>
                  <a:pt x="1315441" y="1360625"/>
                  <a:pt x="1315441" y="1714028"/>
                </a:cubicBezTo>
                <a:cubicBezTo>
                  <a:pt x="1315441" y="2067431"/>
                  <a:pt x="1601930" y="2353920"/>
                  <a:pt x="1955333" y="2353920"/>
                </a:cubicBezTo>
                <a:cubicBezTo>
                  <a:pt x="2308736" y="2353920"/>
                  <a:pt x="2595225" y="2067431"/>
                  <a:pt x="2595225" y="1714028"/>
                </a:cubicBezTo>
                <a:cubicBezTo>
                  <a:pt x="2595225" y="1360625"/>
                  <a:pt x="2308736" y="1074136"/>
                  <a:pt x="1955333" y="1074136"/>
                </a:cubicBezTo>
                <a:close/>
                <a:moveTo>
                  <a:pt x="1955333" y="849503"/>
                </a:moveTo>
                <a:cubicBezTo>
                  <a:pt x="2432797" y="849503"/>
                  <a:pt x="2819858" y="1236564"/>
                  <a:pt x="2819858" y="1714028"/>
                </a:cubicBezTo>
                <a:cubicBezTo>
                  <a:pt x="2819858" y="2191492"/>
                  <a:pt x="2432797" y="2578553"/>
                  <a:pt x="1955333" y="2578553"/>
                </a:cubicBezTo>
                <a:cubicBezTo>
                  <a:pt x="1477869" y="2578553"/>
                  <a:pt x="1090808" y="2191492"/>
                  <a:pt x="1090808" y="1714028"/>
                </a:cubicBezTo>
                <a:cubicBezTo>
                  <a:pt x="1090808" y="1236564"/>
                  <a:pt x="1477869" y="849503"/>
                  <a:pt x="1955333" y="849503"/>
                </a:cubicBezTo>
                <a:close/>
                <a:moveTo>
                  <a:pt x="3253503" y="756254"/>
                </a:moveTo>
                <a:cubicBezTo>
                  <a:pt x="3162525" y="756254"/>
                  <a:pt x="3088773" y="830006"/>
                  <a:pt x="3088773" y="920984"/>
                </a:cubicBezTo>
                <a:cubicBezTo>
                  <a:pt x="3088773" y="1011962"/>
                  <a:pt x="3162525" y="1085714"/>
                  <a:pt x="3253503" y="1085714"/>
                </a:cubicBezTo>
                <a:cubicBezTo>
                  <a:pt x="3344481" y="1085714"/>
                  <a:pt x="3418233" y="1011962"/>
                  <a:pt x="3418233" y="920984"/>
                </a:cubicBezTo>
                <a:cubicBezTo>
                  <a:pt x="3418233" y="830006"/>
                  <a:pt x="3344481" y="756254"/>
                  <a:pt x="3253503" y="756254"/>
                </a:cubicBezTo>
                <a:close/>
                <a:moveTo>
                  <a:pt x="1955333" y="744677"/>
                </a:moveTo>
                <a:cubicBezTo>
                  <a:pt x="1419975" y="744677"/>
                  <a:pt x="985982" y="1178670"/>
                  <a:pt x="985982" y="1714028"/>
                </a:cubicBezTo>
                <a:cubicBezTo>
                  <a:pt x="985982" y="2249386"/>
                  <a:pt x="1419975" y="2683379"/>
                  <a:pt x="1955333" y="2683379"/>
                </a:cubicBezTo>
                <a:cubicBezTo>
                  <a:pt x="2490691" y="2683379"/>
                  <a:pt x="2924684" y="2249386"/>
                  <a:pt x="2924684" y="1714028"/>
                </a:cubicBezTo>
                <a:cubicBezTo>
                  <a:pt x="2924684" y="1178670"/>
                  <a:pt x="2490691" y="744677"/>
                  <a:pt x="1955333" y="744677"/>
                </a:cubicBezTo>
                <a:close/>
                <a:moveTo>
                  <a:pt x="1333922" y="0"/>
                </a:moveTo>
                <a:lnTo>
                  <a:pt x="2626078" y="0"/>
                </a:lnTo>
                <a:lnTo>
                  <a:pt x="2717085" y="364028"/>
                </a:lnTo>
                <a:lnTo>
                  <a:pt x="3699990" y="364028"/>
                </a:lnTo>
                <a:cubicBezTo>
                  <a:pt x="3843590" y="364028"/>
                  <a:pt x="3960000" y="480438"/>
                  <a:pt x="3960000" y="624038"/>
                </a:cubicBezTo>
                <a:lnTo>
                  <a:pt x="3960000" y="2804018"/>
                </a:lnTo>
                <a:cubicBezTo>
                  <a:pt x="3960000" y="2947618"/>
                  <a:pt x="3843590" y="3064028"/>
                  <a:pt x="3699990" y="3064028"/>
                </a:cubicBezTo>
                <a:lnTo>
                  <a:pt x="260010" y="3064028"/>
                </a:lnTo>
                <a:cubicBezTo>
                  <a:pt x="116410" y="3064028"/>
                  <a:pt x="0" y="2947618"/>
                  <a:pt x="0" y="2804018"/>
                </a:cubicBezTo>
                <a:lnTo>
                  <a:pt x="0" y="624038"/>
                </a:lnTo>
                <a:cubicBezTo>
                  <a:pt x="0" y="480438"/>
                  <a:pt x="116410" y="364028"/>
                  <a:pt x="260010" y="364028"/>
                </a:cubicBezTo>
                <a:lnTo>
                  <a:pt x="443165" y="364028"/>
                </a:lnTo>
                <a:lnTo>
                  <a:pt x="443165" y="237982"/>
                </a:lnTo>
                <a:cubicBezTo>
                  <a:pt x="443165" y="195266"/>
                  <a:pt x="477794" y="160637"/>
                  <a:pt x="520510" y="160637"/>
                </a:cubicBezTo>
                <a:lnTo>
                  <a:pt x="1049896" y="160637"/>
                </a:lnTo>
                <a:cubicBezTo>
                  <a:pt x="1092612" y="160637"/>
                  <a:pt x="1127241" y="195266"/>
                  <a:pt x="1127241" y="237982"/>
                </a:cubicBezTo>
                <a:lnTo>
                  <a:pt x="1127241" y="364028"/>
                </a:lnTo>
                <a:lnTo>
                  <a:pt x="1242915" y="36402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2" name="Freeform 35">
            <a:extLst>
              <a:ext uri="{FF2B5EF4-FFF2-40B4-BE49-F238E27FC236}">
                <a16:creationId xmlns:a16="http://schemas.microsoft.com/office/drawing/2014/main" id="{872A0536-4C83-43C4-A5E4-E256A28E2FEE}"/>
              </a:ext>
            </a:extLst>
          </p:cNvPr>
          <p:cNvSpPr>
            <a:spLocks noChangeAspect="1"/>
          </p:cNvSpPr>
          <p:nvPr/>
        </p:nvSpPr>
        <p:spPr>
          <a:xfrm rot="8580000">
            <a:off x="6663229" y="1263311"/>
            <a:ext cx="331419" cy="330536"/>
          </a:xfrm>
          <a:custGeom>
            <a:avLst/>
            <a:gdLst/>
            <a:ahLst/>
            <a:cxnLst/>
            <a:rect l="l" t="t" r="r" b="b"/>
            <a:pathLst>
              <a:path w="3872365" h="3862045">
                <a:moveTo>
                  <a:pt x="1786489" y="808318"/>
                </a:moveTo>
                <a:cubicBezTo>
                  <a:pt x="1525809" y="610106"/>
                  <a:pt x="1257124" y="397966"/>
                  <a:pt x="1040385" y="230829"/>
                </a:cubicBezTo>
                <a:cubicBezTo>
                  <a:pt x="1905215" y="-194386"/>
                  <a:pt x="2650439" y="24572"/>
                  <a:pt x="3162062" y="429660"/>
                </a:cubicBezTo>
                <a:cubicBezTo>
                  <a:pt x="3007351" y="875340"/>
                  <a:pt x="2905932" y="1443216"/>
                  <a:pt x="2745609" y="1410478"/>
                </a:cubicBezTo>
                <a:cubicBezTo>
                  <a:pt x="2633182" y="1430335"/>
                  <a:pt x="2220955" y="1138671"/>
                  <a:pt x="1786489" y="808318"/>
                </a:cubicBezTo>
                <a:close/>
                <a:moveTo>
                  <a:pt x="2701004" y="2590217"/>
                </a:moveTo>
                <a:cubicBezTo>
                  <a:pt x="2682933" y="2576481"/>
                  <a:pt x="2672282" y="2559744"/>
                  <a:pt x="2670336" y="2539383"/>
                </a:cubicBezTo>
                <a:cubicBezTo>
                  <a:pt x="2587360" y="2376647"/>
                  <a:pt x="3042640" y="1246798"/>
                  <a:pt x="3299881" y="563773"/>
                </a:cubicBezTo>
                <a:cubicBezTo>
                  <a:pt x="3959368" y="1266493"/>
                  <a:pt x="3967860" y="2043171"/>
                  <a:pt x="3730056" y="2650875"/>
                </a:cubicBezTo>
                <a:cubicBezTo>
                  <a:pt x="3317547" y="2635434"/>
                  <a:pt x="2827499" y="2686366"/>
                  <a:pt x="2701004" y="2590217"/>
                </a:cubicBezTo>
                <a:close/>
                <a:moveTo>
                  <a:pt x="19691" y="2248546"/>
                </a:moveTo>
                <a:cubicBezTo>
                  <a:pt x="-100797" y="1292396"/>
                  <a:pt x="348853" y="659059"/>
                  <a:pt x="898439" y="307194"/>
                </a:cubicBezTo>
                <a:cubicBezTo>
                  <a:pt x="1269469" y="598575"/>
                  <a:pt x="1773388" y="879352"/>
                  <a:pt x="1690237" y="1020281"/>
                </a:cubicBezTo>
                <a:cubicBezTo>
                  <a:pt x="1661713" y="1200709"/>
                  <a:pt x="629275" y="1847170"/>
                  <a:pt x="19691" y="2248546"/>
                </a:cubicBezTo>
                <a:close/>
                <a:moveTo>
                  <a:pt x="1805382" y="3858278"/>
                </a:moveTo>
                <a:cubicBezTo>
                  <a:pt x="1676483" y="3404460"/>
                  <a:pt x="1433840" y="2881111"/>
                  <a:pt x="1583946" y="2815971"/>
                </a:cubicBezTo>
                <a:cubicBezTo>
                  <a:pt x="1713076" y="2686769"/>
                  <a:pt x="2928316" y="2770622"/>
                  <a:pt x="3657403" y="2804207"/>
                </a:cubicBezTo>
                <a:cubicBezTo>
                  <a:pt x="3192869" y="3648569"/>
                  <a:pt x="2456828" y="3896652"/>
                  <a:pt x="1805382" y="3858278"/>
                </a:cubicBezTo>
                <a:close/>
                <a:moveTo>
                  <a:pt x="762284" y="3480575"/>
                </a:moveTo>
                <a:cubicBezTo>
                  <a:pt x="380940" y="3198297"/>
                  <a:pt x="161300" y="2806810"/>
                  <a:pt x="58293" y="2412172"/>
                </a:cubicBezTo>
                <a:cubicBezTo>
                  <a:pt x="450067" y="2149344"/>
                  <a:pt x="872820" y="1756853"/>
                  <a:pt x="981158" y="1879484"/>
                </a:cubicBezTo>
                <a:cubicBezTo>
                  <a:pt x="1143940" y="1962367"/>
                  <a:pt x="1439720" y="3144041"/>
                  <a:pt x="1633080" y="3847823"/>
                </a:cubicBezTo>
                <a:cubicBezTo>
                  <a:pt x="1278110" y="3779994"/>
                  <a:pt x="991090" y="3649942"/>
                  <a:pt x="762284" y="348057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9CFA400-18B8-4633-AAD9-CC4AC9D03EE2}"/>
              </a:ext>
            </a:extLst>
          </p:cNvPr>
          <p:cNvSpPr/>
          <p:nvPr/>
        </p:nvSpPr>
        <p:spPr>
          <a:xfrm>
            <a:off x="4363566" y="2169097"/>
            <a:ext cx="966653" cy="5576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3F4E9E9-AE6E-49C5-A46C-A3FEBCB0CBCE}"/>
              </a:ext>
            </a:extLst>
          </p:cNvPr>
          <p:cNvSpPr/>
          <p:nvPr/>
        </p:nvSpPr>
        <p:spPr>
          <a:xfrm>
            <a:off x="4363566" y="2246349"/>
            <a:ext cx="966653" cy="55762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BD09650-7555-43D9-A935-69459AB441AA}"/>
              </a:ext>
            </a:extLst>
          </p:cNvPr>
          <p:cNvSpPr/>
          <p:nvPr/>
        </p:nvSpPr>
        <p:spPr>
          <a:xfrm>
            <a:off x="4363566" y="2323601"/>
            <a:ext cx="966653" cy="55762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023BCC4-E00A-4165-9FB9-2678B02F2AF5}"/>
              </a:ext>
            </a:extLst>
          </p:cNvPr>
          <p:cNvSpPr/>
          <p:nvPr/>
        </p:nvSpPr>
        <p:spPr>
          <a:xfrm>
            <a:off x="4363566" y="2400853"/>
            <a:ext cx="966653" cy="55762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5891BDB-4C5F-40F6-B320-B4E90AD3DE1D}"/>
              </a:ext>
            </a:extLst>
          </p:cNvPr>
          <p:cNvSpPr/>
          <p:nvPr/>
        </p:nvSpPr>
        <p:spPr>
          <a:xfrm>
            <a:off x="4363566" y="2478104"/>
            <a:ext cx="966653" cy="55762"/>
          </a:xfrm>
          <a:prstGeom prst="rect">
            <a:avLst/>
          </a:prstGeom>
          <a:solidFill>
            <a:srgbClr val="2E0F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18" name="Freeform 47">
            <a:extLst>
              <a:ext uri="{FF2B5EF4-FFF2-40B4-BE49-F238E27FC236}">
                <a16:creationId xmlns:a16="http://schemas.microsoft.com/office/drawing/2014/main" id="{498A6AD0-40EF-4BB3-945E-DD8D32A78992}"/>
              </a:ext>
            </a:extLst>
          </p:cNvPr>
          <p:cNvSpPr/>
          <p:nvPr/>
        </p:nvSpPr>
        <p:spPr>
          <a:xfrm>
            <a:off x="5328592" y="208296"/>
            <a:ext cx="1204814" cy="2019981"/>
          </a:xfrm>
          <a:custGeom>
            <a:avLst/>
            <a:gdLst>
              <a:gd name="connsiteX0" fmla="*/ 0 w 1177747"/>
              <a:gd name="connsiteY0" fmla="*/ 1945843 h 1945843"/>
              <a:gd name="connsiteX1" fmla="*/ 1177747 w 1177747"/>
              <a:gd name="connsiteY1" fmla="*/ 0 h 1945843"/>
              <a:gd name="connsiteX2" fmla="*/ 1177747 w 1177747"/>
              <a:gd name="connsiteY2" fmla="*/ 563270 h 1945843"/>
              <a:gd name="connsiteX3" fmla="*/ 0 w 1177747"/>
              <a:gd name="connsiteY3" fmla="*/ 1945843 h 1945843"/>
              <a:gd name="connsiteX0" fmla="*/ 0 w 1177747"/>
              <a:gd name="connsiteY0" fmla="*/ 1945843 h 2001427"/>
              <a:gd name="connsiteX1" fmla="*/ 1177747 w 1177747"/>
              <a:gd name="connsiteY1" fmla="*/ 0 h 2001427"/>
              <a:gd name="connsiteX2" fmla="*/ 1177747 w 1177747"/>
              <a:gd name="connsiteY2" fmla="*/ 563270 h 2001427"/>
              <a:gd name="connsiteX3" fmla="*/ 4432 w 1177747"/>
              <a:gd name="connsiteY3" fmla="*/ 2001427 h 2001427"/>
              <a:gd name="connsiteX4" fmla="*/ 0 w 1177747"/>
              <a:gd name="connsiteY4" fmla="*/ 1945843 h 2001427"/>
              <a:gd name="connsiteX0" fmla="*/ 0 w 1177747"/>
              <a:gd name="connsiteY0" fmla="*/ 1905052 h 2001427"/>
              <a:gd name="connsiteX1" fmla="*/ 1177747 w 1177747"/>
              <a:gd name="connsiteY1" fmla="*/ 0 h 2001427"/>
              <a:gd name="connsiteX2" fmla="*/ 1177747 w 1177747"/>
              <a:gd name="connsiteY2" fmla="*/ 563270 h 2001427"/>
              <a:gd name="connsiteX3" fmla="*/ 4432 w 1177747"/>
              <a:gd name="connsiteY3" fmla="*/ 2001427 h 2001427"/>
              <a:gd name="connsiteX4" fmla="*/ 0 w 1177747"/>
              <a:gd name="connsiteY4" fmla="*/ 1905052 h 2001427"/>
              <a:gd name="connsiteX0" fmla="*/ 0 w 1177747"/>
              <a:gd name="connsiteY0" fmla="*/ 1905052 h 1967434"/>
              <a:gd name="connsiteX1" fmla="*/ 1177747 w 1177747"/>
              <a:gd name="connsiteY1" fmla="*/ 0 h 1967434"/>
              <a:gd name="connsiteX2" fmla="*/ 1177747 w 1177747"/>
              <a:gd name="connsiteY2" fmla="*/ 563270 h 1967434"/>
              <a:gd name="connsiteX3" fmla="*/ 4432 w 1177747"/>
              <a:gd name="connsiteY3" fmla="*/ 1967434 h 1967434"/>
              <a:gd name="connsiteX4" fmla="*/ 0 w 1177747"/>
              <a:gd name="connsiteY4" fmla="*/ 1905052 h 1967434"/>
              <a:gd name="connsiteX0" fmla="*/ 0 w 1181147"/>
              <a:gd name="connsiteY0" fmla="*/ 1905052 h 1967434"/>
              <a:gd name="connsiteX1" fmla="*/ 1177747 w 1181147"/>
              <a:gd name="connsiteY1" fmla="*/ 0 h 1967434"/>
              <a:gd name="connsiteX2" fmla="*/ 1181147 w 1181147"/>
              <a:gd name="connsiteY2" fmla="*/ 580267 h 1967434"/>
              <a:gd name="connsiteX3" fmla="*/ 4432 w 1181147"/>
              <a:gd name="connsiteY3" fmla="*/ 1967434 h 1967434"/>
              <a:gd name="connsiteX4" fmla="*/ 0 w 1181147"/>
              <a:gd name="connsiteY4" fmla="*/ 1905052 h 1967434"/>
              <a:gd name="connsiteX0" fmla="*/ 0 w 1181147"/>
              <a:gd name="connsiteY0" fmla="*/ 1891455 h 1953837"/>
              <a:gd name="connsiteX1" fmla="*/ 1174347 w 1181147"/>
              <a:gd name="connsiteY1" fmla="*/ 0 h 1953837"/>
              <a:gd name="connsiteX2" fmla="*/ 1181147 w 1181147"/>
              <a:gd name="connsiteY2" fmla="*/ 566670 h 1953837"/>
              <a:gd name="connsiteX3" fmla="*/ 4432 w 1181147"/>
              <a:gd name="connsiteY3" fmla="*/ 1953837 h 1953837"/>
              <a:gd name="connsiteX4" fmla="*/ 0 w 1181147"/>
              <a:gd name="connsiteY4" fmla="*/ 1891455 h 1953837"/>
              <a:gd name="connsiteX0" fmla="*/ 0 w 1184694"/>
              <a:gd name="connsiteY0" fmla="*/ 1891455 h 1953837"/>
              <a:gd name="connsiteX1" fmla="*/ 1184544 w 1184694"/>
              <a:gd name="connsiteY1" fmla="*/ 0 h 1953837"/>
              <a:gd name="connsiteX2" fmla="*/ 1181147 w 1184694"/>
              <a:gd name="connsiteY2" fmla="*/ 566670 h 1953837"/>
              <a:gd name="connsiteX3" fmla="*/ 4432 w 1184694"/>
              <a:gd name="connsiteY3" fmla="*/ 1953837 h 1953837"/>
              <a:gd name="connsiteX4" fmla="*/ 0 w 1184694"/>
              <a:gd name="connsiteY4" fmla="*/ 1891455 h 1953837"/>
              <a:gd name="connsiteX0" fmla="*/ 0 w 1184694"/>
              <a:gd name="connsiteY0" fmla="*/ 1891455 h 1953837"/>
              <a:gd name="connsiteX1" fmla="*/ 1184544 w 1184694"/>
              <a:gd name="connsiteY1" fmla="*/ 0 h 1953837"/>
              <a:gd name="connsiteX2" fmla="*/ 1181147 w 1184694"/>
              <a:gd name="connsiteY2" fmla="*/ 573468 h 1953837"/>
              <a:gd name="connsiteX3" fmla="*/ 4432 w 1184694"/>
              <a:gd name="connsiteY3" fmla="*/ 1953837 h 1953837"/>
              <a:gd name="connsiteX4" fmla="*/ 0 w 1184694"/>
              <a:gd name="connsiteY4" fmla="*/ 1891455 h 1953837"/>
              <a:gd name="connsiteX0" fmla="*/ 457 w 1180262"/>
              <a:gd name="connsiteY0" fmla="*/ 1903679 h 1953837"/>
              <a:gd name="connsiteX1" fmla="*/ 1180112 w 1180262"/>
              <a:gd name="connsiteY1" fmla="*/ 0 h 1953837"/>
              <a:gd name="connsiteX2" fmla="*/ 1176715 w 1180262"/>
              <a:gd name="connsiteY2" fmla="*/ 573468 h 1953837"/>
              <a:gd name="connsiteX3" fmla="*/ 0 w 1180262"/>
              <a:gd name="connsiteY3" fmla="*/ 1953837 h 1953837"/>
              <a:gd name="connsiteX4" fmla="*/ 457 w 1180262"/>
              <a:gd name="connsiteY4" fmla="*/ 1903679 h 1953837"/>
              <a:gd name="connsiteX0" fmla="*/ 457 w 1183065"/>
              <a:gd name="connsiteY0" fmla="*/ 1903679 h 1953837"/>
              <a:gd name="connsiteX1" fmla="*/ 1180112 w 1183065"/>
              <a:gd name="connsiteY1" fmla="*/ 0 h 1953837"/>
              <a:gd name="connsiteX2" fmla="*/ 1183065 w 1183065"/>
              <a:gd name="connsiteY2" fmla="*/ 567118 h 1953837"/>
              <a:gd name="connsiteX3" fmla="*/ 0 w 1183065"/>
              <a:gd name="connsiteY3" fmla="*/ 1953837 h 1953837"/>
              <a:gd name="connsiteX4" fmla="*/ 457 w 1183065"/>
              <a:gd name="connsiteY4" fmla="*/ 1903679 h 1953837"/>
              <a:gd name="connsiteX0" fmla="*/ 457 w 1183065"/>
              <a:gd name="connsiteY0" fmla="*/ 1903679 h 1953837"/>
              <a:gd name="connsiteX1" fmla="*/ 1180112 w 1183065"/>
              <a:gd name="connsiteY1" fmla="*/ 0 h 1953837"/>
              <a:gd name="connsiteX2" fmla="*/ 1183065 w 1183065"/>
              <a:gd name="connsiteY2" fmla="*/ 569785 h 1953837"/>
              <a:gd name="connsiteX3" fmla="*/ 0 w 1183065"/>
              <a:gd name="connsiteY3" fmla="*/ 1953837 h 1953837"/>
              <a:gd name="connsiteX4" fmla="*/ 457 w 1183065"/>
              <a:gd name="connsiteY4" fmla="*/ 1903679 h 1953837"/>
              <a:gd name="connsiteX0" fmla="*/ 457 w 1183065"/>
              <a:gd name="connsiteY0" fmla="*/ 1903679 h 1953837"/>
              <a:gd name="connsiteX1" fmla="*/ 1180112 w 1183065"/>
              <a:gd name="connsiteY1" fmla="*/ 0 h 1953837"/>
              <a:gd name="connsiteX2" fmla="*/ 1183065 w 1183065"/>
              <a:gd name="connsiteY2" fmla="*/ 572452 h 1953837"/>
              <a:gd name="connsiteX3" fmla="*/ 0 w 1183065"/>
              <a:gd name="connsiteY3" fmla="*/ 1953837 h 1953837"/>
              <a:gd name="connsiteX4" fmla="*/ 457 w 1183065"/>
              <a:gd name="connsiteY4" fmla="*/ 1903679 h 1953837"/>
              <a:gd name="connsiteX0" fmla="*/ 457 w 1183065"/>
              <a:gd name="connsiteY0" fmla="*/ 1901373 h 1953837"/>
              <a:gd name="connsiteX1" fmla="*/ 1180112 w 1183065"/>
              <a:gd name="connsiteY1" fmla="*/ 0 h 1953837"/>
              <a:gd name="connsiteX2" fmla="*/ 1183065 w 1183065"/>
              <a:gd name="connsiteY2" fmla="*/ 572452 h 1953837"/>
              <a:gd name="connsiteX3" fmla="*/ 0 w 1183065"/>
              <a:gd name="connsiteY3" fmla="*/ 1953837 h 1953837"/>
              <a:gd name="connsiteX4" fmla="*/ 457 w 1183065"/>
              <a:gd name="connsiteY4" fmla="*/ 1901373 h 1953837"/>
              <a:gd name="connsiteX0" fmla="*/ 457 w 1183065"/>
              <a:gd name="connsiteY0" fmla="*/ 1901373 h 1956143"/>
              <a:gd name="connsiteX1" fmla="*/ 1180112 w 1183065"/>
              <a:gd name="connsiteY1" fmla="*/ 0 h 1956143"/>
              <a:gd name="connsiteX2" fmla="*/ 1183065 w 1183065"/>
              <a:gd name="connsiteY2" fmla="*/ 572452 h 1956143"/>
              <a:gd name="connsiteX3" fmla="*/ 0 w 1183065"/>
              <a:gd name="connsiteY3" fmla="*/ 1956143 h 1956143"/>
              <a:gd name="connsiteX4" fmla="*/ 457 w 1183065"/>
              <a:gd name="connsiteY4" fmla="*/ 1901373 h 19561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83065" h="1956143">
                <a:moveTo>
                  <a:pt x="457" y="1901373"/>
                </a:moveTo>
                <a:lnTo>
                  <a:pt x="1180112" y="0"/>
                </a:lnTo>
                <a:cubicBezTo>
                  <a:pt x="1181245" y="193422"/>
                  <a:pt x="1181932" y="379030"/>
                  <a:pt x="1183065" y="572452"/>
                </a:cubicBezTo>
                <a:lnTo>
                  <a:pt x="0" y="1956143"/>
                </a:lnTo>
                <a:cubicBezTo>
                  <a:pt x="152" y="1939424"/>
                  <a:pt x="305" y="1918092"/>
                  <a:pt x="457" y="1901373"/>
                </a:cubicBezTo>
                <a:close/>
              </a:path>
            </a:pathLst>
          </a:custGeom>
          <a:solidFill>
            <a:schemeClr val="bg2">
              <a:lumMod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19" name="Freeform 48">
            <a:extLst>
              <a:ext uri="{FF2B5EF4-FFF2-40B4-BE49-F238E27FC236}">
                <a16:creationId xmlns:a16="http://schemas.microsoft.com/office/drawing/2014/main" id="{4834166C-49A3-49D0-8F27-0F1C2CF63CD3}"/>
              </a:ext>
            </a:extLst>
          </p:cNvPr>
          <p:cNvSpPr/>
          <p:nvPr/>
        </p:nvSpPr>
        <p:spPr>
          <a:xfrm>
            <a:off x="5328689" y="1131146"/>
            <a:ext cx="1204719" cy="1171728"/>
          </a:xfrm>
          <a:custGeom>
            <a:avLst/>
            <a:gdLst>
              <a:gd name="connsiteX0" fmla="*/ 3399 w 1186340"/>
              <a:gd name="connsiteY0" fmla="*/ 1104759 h 1159147"/>
              <a:gd name="connsiteX1" fmla="*/ 1182941 w 1186340"/>
              <a:gd name="connsiteY1" fmla="*/ 0 h 1159147"/>
              <a:gd name="connsiteX2" fmla="*/ 1186340 w 1186340"/>
              <a:gd name="connsiteY2" fmla="*/ 554079 h 1159147"/>
              <a:gd name="connsiteX3" fmla="*/ 0 w 1186340"/>
              <a:gd name="connsiteY3" fmla="*/ 1159147 h 1159147"/>
              <a:gd name="connsiteX4" fmla="*/ 3399 w 1186340"/>
              <a:gd name="connsiteY4" fmla="*/ 1104759 h 1159147"/>
              <a:gd name="connsiteX0" fmla="*/ 3399 w 1187831"/>
              <a:gd name="connsiteY0" fmla="*/ 1104759 h 1159147"/>
              <a:gd name="connsiteX1" fmla="*/ 1187831 w 1187831"/>
              <a:gd name="connsiteY1" fmla="*/ 0 h 1159147"/>
              <a:gd name="connsiteX2" fmla="*/ 1186340 w 1187831"/>
              <a:gd name="connsiteY2" fmla="*/ 554079 h 1159147"/>
              <a:gd name="connsiteX3" fmla="*/ 0 w 1187831"/>
              <a:gd name="connsiteY3" fmla="*/ 1159147 h 1159147"/>
              <a:gd name="connsiteX4" fmla="*/ 3399 w 1187831"/>
              <a:gd name="connsiteY4" fmla="*/ 1104759 h 1159147"/>
              <a:gd name="connsiteX0" fmla="*/ 3399 w 1187831"/>
              <a:gd name="connsiteY0" fmla="*/ 1104759 h 1159147"/>
              <a:gd name="connsiteX1" fmla="*/ 1187831 w 1187831"/>
              <a:gd name="connsiteY1" fmla="*/ 0 h 1159147"/>
              <a:gd name="connsiteX2" fmla="*/ 1183895 w 1187831"/>
              <a:gd name="connsiteY2" fmla="*/ 566304 h 1159147"/>
              <a:gd name="connsiteX3" fmla="*/ 0 w 1187831"/>
              <a:gd name="connsiteY3" fmla="*/ 1159147 h 1159147"/>
              <a:gd name="connsiteX4" fmla="*/ 3399 w 1187831"/>
              <a:gd name="connsiteY4" fmla="*/ 1104759 h 1159147"/>
              <a:gd name="connsiteX0" fmla="*/ 13179 w 1187831"/>
              <a:gd name="connsiteY0" fmla="*/ 1080310 h 1159147"/>
              <a:gd name="connsiteX1" fmla="*/ 1187831 w 1187831"/>
              <a:gd name="connsiteY1" fmla="*/ 0 h 1159147"/>
              <a:gd name="connsiteX2" fmla="*/ 1183895 w 1187831"/>
              <a:gd name="connsiteY2" fmla="*/ 566304 h 1159147"/>
              <a:gd name="connsiteX3" fmla="*/ 0 w 1187831"/>
              <a:gd name="connsiteY3" fmla="*/ 1159147 h 1159147"/>
              <a:gd name="connsiteX4" fmla="*/ 13179 w 1187831"/>
              <a:gd name="connsiteY4" fmla="*/ 1080310 h 1159147"/>
              <a:gd name="connsiteX0" fmla="*/ 955 w 1175607"/>
              <a:gd name="connsiteY0" fmla="*/ 1080310 h 1134698"/>
              <a:gd name="connsiteX1" fmla="*/ 1175607 w 1175607"/>
              <a:gd name="connsiteY1" fmla="*/ 0 h 1134698"/>
              <a:gd name="connsiteX2" fmla="*/ 1171671 w 1175607"/>
              <a:gd name="connsiteY2" fmla="*/ 566304 h 1134698"/>
              <a:gd name="connsiteX3" fmla="*/ 0 w 1175607"/>
              <a:gd name="connsiteY3" fmla="*/ 1134698 h 1134698"/>
              <a:gd name="connsiteX4" fmla="*/ 955 w 1175607"/>
              <a:gd name="connsiteY4" fmla="*/ 1080310 h 1134698"/>
              <a:gd name="connsiteX0" fmla="*/ 10 w 1181997"/>
              <a:gd name="connsiteY0" fmla="*/ 1082755 h 1134698"/>
              <a:gd name="connsiteX1" fmla="*/ 1181997 w 1181997"/>
              <a:gd name="connsiteY1" fmla="*/ 0 h 1134698"/>
              <a:gd name="connsiteX2" fmla="*/ 1178061 w 1181997"/>
              <a:gd name="connsiteY2" fmla="*/ 566304 h 1134698"/>
              <a:gd name="connsiteX3" fmla="*/ 6390 w 1181997"/>
              <a:gd name="connsiteY3" fmla="*/ 1134698 h 1134698"/>
              <a:gd name="connsiteX4" fmla="*/ 10 w 1181997"/>
              <a:gd name="connsiteY4" fmla="*/ 1082755 h 1134698"/>
              <a:gd name="connsiteX0" fmla="*/ 32 w 1182019"/>
              <a:gd name="connsiteY0" fmla="*/ 1082755 h 1134698"/>
              <a:gd name="connsiteX1" fmla="*/ 1182019 w 1182019"/>
              <a:gd name="connsiteY1" fmla="*/ 0 h 1134698"/>
              <a:gd name="connsiteX2" fmla="*/ 1178083 w 1182019"/>
              <a:gd name="connsiteY2" fmla="*/ 566304 h 1134698"/>
              <a:gd name="connsiteX3" fmla="*/ 1522 w 1182019"/>
              <a:gd name="connsiteY3" fmla="*/ 1134698 h 1134698"/>
              <a:gd name="connsiteX4" fmla="*/ 32 w 1182019"/>
              <a:gd name="connsiteY4" fmla="*/ 1082755 h 1134698"/>
              <a:gd name="connsiteX0" fmla="*/ 32 w 1182019"/>
              <a:gd name="connsiteY0" fmla="*/ 1082755 h 1134698"/>
              <a:gd name="connsiteX1" fmla="*/ 1182019 w 1182019"/>
              <a:gd name="connsiteY1" fmla="*/ 0 h 1134698"/>
              <a:gd name="connsiteX2" fmla="*/ 1173193 w 1182019"/>
              <a:gd name="connsiteY2" fmla="*/ 573639 h 1134698"/>
              <a:gd name="connsiteX3" fmla="*/ 1522 w 1182019"/>
              <a:gd name="connsiteY3" fmla="*/ 1134698 h 1134698"/>
              <a:gd name="connsiteX4" fmla="*/ 32 w 1182019"/>
              <a:gd name="connsiteY4" fmla="*/ 1082755 h 1134698"/>
              <a:gd name="connsiteX0" fmla="*/ 32 w 1182019"/>
              <a:gd name="connsiteY0" fmla="*/ 1082755 h 1134698"/>
              <a:gd name="connsiteX1" fmla="*/ 1182019 w 1182019"/>
              <a:gd name="connsiteY1" fmla="*/ 0 h 1134698"/>
              <a:gd name="connsiteX2" fmla="*/ 1175638 w 1182019"/>
              <a:gd name="connsiteY2" fmla="*/ 573639 h 1134698"/>
              <a:gd name="connsiteX3" fmla="*/ 1522 w 1182019"/>
              <a:gd name="connsiteY3" fmla="*/ 1134698 h 1134698"/>
              <a:gd name="connsiteX4" fmla="*/ 32 w 1182019"/>
              <a:gd name="connsiteY4" fmla="*/ 1082755 h 1134698"/>
              <a:gd name="connsiteX0" fmla="*/ 32 w 1182972"/>
              <a:gd name="connsiteY0" fmla="*/ 1082755 h 1134698"/>
              <a:gd name="connsiteX1" fmla="*/ 1182019 w 1182972"/>
              <a:gd name="connsiteY1" fmla="*/ 0 h 1134698"/>
              <a:gd name="connsiteX2" fmla="*/ 1182972 w 1182972"/>
              <a:gd name="connsiteY2" fmla="*/ 573639 h 1134698"/>
              <a:gd name="connsiteX3" fmla="*/ 1522 w 1182972"/>
              <a:gd name="connsiteY3" fmla="*/ 1134698 h 1134698"/>
              <a:gd name="connsiteX4" fmla="*/ 32 w 1182972"/>
              <a:gd name="connsiteY4" fmla="*/ 1082755 h 1134698"/>
              <a:gd name="connsiteX0" fmla="*/ 32 w 1182972"/>
              <a:gd name="connsiteY0" fmla="*/ 1082755 h 1134698"/>
              <a:gd name="connsiteX1" fmla="*/ 1182019 w 1182972"/>
              <a:gd name="connsiteY1" fmla="*/ 0 h 1134698"/>
              <a:gd name="connsiteX2" fmla="*/ 1182972 w 1182972"/>
              <a:gd name="connsiteY2" fmla="*/ 578973 h 1134698"/>
              <a:gd name="connsiteX3" fmla="*/ 1522 w 1182972"/>
              <a:gd name="connsiteY3" fmla="*/ 1134698 h 1134698"/>
              <a:gd name="connsiteX4" fmla="*/ 32 w 1182972"/>
              <a:gd name="connsiteY4" fmla="*/ 1082755 h 11346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82972" h="1134698">
                <a:moveTo>
                  <a:pt x="32" y="1082755"/>
                </a:moveTo>
                <a:lnTo>
                  <a:pt x="1182019" y="0"/>
                </a:lnTo>
                <a:cubicBezTo>
                  <a:pt x="1182337" y="191213"/>
                  <a:pt x="1182654" y="387760"/>
                  <a:pt x="1182972" y="578973"/>
                </a:cubicBezTo>
                <a:lnTo>
                  <a:pt x="1522" y="1134698"/>
                </a:lnTo>
                <a:cubicBezTo>
                  <a:pt x="1840" y="1116569"/>
                  <a:pt x="-286" y="1100884"/>
                  <a:pt x="32" y="1082755"/>
                </a:cubicBezTo>
                <a:close/>
              </a:path>
            </a:pathLst>
          </a:cu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20" name="Freeform 49">
            <a:extLst>
              <a:ext uri="{FF2B5EF4-FFF2-40B4-BE49-F238E27FC236}">
                <a16:creationId xmlns:a16="http://schemas.microsoft.com/office/drawing/2014/main" id="{22F92E3A-4114-4088-8F61-F12871E26CBC}"/>
              </a:ext>
            </a:extLst>
          </p:cNvPr>
          <p:cNvSpPr/>
          <p:nvPr/>
        </p:nvSpPr>
        <p:spPr>
          <a:xfrm>
            <a:off x="5328631" y="2053876"/>
            <a:ext cx="1204775" cy="594533"/>
          </a:xfrm>
          <a:custGeom>
            <a:avLst/>
            <a:gdLst>
              <a:gd name="connsiteX0" fmla="*/ 0 w 1182941"/>
              <a:gd name="connsiteY0" fmla="*/ 339925 h 571075"/>
              <a:gd name="connsiteX1" fmla="*/ 1182941 w 1182941"/>
              <a:gd name="connsiteY1" fmla="*/ 571075 h 571075"/>
              <a:gd name="connsiteX2" fmla="*/ 1182941 w 1182941"/>
              <a:gd name="connsiteY2" fmla="*/ 0 h 571075"/>
              <a:gd name="connsiteX3" fmla="*/ 0 w 1182941"/>
              <a:gd name="connsiteY3" fmla="*/ 339925 h 571075"/>
              <a:gd name="connsiteX0" fmla="*/ 0 w 1182941"/>
              <a:gd name="connsiteY0" fmla="*/ 259242 h 571075"/>
              <a:gd name="connsiteX1" fmla="*/ 1182941 w 1182941"/>
              <a:gd name="connsiteY1" fmla="*/ 571075 h 571075"/>
              <a:gd name="connsiteX2" fmla="*/ 1182941 w 1182941"/>
              <a:gd name="connsiteY2" fmla="*/ 0 h 571075"/>
              <a:gd name="connsiteX3" fmla="*/ 0 w 1182941"/>
              <a:gd name="connsiteY3" fmla="*/ 259242 h 571075"/>
              <a:gd name="connsiteX0" fmla="*/ 576 w 1183517"/>
              <a:gd name="connsiteY0" fmla="*/ 259242 h 571075"/>
              <a:gd name="connsiteX1" fmla="*/ 9283 w 1183517"/>
              <a:gd name="connsiteY1" fmla="*/ 305851 h 571075"/>
              <a:gd name="connsiteX2" fmla="*/ 1183517 w 1183517"/>
              <a:gd name="connsiteY2" fmla="*/ 571075 h 571075"/>
              <a:gd name="connsiteX3" fmla="*/ 1183517 w 1183517"/>
              <a:gd name="connsiteY3" fmla="*/ 0 h 571075"/>
              <a:gd name="connsiteX4" fmla="*/ 576 w 1183517"/>
              <a:gd name="connsiteY4" fmla="*/ 259242 h 571075"/>
              <a:gd name="connsiteX0" fmla="*/ 0 w 1182941"/>
              <a:gd name="connsiteY0" fmla="*/ 259242 h 571075"/>
              <a:gd name="connsiteX1" fmla="*/ 8707 w 1182941"/>
              <a:gd name="connsiteY1" fmla="*/ 305851 h 571075"/>
              <a:gd name="connsiteX2" fmla="*/ 1182941 w 1182941"/>
              <a:gd name="connsiteY2" fmla="*/ 571075 h 571075"/>
              <a:gd name="connsiteX3" fmla="*/ 1182941 w 1182941"/>
              <a:gd name="connsiteY3" fmla="*/ 0 h 571075"/>
              <a:gd name="connsiteX4" fmla="*/ 0 w 1182941"/>
              <a:gd name="connsiteY4" fmla="*/ 259242 h 571075"/>
              <a:gd name="connsiteX0" fmla="*/ 0 w 1182941"/>
              <a:gd name="connsiteY0" fmla="*/ 259242 h 571075"/>
              <a:gd name="connsiteX1" fmla="*/ 8707 w 1182941"/>
              <a:gd name="connsiteY1" fmla="*/ 305851 h 571075"/>
              <a:gd name="connsiteX2" fmla="*/ 1182941 w 1182941"/>
              <a:gd name="connsiteY2" fmla="*/ 571075 h 571075"/>
              <a:gd name="connsiteX3" fmla="*/ 1182941 w 1182941"/>
              <a:gd name="connsiteY3" fmla="*/ 0 h 571075"/>
              <a:gd name="connsiteX4" fmla="*/ 0 w 1182941"/>
              <a:gd name="connsiteY4" fmla="*/ 259242 h 571075"/>
              <a:gd name="connsiteX0" fmla="*/ 1610 w 1184551"/>
              <a:gd name="connsiteY0" fmla="*/ 259242 h 571075"/>
              <a:gd name="connsiteX1" fmla="*/ 2982 w 1184551"/>
              <a:gd name="connsiteY1" fmla="*/ 303406 h 571075"/>
              <a:gd name="connsiteX2" fmla="*/ 1184551 w 1184551"/>
              <a:gd name="connsiteY2" fmla="*/ 571075 h 571075"/>
              <a:gd name="connsiteX3" fmla="*/ 1184551 w 1184551"/>
              <a:gd name="connsiteY3" fmla="*/ 0 h 571075"/>
              <a:gd name="connsiteX4" fmla="*/ 1610 w 1184551"/>
              <a:gd name="connsiteY4" fmla="*/ 259242 h 571075"/>
              <a:gd name="connsiteX0" fmla="*/ 0 w 1182941"/>
              <a:gd name="connsiteY0" fmla="*/ 259242 h 571075"/>
              <a:gd name="connsiteX1" fmla="*/ 1372 w 1182941"/>
              <a:gd name="connsiteY1" fmla="*/ 303406 h 571075"/>
              <a:gd name="connsiteX2" fmla="*/ 1182941 w 1182941"/>
              <a:gd name="connsiteY2" fmla="*/ 571075 h 571075"/>
              <a:gd name="connsiteX3" fmla="*/ 1182941 w 1182941"/>
              <a:gd name="connsiteY3" fmla="*/ 0 h 571075"/>
              <a:gd name="connsiteX4" fmla="*/ 0 w 1182941"/>
              <a:gd name="connsiteY4" fmla="*/ 259242 h 571075"/>
              <a:gd name="connsiteX0" fmla="*/ 0 w 1182941"/>
              <a:gd name="connsiteY0" fmla="*/ 266577 h 578410"/>
              <a:gd name="connsiteX1" fmla="*/ 1372 w 1182941"/>
              <a:gd name="connsiteY1" fmla="*/ 310741 h 578410"/>
              <a:gd name="connsiteX2" fmla="*/ 1182941 w 1182941"/>
              <a:gd name="connsiteY2" fmla="*/ 578410 h 578410"/>
              <a:gd name="connsiteX3" fmla="*/ 1180496 w 1182941"/>
              <a:gd name="connsiteY3" fmla="*/ 0 h 578410"/>
              <a:gd name="connsiteX4" fmla="*/ 0 w 1182941"/>
              <a:gd name="connsiteY4" fmla="*/ 266577 h 578410"/>
              <a:gd name="connsiteX0" fmla="*/ 0 w 1182941"/>
              <a:gd name="connsiteY0" fmla="*/ 266577 h 575743"/>
              <a:gd name="connsiteX1" fmla="*/ 1372 w 1182941"/>
              <a:gd name="connsiteY1" fmla="*/ 310741 h 575743"/>
              <a:gd name="connsiteX2" fmla="*/ 1182941 w 1182941"/>
              <a:gd name="connsiteY2" fmla="*/ 575743 h 575743"/>
              <a:gd name="connsiteX3" fmla="*/ 1180496 w 1182941"/>
              <a:gd name="connsiteY3" fmla="*/ 0 h 575743"/>
              <a:gd name="connsiteX4" fmla="*/ 0 w 1182941"/>
              <a:gd name="connsiteY4" fmla="*/ 266577 h 575743"/>
              <a:gd name="connsiteX0" fmla="*/ 0 w 1182941"/>
              <a:gd name="connsiteY0" fmla="*/ 261965 h 575743"/>
              <a:gd name="connsiteX1" fmla="*/ 1372 w 1182941"/>
              <a:gd name="connsiteY1" fmla="*/ 310741 h 575743"/>
              <a:gd name="connsiteX2" fmla="*/ 1182941 w 1182941"/>
              <a:gd name="connsiteY2" fmla="*/ 575743 h 575743"/>
              <a:gd name="connsiteX3" fmla="*/ 1180496 w 1182941"/>
              <a:gd name="connsiteY3" fmla="*/ 0 h 575743"/>
              <a:gd name="connsiteX4" fmla="*/ 0 w 1182941"/>
              <a:gd name="connsiteY4" fmla="*/ 261965 h 575743"/>
              <a:gd name="connsiteX0" fmla="*/ 0 w 1182941"/>
              <a:gd name="connsiteY0" fmla="*/ 261965 h 575743"/>
              <a:gd name="connsiteX1" fmla="*/ 1372 w 1182941"/>
              <a:gd name="connsiteY1" fmla="*/ 317659 h 575743"/>
              <a:gd name="connsiteX2" fmla="*/ 1182941 w 1182941"/>
              <a:gd name="connsiteY2" fmla="*/ 575743 h 575743"/>
              <a:gd name="connsiteX3" fmla="*/ 1180496 w 1182941"/>
              <a:gd name="connsiteY3" fmla="*/ 0 h 575743"/>
              <a:gd name="connsiteX4" fmla="*/ 0 w 1182941"/>
              <a:gd name="connsiteY4" fmla="*/ 261965 h 575743"/>
              <a:gd name="connsiteX0" fmla="*/ 966 w 1181569"/>
              <a:gd name="connsiteY0" fmla="*/ 261965 h 575743"/>
              <a:gd name="connsiteX1" fmla="*/ 0 w 1181569"/>
              <a:gd name="connsiteY1" fmla="*/ 317659 h 575743"/>
              <a:gd name="connsiteX2" fmla="*/ 1181569 w 1181569"/>
              <a:gd name="connsiteY2" fmla="*/ 575743 h 575743"/>
              <a:gd name="connsiteX3" fmla="*/ 1179124 w 1181569"/>
              <a:gd name="connsiteY3" fmla="*/ 0 h 575743"/>
              <a:gd name="connsiteX4" fmla="*/ 966 w 1181569"/>
              <a:gd name="connsiteY4" fmla="*/ 261965 h 575743"/>
              <a:gd name="connsiteX0" fmla="*/ 966 w 1181569"/>
              <a:gd name="connsiteY0" fmla="*/ 261965 h 575743"/>
              <a:gd name="connsiteX1" fmla="*/ 0 w 1181569"/>
              <a:gd name="connsiteY1" fmla="*/ 317659 h 575743"/>
              <a:gd name="connsiteX2" fmla="*/ 1181569 w 1181569"/>
              <a:gd name="connsiteY2" fmla="*/ 575743 h 575743"/>
              <a:gd name="connsiteX3" fmla="*/ 1179124 w 1181569"/>
              <a:gd name="connsiteY3" fmla="*/ 0 h 575743"/>
              <a:gd name="connsiteX4" fmla="*/ 966 w 1181569"/>
              <a:gd name="connsiteY4" fmla="*/ 261965 h 575743"/>
              <a:gd name="connsiteX0" fmla="*/ 1982 w 1182585"/>
              <a:gd name="connsiteY0" fmla="*/ 261965 h 575743"/>
              <a:gd name="connsiteX1" fmla="*/ 1016 w 1182585"/>
              <a:gd name="connsiteY1" fmla="*/ 317659 h 575743"/>
              <a:gd name="connsiteX2" fmla="*/ 1182585 w 1182585"/>
              <a:gd name="connsiteY2" fmla="*/ 575743 h 575743"/>
              <a:gd name="connsiteX3" fmla="*/ 1180140 w 1182585"/>
              <a:gd name="connsiteY3" fmla="*/ 0 h 575743"/>
              <a:gd name="connsiteX4" fmla="*/ 1982 w 1182585"/>
              <a:gd name="connsiteY4" fmla="*/ 261965 h 575743"/>
              <a:gd name="connsiteX0" fmla="*/ 2423 w 1183026"/>
              <a:gd name="connsiteY0" fmla="*/ 261965 h 575743"/>
              <a:gd name="connsiteX1" fmla="*/ 1457 w 1183026"/>
              <a:gd name="connsiteY1" fmla="*/ 317659 h 575743"/>
              <a:gd name="connsiteX2" fmla="*/ 1183026 w 1183026"/>
              <a:gd name="connsiteY2" fmla="*/ 575743 h 575743"/>
              <a:gd name="connsiteX3" fmla="*/ 1180581 w 1183026"/>
              <a:gd name="connsiteY3" fmla="*/ 0 h 575743"/>
              <a:gd name="connsiteX4" fmla="*/ 2423 w 1183026"/>
              <a:gd name="connsiteY4" fmla="*/ 261965 h 575743"/>
              <a:gd name="connsiteX0" fmla="*/ 1940 w 1182543"/>
              <a:gd name="connsiteY0" fmla="*/ 261965 h 575743"/>
              <a:gd name="connsiteX1" fmla="*/ 3312 w 1182543"/>
              <a:gd name="connsiteY1" fmla="*/ 317659 h 575743"/>
              <a:gd name="connsiteX2" fmla="*/ 1182543 w 1182543"/>
              <a:gd name="connsiteY2" fmla="*/ 575743 h 575743"/>
              <a:gd name="connsiteX3" fmla="*/ 1180098 w 1182543"/>
              <a:gd name="connsiteY3" fmla="*/ 0 h 575743"/>
              <a:gd name="connsiteX4" fmla="*/ 1940 w 1182543"/>
              <a:gd name="connsiteY4" fmla="*/ 261965 h 575743"/>
              <a:gd name="connsiteX0" fmla="*/ 2423 w 1183026"/>
              <a:gd name="connsiteY0" fmla="*/ 261965 h 575743"/>
              <a:gd name="connsiteX1" fmla="*/ 1457 w 1183026"/>
              <a:gd name="connsiteY1" fmla="*/ 315354 h 575743"/>
              <a:gd name="connsiteX2" fmla="*/ 1183026 w 1183026"/>
              <a:gd name="connsiteY2" fmla="*/ 575743 h 575743"/>
              <a:gd name="connsiteX3" fmla="*/ 1180581 w 1183026"/>
              <a:gd name="connsiteY3" fmla="*/ 0 h 575743"/>
              <a:gd name="connsiteX4" fmla="*/ 2423 w 1183026"/>
              <a:gd name="connsiteY4" fmla="*/ 261965 h 5757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83026" h="575743">
                <a:moveTo>
                  <a:pt x="2423" y="261965"/>
                </a:moveTo>
                <a:cubicBezTo>
                  <a:pt x="-3106" y="295430"/>
                  <a:pt x="2736" y="276999"/>
                  <a:pt x="1457" y="315354"/>
                </a:cubicBezTo>
                <a:lnTo>
                  <a:pt x="1183026" y="575743"/>
                </a:lnTo>
                <a:lnTo>
                  <a:pt x="1180581" y="0"/>
                </a:lnTo>
                <a:lnTo>
                  <a:pt x="2423" y="261965"/>
                </a:lnTo>
                <a:close/>
              </a:path>
            </a:pathLst>
          </a:cu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21" name="Freeform 50">
            <a:extLst>
              <a:ext uri="{FF2B5EF4-FFF2-40B4-BE49-F238E27FC236}">
                <a16:creationId xmlns:a16="http://schemas.microsoft.com/office/drawing/2014/main" id="{94421D3D-1D10-4393-B5E2-74BDB5D2F463}"/>
              </a:ext>
            </a:extLst>
          </p:cNvPr>
          <p:cNvSpPr/>
          <p:nvPr/>
        </p:nvSpPr>
        <p:spPr>
          <a:xfrm flipV="1">
            <a:off x="5330775" y="2477251"/>
            <a:ext cx="1202632" cy="2016763"/>
          </a:xfrm>
          <a:custGeom>
            <a:avLst/>
            <a:gdLst>
              <a:gd name="connsiteX0" fmla="*/ 0 w 1177747"/>
              <a:gd name="connsiteY0" fmla="*/ 1945843 h 1945843"/>
              <a:gd name="connsiteX1" fmla="*/ 1177747 w 1177747"/>
              <a:gd name="connsiteY1" fmla="*/ 0 h 1945843"/>
              <a:gd name="connsiteX2" fmla="*/ 1177747 w 1177747"/>
              <a:gd name="connsiteY2" fmla="*/ 563270 h 1945843"/>
              <a:gd name="connsiteX3" fmla="*/ 0 w 1177747"/>
              <a:gd name="connsiteY3" fmla="*/ 1945843 h 1945843"/>
              <a:gd name="connsiteX0" fmla="*/ 0 w 1177747"/>
              <a:gd name="connsiteY0" fmla="*/ 1945843 h 2001427"/>
              <a:gd name="connsiteX1" fmla="*/ 1177747 w 1177747"/>
              <a:gd name="connsiteY1" fmla="*/ 0 h 2001427"/>
              <a:gd name="connsiteX2" fmla="*/ 1177747 w 1177747"/>
              <a:gd name="connsiteY2" fmla="*/ 563270 h 2001427"/>
              <a:gd name="connsiteX3" fmla="*/ 4432 w 1177747"/>
              <a:gd name="connsiteY3" fmla="*/ 2001427 h 2001427"/>
              <a:gd name="connsiteX4" fmla="*/ 0 w 1177747"/>
              <a:gd name="connsiteY4" fmla="*/ 1945843 h 2001427"/>
              <a:gd name="connsiteX0" fmla="*/ 0 w 1177747"/>
              <a:gd name="connsiteY0" fmla="*/ 1905052 h 2001427"/>
              <a:gd name="connsiteX1" fmla="*/ 1177747 w 1177747"/>
              <a:gd name="connsiteY1" fmla="*/ 0 h 2001427"/>
              <a:gd name="connsiteX2" fmla="*/ 1177747 w 1177747"/>
              <a:gd name="connsiteY2" fmla="*/ 563270 h 2001427"/>
              <a:gd name="connsiteX3" fmla="*/ 4432 w 1177747"/>
              <a:gd name="connsiteY3" fmla="*/ 2001427 h 2001427"/>
              <a:gd name="connsiteX4" fmla="*/ 0 w 1177747"/>
              <a:gd name="connsiteY4" fmla="*/ 1905052 h 2001427"/>
              <a:gd name="connsiteX0" fmla="*/ 0 w 1177747"/>
              <a:gd name="connsiteY0" fmla="*/ 1905052 h 1967434"/>
              <a:gd name="connsiteX1" fmla="*/ 1177747 w 1177747"/>
              <a:gd name="connsiteY1" fmla="*/ 0 h 1967434"/>
              <a:gd name="connsiteX2" fmla="*/ 1177747 w 1177747"/>
              <a:gd name="connsiteY2" fmla="*/ 563270 h 1967434"/>
              <a:gd name="connsiteX3" fmla="*/ 4432 w 1177747"/>
              <a:gd name="connsiteY3" fmla="*/ 1967434 h 1967434"/>
              <a:gd name="connsiteX4" fmla="*/ 0 w 1177747"/>
              <a:gd name="connsiteY4" fmla="*/ 1905052 h 1967434"/>
              <a:gd name="connsiteX0" fmla="*/ 0 w 1181147"/>
              <a:gd name="connsiteY0" fmla="*/ 1905052 h 1967434"/>
              <a:gd name="connsiteX1" fmla="*/ 1177747 w 1181147"/>
              <a:gd name="connsiteY1" fmla="*/ 0 h 1967434"/>
              <a:gd name="connsiteX2" fmla="*/ 1181147 w 1181147"/>
              <a:gd name="connsiteY2" fmla="*/ 580267 h 1967434"/>
              <a:gd name="connsiteX3" fmla="*/ 4432 w 1181147"/>
              <a:gd name="connsiteY3" fmla="*/ 1967434 h 1967434"/>
              <a:gd name="connsiteX4" fmla="*/ 0 w 1181147"/>
              <a:gd name="connsiteY4" fmla="*/ 1905052 h 1967434"/>
              <a:gd name="connsiteX0" fmla="*/ 0 w 1181147"/>
              <a:gd name="connsiteY0" fmla="*/ 1891455 h 1953837"/>
              <a:gd name="connsiteX1" fmla="*/ 1174347 w 1181147"/>
              <a:gd name="connsiteY1" fmla="*/ 0 h 1953837"/>
              <a:gd name="connsiteX2" fmla="*/ 1181147 w 1181147"/>
              <a:gd name="connsiteY2" fmla="*/ 566670 h 1953837"/>
              <a:gd name="connsiteX3" fmla="*/ 4432 w 1181147"/>
              <a:gd name="connsiteY3" fmla="*/ 1953837 h 1953837"/>
              <a:gd name="connsiteX4" fmla="*/ 0 w 1181147"/>
              <a:gd name="connsiteY4" fmla="*/ 1891455 h 1953837"/>
              <a:gd name="connsiteX0" fmla="*/ 0 w 1184694"/>
              <a:gd name="connsiteY0" fmla="*/ 1891455 h 1953837"/>
              <a:gd name="connsiteX1" fmla="*/ 1184544 w 1184694"/>
              <a:gd name="connsiteY1" fmla="*/ 0 h 1953837"/>
              <a:gd name="connsiteX2" fmla="*/ 1181147 w 1184694"/>
              <a:gd name="connsiteY2" fmla="*/ 566670 h 1953837"/>
              <a:gd name="connsiteX3" fmla="*/ 4432 w 1184694"/>
              <a:gd name="connsiteY3" fmla="*/ 1953837 h 1953837"/>
              <a:gd name="connsiteX4" fmla="*/ 0 w 1184694"/>
              <a:gd name="connsiteY4" fmla="*/ 1891455 h 1953837"/>
              <a:gd name="connsiteX0" fmla="*/ 0 w 1184694"/>
              <a:gd name="connsiteY0" fmla="*/ 1891455 h 1953837"/>
              <a:gd name="connsiteX1" fmla="*/ 1184544 w 1184694"/>
              <a:gd name="connsiteY1" fmla="*/ 0 h 1953837"/>
              <a:gd name="connsiteX2" fmla="*/ 1181147 w 1184694"/>
              <a:gd name="connsiteY2" fmla="*/ 573468 h 1953837"/>
              <a:gd name="connsiteX3" fmla="*/ 4432 w 1184694"/>
              <a:gd name="connsiteY3" fmla="*/ 1953837 h 1953837"/>
              <a:gd name="connsiteX4" fmla="*/ 0 w 1184694"/>
              <a:gd name="connsiteY4" fmla="*/ 1891455 h 1953837"/>
              <a:gd name="connsiteX0" fmla="*/ 457 w 1180262"/>
              <a:gd name="connsiteY0" fmla="*/ 1903679 h 1953837"/>
              <a:gd name="connsiteX1" fmla="*/ 1180112 w 1180262"/>
              <a:gd name="connsiteY1" fmla="*/ 0 h 1953837"/>
              <a:gd name="connsiteX2" fmla="*/ 1176715 w 1180262"/>
              <a:gd name="connsiteY2" fmla="*/ 573468 h 1953837"/>
              <a:gd name="connsiteX3" fmla="*/ 0 w 1180262"/>
              <a:gd name="connsiteY3" fmla="*/ 1953837 h 1953837"/>
              <a:gd name="connsiteX4" fmla="*/ 457 w 1180262"/>
              <a:gd name="connsiteY4" fmla="*/ 1903679 h 1953837"/>
              <a:gd name="connsiteX0" fmla="*/ 457 w 1183065"/>
              <a:gd name="connsiteY0" fmla="*/ 1903679 h 1953837"/>
              <a:gd name="connsiteX1" fmla="*/ 1180112 w 1183065"/>
              <a:gd name="connsiteY1" fmla="*/ 0 h 1953837"/>
              <a:gd name="connsiteX2" fmla="*/ 1183065 w 1183065"/>
              <a:gd name="connsiteY2" fmla="*/ 560768 h 1953837"/>
              <a:gd name="connsiteX3" fmla="*/ 0 w 1183065"/>
              <a:gd name="connsiteY3" fmla="*/ 1953837 h 1953837"/>
              <a:gd name="connsiteX4" fmla="*/ 457 w 1183065"/>
              <a:gd name="connsiteY4" fmla="*/ 1903679 h 1953837"/>
              <a:gd name="connsiteX0" fmla="*/ 457 w 1186612"/>
              <a:gd name="connsiteY0" fmla="*/ 1903679 h 1953837"/>
              <a:gd name="connsiteX1" fmla="*/ 1186462 w 1186612"/>
              <a:gd name="connsiteY1" fmla="*/ 0 h 1953837"/>
              <a:gd name="connsiteX2" fmla="*/ 1183065 w 1186612"/>
              <a:gd name="connsiteY2" fmla="*/ 560768 h 1953837"/>
              <a:gd name="connsiteX3" fmla="*/ 0 w 1186612"/>
              <a:gd name="connsiteY3" fmla="*/ 1953837 h 1953837"/>
              <a:gd name="connsiteX4" fmla="*/ 457 w 1186612"/>
              <a:gd name="connsiteY4" fmla="*/ 1903679 h 1953837"/>
              <a:gd name="connsiteX0" fmla="*/ 457 w 1183065"/>
              <a:gd name="connsiteY0" fmla="*/ 1903679 h 1953837"/>
              <a:gd name="connsiteX1" fmla="*/ 1180112 w 1183065"/>
              <a:gd name="connsiteY1" fmla="*/ 0 h 1953837"/>
              <a:gd name="connsiteX2" fmla="*/ 1183065 w 1183065"/>
              <a:gd name="connsiteY2" fmla="*/ 560768 h 1953837"/>
              <a:gd name="connsiteX3" fmla="*/ 0 w 1183065"/>
              <a:gd name="connsiteY3" fmla="*/ 1953837 h 1953837"/>
              <a:gd name="connsiteX4" fmla="*/ 457 w 1183065"/>
              <a:gd name="connsiteY4" fmla="*/ 1903679 h 1953837"/>
              <a:gd name="connsiteX0" fmla="*/ 457 w 1183262"/>
              <a:gd name="connsiteY0" fmla="*/ 1912094 h 1962252"/>
              <a:gd name="connsiteX1" fmla="*/ 1182917 w 1183262"/>
              <a:gd name="connsiteY1" fmla="*/ 0 h 1962252"/>
              <a:gd name="connsiteX2" fmla="*/ 1183065 w 1183262"/>
              <a:gd name="connsiteY2" fmla="*/ 569183 h 1962252"/>
              <a:gd name="connsiteX3" fmla="*/ 0 w 1183262"/>
              <a:gd name="connsiteY3" fmla="*/ 1962252 h 1962252"/>
              <a:gd name="connsiteX4" fmla="*/ 457 w 1183262"/>
              <a:gd name="connsiteY4" fmla="*/ 1912094 h 1962252"/>
              <a:gd name="connsiteX0" fmla="*/ 457 w 1183262"/>
              <a:gd name="connsiteY0" fmla="*/ 1912094 h 1962252"/>
              <a:gd name="connsiteX1" fmla="*/ 1182917 w 1183262"/>
              <a:gd name="connsiteY1" fmla="*/ 0 h 1962252"/>
              <a:gd name="connsiteX2" fmla="*/ 1183065 w 1183262"/>
              <a:gd name="connsiteY2" fmla="*/ 574518 h 1962252"/>
              <a:gd name="connsiteX3" fmla="*/ 0 w 1183262"/>
              <a:gd name="connsiteY3" fmla="*/ 1962252 h 1962252"/>
              <a:gd name="connsiteX4" fmla="*/ 457 w 1183262"/>
              <a:gd name="connsiteY4" fmla="*/ 1912094 h 1962252"/>
              <a:gd name="connsiteX0" fmla="*/ 3 w 1182808"/>
              <a:gd name="connsiteY0" fmla="*/ 1912094 h 1946110"/>
              <a:gd name="connsiteX1" fmla="*/ 1182463 w 1182808"/>
              <a:gd name="connsiteY1" fmla="*/ 0 h 1946110"/>
              <a:gd name="connsiteX2" fmla="*/ 1182611 w 1182808"/>
              <a:gd name="connsiteY2" fmla="*/ 574518 h 1946110"/>
              <a:gd name="connsiteX3" fmla="*/ 6561 w 1182808"/>
              <a:gd name="connsiteY3" fmla="*/ 1946110 h 1946110"/>
              <a:gd name="connsiteX4" fmla="*/ 3 w 1182808"/>
              <a:gd name="connsiteY4" fmla="*/ 1912094 h 1946110"/>
              <a:gd name="connsiteX0" fmla="*/ 8 w 1178136"/>
              <a:gd name="connsiteY0" fmla="*/ 1895953 h 1946110"/>
              <a:gd name="connsiteX1" fmla="*/ 1177791 w 1178136"/>
              <a:gd name="connsiteY1" fmla="*/ 0 h 1946110"/>
              <a:gd name="connsiteX2" fmla="*/ 1177939 w 1178136"/>
              <a:gd name="connsiteY2" fmla="*/ 574518 h 1946110"/>
              <a:gd name="connsiteX3" fmla="*/ 1889 w 1178136"/>
              <a:gd name="connsiteY3" fmla="*/ 1946110 h 1946110"/>
              <a:gd name="connsiteX4" fmla="*/ 8 w 1178136"/>
              <a:gd name="connsiteY4" fmla="*/ 1895953 h 1946110"/>
              <a:gd name="connsiteX0" fmla="*/ 457 w 1178585"/>
              <a:gd name="connsiteY0" fmla="*/ 1895953 h 1953027"/>
              <a:gd name="connsiteX1" fmla="*/ 1178240 w 1178585"/>
              <a:gd name="connsiteY1" fmla="*/ 0 h 1953027"/>
              <a:gd name="connsiteX2" fmla="*/ 1178388 w 1178585"/>
              <a:gd name="connsiteY2" fmla="*/ 574518 h 1953027"/>
              <a:gd name="connsiteX3" fmla="*/ 0 w 1178585"/>
              <a:gd name="connsiteY3" fmla="*/ 1953027 h 1953027"/>
              <a:gd name="connsiteX4" fmla="*/ 457 w 1178585"/>
              <a:gd name="connsiteY4" fmla="*/ 1895953 h 1953027"/>
              <a:gd name="connsiteX0" fmla="*/ 457 w 1178585"/>
              <a:gd name="connsiteY0" fmla="*/ 1895953 h 1953027"/>
              <a:gd name="connsiteX1" fmla="*/ 1178240 w 1178585"/>
              <a:gd name="connsiteY1" fmla="*/ 0 h 1953027"/>
              <a:gd name="connsiteX2" fmla="*/ 1178388 w 1178585"/>
              <a:gd name="connsiteY2" fmla="*/ 574518 h 1953027"/>
              <a:gd name="connsiteX3" fmla="*/ 0 w 1178585"/>
              <a:gd name="connsiteY3" fmla="*/ 1953027 h 1953027"/>
              <a:gd name="connsiteX4" fmla="*/ 457 w 1178585"/>
              <a:gd name="connsiteY4" fmla="*/ 1895953 h 1953027"/>
              <a:gd name="connsiteX0" fmla="*/ 2795 w 1180923"/>
              <a:gd name="connsiteY0" fmla="*/ 1895953 h 1948415"/>
              <a:gd name="connsiteX1" fmla="*/ 1180578 w 1180923"/>
              <a:gd name="connsiteY1" fmla="*/ 0 h 1948415"/>
              <a:gd name="connsiteX2" fmla="*/ 1180726 w 1180923"/>
              <a:gd name="connsiteY2" fmla="*/ 574518 h 1948415"/>
              <a:gd name="connsiteX3" fmla="*/ 0 w 1180923"/>
              <a:gd name="connsiteY3" fmla="*/ 1948415 h 1948415"/>
              <a:gd name="connsiteX4" fmla="*/ 2795 w 1180923"/>
              <a:gd name="connsiteY4" fmla="*/ 1895953 h 1948415"/>
              <a:gd name="connsiteX0" fmla="*/ 2795 w 1180923"/>
              <a:gd name="connsiteY0" fmla="*/ 1895953 h 1953027"/>
              <a:gd name="connsiteX1" fmla="*/ 1180578 w 1180923"/>
              <a:gd name="connsiteY1" fmla="*/ 0 h 1953027"/>
              <a:gd name="connsiteX2" fmla="*/ 1180726 w 1180923"/>
              <a:gd name="connsiteY2" fmla="*/ 574518 h 1953027"/>
              <a:gd name="connsiteX3" fmla="*/ 0 w 1180923"/>
              <a:gd name="connsiteY3" fmla="*/ 1953027 h 1953027"/>
              <a:gd name="connsiteX4" fmla="*/ 2795 w 1180923"/>
              <a:gd name="connsiteY4" fmla="*/ 1895953 h 1953027"/>
              <a:gd name="connsiteX0" fmla="*/ 456 w 1180923"/>
              <a:gd name="connsiteY0" fmla="*/ 1895953 h 1953027"/>
              <a:gd name="connsiteX1" fmla="*/ 1180578 w 1180923"/>
              <a:gd name="connsiteY1" fmla="*/ 0 h 1953027"/>
              <a:gd name="connsiteX2" fmla="*/ 1180726 w 1180923"/>
              <a:gd name="connsiteY2" fmla="*/ 574518 h 1953027"/>
              <a:gd name="connsiteX3" fmla="*/ 0 w 1180923"/>
              <a:gd name="connsiteY3" fmla="*/ 1953027 h 1953027"/>
              <a:gd name="connsiteX4" fmla="*/ 456 w 1180923"/>
              <a:gd name="connsiteY4" fmla="*/ 1895953 h 1953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80923" h="1953027">
                <a:moveTo>
                  <a:pt x="456" y="1895953"/>
                </a:moveTo>
                <a:lnTo>
                  <a:pt x="1180578" y="0"/>
                </a:lnTo>
                <a:cubicBezTo>
                  <a:pt x="1181711" y="193422"/>
                  <a:pt x="1179593" y="381096"/>
                  <a:pt x="1180726" y="574518"/>
                </a:cubicBezTo>
                <a:lnTo>
                  <a:pt x="0" y="1953027"/>
                </a:lnTo>
                <a:cubicBezTo>
                  <a:pt x="152" y="1936308"/>
                  <a:pt x="304" y="1912672"/>
                  <a:pt x="456" y="1895953"/>
                </a:cubicBezTo>
                <a:close/>
              </a:path>
            </a:pathLst>
          </a:custGeom>
          <a:solidFill>
            <a:srgbClr val="2E0F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22" name="Freeform 51">
            <a:extLst>
              <a:ext uri="{FF2B5EF4-FFF2-40B4-BE49-F238E27FC236}">
                <a16:creationId xmlns:a16="http://schemas.microsoft.com/office/drawing/2014/main" id="{FE86FB25-861F-44F1-B524-44AD6E245E8F}"/>
              </a:ext>
            </a:extLst>
          </p:cNvPr>
          <p:cNvSpPr/>
          <p:nvPr/>
        </p:nvSpPr>
        <p:spPr>
          <a:xfrm flipV="1">
            <a:off x="5328689" y="2400853"/>
            <a:ext cx="1204719" cy="1174482"/>
          </a:xfrm>
          <a:custGeom>
            <a:avLst/>
            <a:gdLst>
              <a:gd name="connsiteX0" fmla="*/ 3399 w 1186340"/>
              <a:gd name="connsiteY0" fmla="*/ 1104759 h 1159147"/>
              <a:gd name="connsiteX1" fmla="*/ 1182941 w 1186340"/>
              <a:gd name="connsiteY1" fmla="*/ 0 h 1159147"/>
              <a:gd name="connsiteX2" fmla="*/ 1186340 w 1186340"/>
              <a:gd name="connsiteY2" fmla="*/ 554079 h 1159147"/>
              <a:gd name="connsiteX3" fmla="*/ 0 w 1186340"/>
              <a:gd name="connsiteY3" fmla="*/ 1159147 h 1159147"/>
              <a:gd name="connsiteX4" fmla="*/ 3399 w 1186340"/>
              <a:gd name="connsiteY4" fmla="*/ 1104759 h 1159147"/>
              <a:gd name="connsiteX0" fmla="*/ 3399 w 1187831"/>
              <a:gd name="connsiteY0" fmla="*/ 1104759 h 1159147"/>
              <a:gd name="connsiteX1" fmla="*/ 1187831 w 1187831"/>
              <a:gd name="connsiteY1" fmla="*/ 0 h 1159147"/>
              <a:gd name="connsiteX2" fmla="*/ 1186340 w 1187831"/>
              <a:gd name="connsiteY2" fmla="*/ 554079 h 1159147"/>
              <a:gd name="connsiteX3" fmla="*/ 0 w 1187831"/>
              <a:gd name="connsiteY3" fmla="*/ 1159147 h 1159147"/>
              <a:gd name="connsiteX4" fmla="*/ 3399 w 1187831"/>
              <a:gd name="connsiteY4" fmla="*/ 1104759 h 1159147"/>
              <a:gd name="connsiteX0" fmla="*/ 3399 w 1187831"/>
              <a:gd name="connsiteY0" fmla="*/ 1104759 h 1159147"/>
              <a:gd name="connsiteX1" fmla="*/ 1187831 w 1187831"/>
              <a:gd name="connsiteY1" fmla="*/ 0 h 1159147"/>
              <a:gd name="connsiteX2" fmla="*/ 1183895 w 1187831"/>
              <a:gd name="connsiteY2" fmla="*/ 566304 h 1159147"/>
              <a:gd name="connsiteX3" fmla="*/ 0 w 1187831"/>
              <a:gd name="connsiteY3" fmla="*/ 1159147 h 1159147"/>
              <a:gd name="connsiteX4" fmla="*/ 3399 w 1187831"/>
              <a:gd name="connsiteY4" fmla="*/ 1104759 h 1159147"/>
              <a:gd name="connsiteX0" fmla="*/ 13179 w 1187831"/>
              <a:gd name="connsiteY0" fmla="*/ 1080310 h 1159147"/>
              <a:gd name="connsiteX1" fmla="*/ 1187831 w 1187831"/>
              <a:gd name="connsiteY1" fmla="*/ 0 h 1159147"/>
              <a:gd name="connsiteX2" fmla="*/ 1183895 w 1187831"/>
              <a:gd name="connsiteY2" fmla="*/ 566304 h 1159147"/>
              <a:gd name="connsiteX3" fmla="*/ 0 w 1187831"/>
              <a:gd name="connsiteY3" fmla="*/ 1159147 h 1159147"/>
              <a:gd name="connsiteX4" fmla="*/ 13179 w 1187831"/>
              <a:gd name="connsiteY4" fmla="*/ 1080310 h 1159147"/>
              <a:gd name="connsiteX0" fmla="*/ 955 w 1175607"/>
              <a:gd name="connsiteY0" fmla="*/ 1080310 h 1134698"/>
              <a:gd name="connsiteX1" fmla="*/ 1175607 w 1175607"/>
              <a:gd name="connsiteY1" fmla="*/ 0 h 1134698"/>
              <a:gd name="connsiteX2" fmla="*/ 1171671 w 1175607"/>
              <a:gd name="connsiteY2" fmla="*/ 566304 h 1134698"/>
              <a:gd name="connsiteX3" fmla="*/ 0 w 1175607"/>
              <a:gd name="connsiteY3" fmla="*/ 1134698 h 1134698"/>
              <a:gd name="connsiteX4" fmla="*/ 955 w 1175607"/>
              <a:gd name="connsiteY4" fmla="*/ 1080310 h 1134698"/>
              <a:gd name="connsiteX0" fmla="*/ 10 w 1181997"/>
              <a:gd name="connsiteY0" fmla="*/ 1082755 h 1134698"/>
              <a:gd name="connsiteX1" fmla="*/ 1181997 w 1181997"/>
              <a:gd name="connsiteY1" fmla="*/ 0 h 1134698"/>
              <a:gd name="connsiteX2" fmla="*/ 1178061 w 1181997"/>
              <a:gd name="connsiteY2" fmla="*/ 566304 h 1134698"/>
              <a:gd name="connsiteX3" fmla="*/ 6390 w 1181997"/>
              <a:gd name="connsiteY3" fmla="*/ 1134698 h 1134698"/>
              <a:gd name="connsiteX4" fmla="*/ 10 w 1181997"/>
              <a:gd name="connsiteY4" fmla="*/ 1082755 h 1134698"/>
              <a:gd name="connsiteX0" fmla="*/ 32 w 1182019"/>
              <a:gd name="connsiteY0" fmla="*/ 1082755 h 1134698"/>
              <a:gd name="connsiteX1" fmla="*/ 1182019 w 1182019"/>
              <a:gd name="connsiteY1" fmla="*/ 0 h 1134698"/>
              <a:gd name="connsiteX2" fmla="*/ 1178083 w 1182019"/>
              <a:gd name="connsiteY2" fmla="*/ 566304 h 1134698"/>
              <a:gd name="connsiteX3" fmla="*/ 1522 w 1182019"/>
              <a:gd name="connsiteY3" fmla="*/ 1134698 h 1134698"/>
              <a:gd name="connsiteX4" fmla="*/ 32 w 1182019"/>
              <a:gd name="connsiteY4" fmla="*/ 1082755 h 1134698"/>
              <a:gd name="connsiteX0" fmla="*/ 32 w 1182019"/>
              <a:gd name="connsiteY0" fmla="*/ 1082755 h 1134698"/>
              <a:gd name="connsiteX1" fmla="*/ 1182019 w 1182019"/>
              <a:gd name="connsiteY1" fmla="*/ 0 h 1134698"/>
              <a:gd name="connsiteX2" fmla="*/ 1173193 w 1182019"/>
              <a:gd name="connsiteY2" fmla="*/ 573639 h 1134698"/>
              <a:gd name="connsiteX3" fmla="*/ 1522 w 1182019"/>
              <a:gd name="connsiteY3" fmla="*/ 1134698 h 1134698"/>
              <a:gd name="connsiteX4" fmla="*/ 32 w 1182019"/>
              <a:gd name="connsiteY4" fmla="*/ 1082755 h 1134698"/>
              <a:gd name="connsiteX0" fmla="*/ 32 w 1182019"/>
              <a:gd name="connsiteY0" fmla="*/ 1082755 h 1134698"/>
              <a:gd name="connsiteX1" fmla="*/ 1182019 w 1182019"/>
              <a:gd name="connsiteY1" fmla="*/ 0 h 1134698"/>
              <a:gd name="connsiteX2" fmla="*/ 1175638 w 1182019"/>
              <a:gd name="connsiteY2" fmla="*/ 573639 h 1134698"/>
              <a:gd name="connsiteX3" fmla="*/ 1522 w 1182019"/>
              <a:gd name="connsiteY3" fmla="*/ 1134698 h 1134698"/>
              <a:gd name="connsiteX4" fmla="*/ 32 w 1182019"/>
              <a:gd name="connsiteY4" fmla="*/ 1082755 h 1134698"/>
              <a:gd name="connsiteX0" fmla="*/ 32 w 1182972"/>
              <a:gd name="connsiteY0" fmla="*/ 1082755 h 1134698"/>
              <a:gd name="connsiteX1" fmla="*/ 1182019 w 1182972"/>
              <a:gd name="connsiteY1" fmla="*/ 0 h 1134698"/>
              <a:gd name="connsiteX2" fmla="*/ 1182972 w 1182972"/>
              <a:gd name="connsiteY2" fmla="*/ 573639 h 1134698"/>
              <a:gd name="connsiteX3" fmla="*/ 1522 w 1182972"/>
              <a:gd name="connsiteY3" fmla="*/ 1134698 h 1134698"/>
              <a:gd name="connsiteX4" fmla="*/ 32 w 1182972"/>
              <a:gd name="connsiteY4" fmla="*/ 1082755 h 1134698"/>
              <a:gd name="connsiteX0" fmla="*/ 32 w 1182972"/>
              <a:gd name="connsiteY0" fmla="*/ 1085422 h 1137365"/>
              <a:gd name="connsiteX1" fmla="*/ 1182019 w 1182972"/>
              <a:gd name="connsiteY1" fmla="*/ 0 h 1137365"/>
              <a:gd name="connsiteX2" fmla="*/ 1182972 w 1182972"/>
              <a:gd name="connsiteY2" fmla="*/ 576306 h 1137365"/>
              <a:gd name="connsiteX3" fmla="*/ 1522 w 1182972"/>
              <a:gd name="connsiteY3" fmla="*/ 1137365 h 1137365"/>
              <a:gd name="connsiteX4" fmla="*/ 32 w 1182972"/>
              <a:gd name="connsiteY4" fmla="*/ 1085422 h 1137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82972" h="1137365">
                <a:moveTo>
                  <a:pt x="32" y="1085422"/>
                </a:moveTo>
                <a:lnTo>
                  <a:pt x="1182019" y="0"/>
                </a:lnTo>
                <a:cubicBezTo>
                  <a:pt x="1182337" y="191213"/>
                  <a:pt x="1182654" y="385093"/>
                  <a:pt x="1182972" y="576306"/>
                </a:cubicBezTo>
                <a:lnTo>
                  <a:pt x="1522" y="1137365"/>
                </a:lnTo>
                <a:cubicBezTo>
                  <a:pt x="1840" y="1119236"/>
                  <a:pt x="-286" y="1103551"/>
                  <a:pt x="32" y="1085422"/>
                </a:cubicBezTo>
                <a:close/>
              </a:path>
            </a:pathLst>
          </a:cu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25" name="Half Frame 24"/>
          <p:cNvSpPr/>
          <p:nvPr/>
        </p:nvSpPr>
        <p:spPr>
          <a:xfrm>
            <a:off x="1178252" y="1267135"/>
            <a:ext cx="2881744" cy="1911927"/>
          </a:xfrm>
          <a:prstGeom prst="half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6" name="Half Frame 45"/>
          <p:cNvSpPr/>
          <p:nvPr/>
        </p:nvSpPr>
        <p:spPr>
          <a:xfrm rot="10800000">
            <a:off x="1330037" y="1534895"/>
            <a:ext cx="2881744" cy="1911927"/>
          </a:xfrm>
          <a:prstGeom prst="half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1870363" y="1939637"/>
            <a:ext cx="1662546" cy="8312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Add text  here</a:t>
            </a:r>
          </a:p>
        </p:txBody>
      </p:sp>
      <p:grpSp>
        <p:nvGrpSpPr>
          <p:cNvPr id="48" name="Group 47">
            <a:extLst>
              <a:ext uri="{FF2B5EF4-FFF2-40B4-BE49-F238E27FC236}">
                <a16:creationId xmlns:a16="http://schemas.microsoft.com/office/drawing/2014/main" id="{B0B7AE61-3081-4E63-B512-260E56B53112}"/>
              </a:ext>
            </a:extLst>
          </p:cNvPr>
          <p:cNvGrpSpPr/>
          <p:nvPr/>
        </p:nvGrpSpPr>
        <p:grpSpPr>
          <a:xfrm>
            <a:off x="7327018" y="167264"/>
            <a:ext cx="4062015" cy="553999"/>
            <a:chOff x="3017859" y="4283314"/>
            <a:chExt cx="2579765" cy="553998"/>
          </a:xfrm>
        </p:grpSpPr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1DC58185-BE3B-484C-A76B-311DDD7FF121}"/>
                </a:ext>
              </a:extLst>
            </p:cNvPr>
            <p:cNvSpPr txBox="1"/>
            <p:nvPr/>
          </p:nvSpPr>
          <p:spPr>
            <a:xfrm>
              <a:off x="3021855" y="4560313"/>
              <a:ext cx="257576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the detail of the work branch</a:t>
              </a:r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946F844F-EE61-4424-B216-46387EDA93BC}"/>
                </a:ext>
              </a:extLst>
            </p:cNvPr>
            <p:cNvSpPr txBox="1"/>
            <p:nvPr/>
          </p:nvSpPr>
          <p:spPr>
            <a:xfrm>
              <a:off x="3017859" y="4283314"/>
              <a:ext cx="25538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B0B7AE61-3081-4E63-B512-260E56B53112}"/>
              </a:ext>
            </a:extLst>
          </p:cNvPr>
          <p:cNvGrpSpPr/>
          <p:nvPr/>
        </p:nvGrpSpPr>
        <p:grpSpPr>
          <a:xfrm>
            <a:off x="7330163" y="1106296"/>
            <a:ext cx="4062015" cy="553999"/>
            <a:chOff x="3017859" y="4283314"/>
            <a:chExt cx="2579765" cy="553998"/>
          </a:xfrm>
        </p:grpSpPr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1DC58185-BE3B-484C-A76B-311DDD7FF121}"/>
                </a:ext>
              </a:extLst>
            </p:cNvPr>
            <p:cNvSpPr txBox="1"/>
            <p:nvPr/>
          </p:nvSpPr>
          <p:spPr>
            <a:xfrm>
              <a:off x="3021855" y="4560313"/>
              <a:ext cx="257576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the detail of the work branch</a:t>
              </a:r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946F844F-EE61-4424-B216-46387EDA93BC}"/>
                </a:ext>
              </a:extLst>
            </p:cNvPr>
            <p:cNvSpPr txBox="1"/>
            <p:nvPr/>
          </p:nvSpPr>
          <p:spPr>
            <a:xfrm>
              <a:off x="3017859" y="4283314"/>
              <a:ext cx="25538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B0B7AE61-3081-4E63-B512-260E56B53112}"/>
              </a:ext>
            </a:extLst>
          </p:cNvPr>
          <p:cNvGrpSpPr/>
          <p:nvPr/>
        </p:nvGrpSpPr>
        <p:grpSpPr>
          <a:xfrm>
            <a:off x="7327018" y="2025111"/>
            <a:ext cx="4062015" cy="553999"/>
            <a:chOff x="3017859" y="4283314"/>
            <a:chExt cx="2579765" cy="553998"/>
          </a:xfrm>
        </p:grpSpPr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1DC58185-BE3B-484C-A76B-311DDD7FF121}"/>
                </a:ext>
              </a:extLst>
            </p:cNvPr>
            <p:cNvSpPr txBox="1"/>
            <p:nvPr/>
          </p:nvSpPr>
          <p:spPr>
            <a:xfrm>
              <a:off x="3021855" y="4560313"/>
              <a:ext cx="257576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the detail of the work branch</a:t>
              </a:r>
            </a:p>
          </p:txBody>
        </p: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946F844F-EE61-4424-B216-46387EDA93BC}"/>
                </a:ext>
              </a:extLst>
            </p:cNvPr>
            <p:cNvSpPr txBox="1"/>
            <p:nvPr/>
          </p:nvSpPr>
          <p:spPr>
            <a:xfrm>
              <a:off x="3017859" y="4283314"/>
              <a:ext cx="25538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7" name="Group 56">
            <a:extLst>
              <a:ext uri="{FF2B5EF4-FFF2-40B4-BE49-F238E27FC236}">
                <a16:creationId xmlns:a16="http://schemas.microsoft.com/office/drawing/2014/main" id="{B0B7AE61-3081-4E63-B512-260E56B53112}"/>
              </a:ext>
            </a:extLst>
          </p:cNvPr>
          <p:cNvGrpSpPr/>
          <p:nvPr/>
        </p:nvGrpSpPr>
        <p:grpSpPr>
          <a:xfrm>
            <a:off x="7336455" y="2931633"/>
            <a:ext cx="4062015" cy="553999"/>
            <a:chOff x="3017859" y="4283314"/>
            <a:chExt cx="2579765" cy="553998"/>
          </a:xfrm>
        </p:grpSpPr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1DC58185-BE3B-484C-A76B-311DDD7FF121}"/>
                </a:ext>
              </a:extLst>
            </p:cNvPr>
            <p:cNvSpPr txBox="1"/>
            <p:nvPr/>
          </p:nvSpPr>
          <p:spPr>
            <a:xfrm>
              <a:off x="3021855" y="4560313"/>
              <a:ext cx="257576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the detail of the work branch</a:t>
              </a:r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946F844F-EE61-4424-B216-46387EDA93BC}"/>
                </a:ext>
              </a:extLst>
            </p:cNvPr>
            <p:cNvSpPr txBox="1"/>
            <p:nvPr/>
          </p:nvSpPr>
          <p:spPr>
            <a:xfrm>
              <a:off x="3017859" y="4283314"/>
              <a:ext cx="25538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B0B7AE61-3081-4E63-B512-260E56B53112}"/>
              </a:ext>
            </a:extLst>
          </p:cNvPr>
          <p:cNvGrpSpPr/>
          <p:nvPr/>
        </p:nvGrpSpPr>
        <p:grpSpPr>
          <a:xfrm>
            <a:off x="7339600" y="3899706"/>
            <a:ext cx="4062015" cy="553999"/>
            <a:chOff x="3017859" y="4283314"/>
            <a:chExt cx="2579765" cy="553998"/>
          </a:xfrm>
        </p:grpSpPr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1DC58185-BE3B-484C-A76B-311DDD7FF121}"/>
                </a:ext>
              </a:extLst>
            </p:cNvPr>
            <p:cNvSpPr txBox="1"/>
            <p:nvPr/>
          </p:nvSpPr>
          <p:spPr>
            <a:xfrm>
              <a:off x="3021855" y="4560313"/>
              <a:ext cx="257576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the detail of the work branch</a:t>
              </a: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946F844F-EE61-4424-B216-46387EDA93BC}"/>
                </a:ext>
              </a:extLst>
            </p:cNvPr>
            <p:cNvSpPr txBox="1"/>
            <p:nvPr/>
          </p:nvSpPr>
          <p:spPr>
            <a:xfrm>
              <a:off x="3017859" y="4283314"/>
              <a:ext cx="25538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64" name="TextBox 63"/>
          <p:cNvSpPr txBox="1"/>
          <p:nvPr/>
        </p:nvSpPr>
        <p:spPr>
          <a:xfrm>
            <a:off x="1947333" y="5096933"/>
            <a:ext cx="83989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/>
              <a:t>Work Flow diagram</a:t>
            </a:r>
            <a:endParaRPr lang="en-US" sz="3600" b="1" dirty="0"/>
          </a:p>
        </p:txBody>
      </p:sp>
      <p:sp>
        <p:nvSpPr>
          <p:cNvPr id="65" name="Teardrop 64"/>
          <p:cNvSpPr/>
          <p:nvPr/>
        </p:nvSpPr>
        <p:spPr>
          <a:xfrm>
            <a:off x="10782927" y="165619"/>
            <a:ext cx="1050559" cy="730522"/>
          </a:xfrm>
          <a:prstGeom prst="teardrop">
            <a:avLst>
              <a:gd name="adj" fmla="val 4514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/>
              <a:t>1</a:t>
            </a:r>
          </a:p>
        </p:txBody>
      </p:sp>
      <p:sp>
        <p:nvSpPr>
          <p:cNvPr id="66" name="Teardrop 65"/>
          <p:cNvSpPr/>
          <p:nvPr/>
        </p:nvSpPr>
        <p:spPr>
          <a:xfrm>
            <a:off x="10846514" y="1118328"/>
            <a:ext cx="1050559" cy="730522"/>
          </a:xfrm>
          <a:prstGeom prst="teardrop">
            <a:avLst>
              <a:gd name="adj" fmla="val 4514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/>
              <a:t>2</a:t>
            </a:r>
          </a:p>
        </p:txBody>
      </p:sp>
      <p:sp>
        <p:nvSpPr>
          <p:cNvPr id="67" name="Teardrop 66"/>
          <p:cNvSpPr/>
          <p:nvPr/>
        </p:nvSpPr>
        <p:spPr>
          <a:xfrm>
            <a:off x="10832420" y="2035592"/>
            <a:ext cx="1050559" cy="730522"/>
          </a:xfrm>
          <a:prstGeom prst="teardrop">
            <a:avLst>
              <a:gd name="adj" fmla="val 4514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/>
              <a:t>3</a:t>
            </a:r>
          </a:p>
        </p:txBody>
      </p:sp>
      <p:sp>
        <p:nvSpPr>
          <p:cNvPr id="68" name="Teardrop 67"/>
          <p:cNvSpPr/>
          <p:nvPr/>
        </p:nvSpPr>
        <p:spPr>
          <a:xfrm>
            <a:off x="10846514" y="2979742"/>
            <a:ext cx="1050559" cy="730522"/>
          </a:xfrm>
          <a:prstGeom prst="teardrop">
            <a:avLst>
              <a:gd name="adj" fmla="val 4514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/>
              <a:t>4</a:t>
            </a:r>
          </a:p>
        </p:txBody>
      </p:sp>
      <p:sp>
        <p:nvSpPr>
          <p:cNvPr id="69" name="Teardrop 68"/>
          <p:cNvSpPr/>
          <p:nvPr/>
        </p:nvSpPr>
        <p:spPr>
          <a:xfrm>
            <a:off x="10782926" y="3831877"/>
            <a:ext cx="1050559" cy="730522"/>
          </a:xfrm>
          <a:prstGeom prst="teardrop">
            <a:avLst>
              <a:gd name="adj" fmla="val 4514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/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1754038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47333" y="5096933"/>
            <a:ext cx="83989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/>
              <a:t>Work Flow diagram</a:t>
            </a:r>
            <a:endParaRPr lang="en-US" sz="3600" b="1" dirty="0"/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2545023579"/>
              </p:ext>
            </p:extLst>
          </p:nvPr>
        </p:nvGraphicFramePr>
        <p:xfrm>
          <a:off x="1543957" y="0"/>
          <a:ext cx="9788071" cy="45417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733800" y="6333067"/>
            <a:ext cx="4825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hlinkClick r:id="rId7"/>
              </a:rPr>
              <a:t>WWW.example.com</a:t>
            </a:r>
            <a:r>
              <a:rPr lang="en-US" sz="2400" dirty="0">
                <a:solidFill>
                  <a:schemeClr val="bg1"/>
                </a:solidFill>
              </a:rPr>
              <a:t> or contact detail</a:t>
            </a:r>
          </a:p>
        </p:txBody>
      </p:sp>
    </p:spTree>
    <p:extLst>
      <p:ext uri="{BB962C8B-B14F-4D97-AF65-F5344CB8AC3E}">
        <p14:creationId xmlns:p14="http://schemas.microsoft.com/office/powerpoint/2010/main" val="36661371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3428778454"/>
              </p:ext>
            </p:extLst>
          </p:nvPr>
        </p:nvGraphicFramePr>
        <p:xfrm>
          <a:off x="1150257" y="1"/>
          <a:ext cx="8891814" cy="42944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947333" y="5096933"/>
            <a:ext cx="83989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/>
              <a:t>Work Flow</a:t>
            </a:r>
            <a:endParaRPr lang="en-US" sz="36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3733800" y="6333067"/>
            <a:ext cx="4825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hlinkClick r:id="rId7"/>
              </a:rPr>
              <a:t>WWW.example.com</a:t>
            </a:r>
            <a:r>
              <a:rPr lang="en-US" sz="2400" dirty="0">
                <a:solidFill>
                  <a:schemeClr val="bg1"/>
                </a:solidFill>
              </a:rPr>
              <a:t> or contact detail</a:t>
            </a:r>
          </a:p>
        </p:txBody>
      </p:sp>
    </p:spTree>
    <p:extLst>
      <p:ext uri="{BB962C8B-B14F-4D97-AF65-F5344CB8AC3E}">
        <p14:creationId xmlns:p14="http://schemas.microsoft.com/office/powerpoint/2010/main" val="27106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/>
          <p:cNvSpPr/>
          <p:nvPr/>
        </p:nvSpPr>
        <p:spPr>
          <a:xfrm>
            <a:off x="2995256" y="382970"/>
            <a:ext cx="6703915" cy="4891160"/>
          </a:xfrm>
          <a:prstGeom prst="ellipse">
            <a:avLst/>
          </a:prstGeom>
          <a:solidFill>
            <a:schemeClr val="bg1">
              <a:lumMod val="65000"/>
              <a:alpha val="2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Shape">
            <a:extLst>
              <a:ext uri="{FF2B5EF4-FFF2-40B4-BE49-F238E27FC236}">
                <a16:creationId xmlns:a16="http://schemas.microsoft.com/office/drawing/2014/main" id="{E2E2343E-5FF5-3B4C-BF03-FF481C182869}"/>
              </a:ext>
            </a:extLst>
          </p:cNvPr>
          <p:cNvSpPr/>
          <p:nvPr/>
        </p:nvSpPr>
        <p:spPr>
          <a:xfrm rot="187283">
            <a:off x="8488744" y="1521508"/>
            <a:ext cx="1213338" cy="240787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640" h="21105" extrusionOk="0">
                <a:moveTo>
                  <a:pt x="19717" y="9268"/>
                </a:moveTo>
                <a:cubicBezTo>
                  <a:pt x="18892" y="6912"/>
                  <a:pt x="17577" y="4832"/>
                  <a:pt x="15912" y="3098"/>
                </a:cubicBezTo>
                <a:cubicBezTo>
                  <a:pt x="13570" y="657"/>
                  <a:pt x="10014" y="-495"/>
                  <a:pt x="6586" y="199"/>
                </a:cubicBezTo>
                <a:cubicBezTo>
                  <a:pt x="5742" y="370"/>
                  <a:pt x="4913" y="647"/>
                  <a:pt x="4117" y="1046"/>
                </a:cubicBezTo>
                <a:cubicBezTo>
                  <a:pt x="1163" y="2525"/>
                  <a:pt x="-473" y="5477"/>
                  <a:pt x="121" y="8590"/>
                </a:cubicBezTo>
                <a:cubicBezTo>
                  <a:pt x="1141" y="13944"/>
                  <a:pt x="6163" y="14972"/>
                  <a:pt x="11099" y="15079"/>
                </a:cubicBezTo>
                <a:cubicBezTo>
                  <a:pt x="11552" y="15088"/>
                  <a:pt x="11998" y="15131"/>
                  <a:pt x="12432" y="15205"/>
                </a:cubicBezTo>
                <a:cubicBezTo>
                  <a:pt x="15761" y="15765"/>
                  <a:pt x="18412" y="18107"/>
                  <a:pt x="19299" y="21105"/>
                </a:cubicBezTo>
                <a:cubicBezTo>
                  <a:pt x="20869" y="17459"/>
                  <a:pt x="21127" y="13295"/>
                  <a:pt x="19717" y="926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28575" tIns="28575" rIns="28575" bIns="28575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 sz="3000">
                <a:solidFill>
                  <a:srgbClr val="FFFFFF"/>
                </a:solidFill>
              </a:defRPr>
            </a:pPr>
            <a:endParaRPr sz="2250" dirty="0"/>
          </a:p>
        </p:txBody>
      </p:sp>
      <p:sp>
        <p:nvSpPr>
          <p:cNvPr id="3" name="Shape">
            <a:extLst>
              <a:ext uri="{FF2B5EF4-FFF2-40B4-BE49-F238E27FC236}">
                <a16:creationId xmlns:a16="http://schemas.microsoft.com/office/drawing/2014/main" id="{E2E2343E-5FF5-3B4C-BF03-FF481C182869}"/>
              </a:ext>
            </a:extLst>
          </p:cNvPr>
          <p:cNvSpPr/>
          <p:nvPr/>
        </p:nvSpPr>
        <p:spPr>
          <a:xfrm rot="12044538">
            <a:off x="2966620" y="1500908"/>
            <a:ext cx="1213338" cy="240787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640" h="21105" extrusionOk="0">
                <a:moveTo>
                  <a:pt x="19717" y="9268"/>
                </a:moveTo>
                <a:cubicBezTo>
                  <a:pt x="18892" y="6912"/>
                  <a:pt x="17577" y="4832"/>
                  <a:pt x="15912" y="3098"/>
                </a:cubicBezTo>
                <a:cubicBezTo>
                  <a:pt x="13570" y="657"/>
                  <a:pt x="10014" y="-495"/>
                  <a:pt x="6586" y="199"/>
                </a:cubicBezTo>
                <a:cubicBezTo>
                  <a:pt x="5742" y="370"/>
                  <a:pt x="4913" y="647"/>
                  <a:pt x="4117" y="1046"/>
                </a:cubicBezTo>
                <a:cubicBezTo>
                  <a:pt x="1163" y="2525"/>
                  <a:pt x="-473" y="5477"/>
                  <a:pt x="121" y="8590"/>
                </a:cubicBezTo>
                <a:cubicBezTo>
                  <a:pt x="1141" y="13944"/>
                  <a:pt x="6163" y="14972"/>
                  <a:pt x="11099" y="15079"/>
                </a:cubicBezTo>
                <a:cubicBezTo>
                  <a:pt x="11552" y="15088"/>
                  <a:pt x="11998" y="15131"/>
                  <a:pt x="12432" y="15205"/>
                </a:cubicBezTo>
                <a:cubicBezTo>
                  <a:pt x="15761" y="15765"/>
                  <a:pt x="18412" y="18107"/>
                  <a:pt x="19299" y="21105"/>
                </a:cubicBezTo>
                <a:cubicBezTo>
                  <a:pt x="20869" y="17459"/>
                  <a:pt x="21127" y="13295"/>
                  <a:pt x="19717" y="9268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ln w="12700">
            <a:miter lim="400000"/>
          </a:ln>
        </p:spPr>
        <p:txBody>
          <a:bodyPr lIns="28575" tIns="28575" rIns="28575" bIns="28575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 sz="3000">
                <a:solidFill>
                  <a:srgbClr val="FFFFFF"/>
                </a:solidFill>
              </a:defRPr>
            </a:pPr>
            <a:endParaRPr sz="2250" dirty="0"/>
          </a:p>
        </p:txBody>
      </p:sp>
      <p:sp>
        <p:nvSpPr>
          <p:cNvPr id="4" name="Shape">
            <a:extLst>
              <a:ext uri="{FF2B5EF4-FFF2-40B4-BE49-F238E27FC236}">
                <a16:creationId xmlns:a16="http://schemas.microsoft.com/office/drawing/2014/main" id="{E2E2343E-5FF5-3B4C-BF03-FF481C182869}"/>
              </a:ext>
            </a:extLst>
          </p:cNvPr>
          <p:cNvSpPr/>
          <p:nvPr/>
        </p:nvSpPr>
        <p:spPr>
          <a:xfrm rot="16517104">
            <a:off x="5521898" y="-330893"/>
            <a:ext cx="1161743" cy="251480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640" h="21105" extrusionOk="0">
                <a:moveTo>
                  <a:pt x="19717" y="9268"/>
                </a:moveTo>
                <a:cubicBezTo>
                  <a:pt x="18892" y="6912"/>
                  <a:pt x="17577" y="4832"/>
                  <a:pt x="15912" y="3098"/>
                </a:cubicBezTo>
                <a:cubicBezTo>
                  <a:pt x="13570" y="657"/>
                  <a:pt x="10014" y="-495"/>
                  <a:pt x="6586" y="199"/>
                </a:cubicBezTo>
                <a:cubicBezTo>
                  <a:pt x="5742" y="370"/>
                  <a:pt x="4913" y="647"/>
                  <a:pt x="4117" y="1046"/>
                </a:cubicBezTo>
                <a:cubicBezTo>
                  <a:pt x="1163" y="2525"/>
                  <a:pt x="-473" y="5477"/>
                  <a:pt x="121" y="8590"/>
                </a:cubicBezTo>
                <a:cubicBezTo>
                  <a:pt x="1141" y="13944"/>
                  <a:pt x="6163" y="14972"/>
                  <a:pt x="11099" y="15079"/>
                </a:cubicBezTo>
                <a:cubicBezTo>
                  <a:pt x="11552" y="15088"/>
                  <a:pt x="11998" y="15131"/>
                  <a:pt x="12432" y="15205"/>
                </a:cubicBezTo>
                <a:cubicBezTo>
                  <a:pt x="15761" y="15765"/>
                  <a:pt x="18412" y="18107"/>
                  <a:pt x="19299" y="21105"/>
                </a:cubicBezTo>
                <a:cubicBezTo>
                  <a:pt x="20869" y="17459"/>
                  <a:pt x="21127" y="13295"/>
                  <a:pt x="19717" y="9268"/>
                </a:cubicBezTo>
                <a:close/>
              </a:path>
            </a:pathLst>
          </a:custGeom>
          <a:solidFill>
            <a:srgbClr val="0BE8F3"/>
          </a:solidFill>
          <a:ln w="12700">
            <a:miter lim="400000"/>
          </a:ln>
        </p:spPr>
        <p:txBody>
          <a:bodyPr lIns="28575" tIns="28575" rIns="28575" bIns="28575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 sz="3000">
                <a:solidFill>
                  <a:srgbClr val="FFFFFF"/>
                </a:solidFill>
              </a:defRPr>
            </a:pPr>
            <a:endParaRPr sz="2250" dirty="0"/>
          </a:p>
        </p:txBody>
      </p:sp>
      <p:sp>
        <p:nvSpPr>
          <p:cNvPr id="5" name="Shape">
            <a:extLst>
              <a:ext uri="{FF2B5EF4-FFF2-40B4-BE49-F238E27FC236}">
                <a16:creationId xmlns:a16="http://schemas.microsoft.com/office/drawing/2014/main" id="{E2E2343E-5FF5-3B4C-BF03-FF481C182869}"/>
              </a:ext>
            </a:extLst>
          </p:cNvPr>
          <p:cNvSpPr/>
          <p:nvPr/>
        </p:nvSpPr>
        <p:spPr>
          <a:xfrm rot="6530937">
            <a:off x="5430468" y="3109519"/>
            <a:ext cx="1339850" cy="280217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640" h="21105" extrusionOk="0">
                <a:moveTo>
                  <a:pt x="19717" y="9268"/>
                </a:moveTo>
                <a:cubicBezTo>
                  <a:pt x="18892" y="6912"/>
                  <a:pt x="17577" y="4832"/>
                  <a:pt x="15912" y="3098"/>
                </a:cubicBezTo>
                <a:cubicBezTo>
                  <a:pt x="13570" y="657"/>
                  <a:pt x="10014" y="-495"/>
                  <a:pt x="6586" y="199"/>
                </a:cubicBezTo>
                <a:cubicBezTo>
                  <a:pt x="5742" y="370"/>
                  <a:pt x="4913" y="647"/>
                  <a:pt x="4117" y="1046"/>
                </a:cubicBezTo>
                <a:cubicBezTo>
                  <a:pt x="1163" y="2525"/>
                  <a:pt x="-473" y="5477"/>
                  <a:pt x="121" y="8590"/>
                </a:cubicBezTo>
                <a:cubicBezTo>
                  <a:pt x="1141" y="13944"/>
                  <a:pt x="6163" y="14972"/>
                  <a:pt x="11099" y="15079"/>
                </a:cubicBezTo>
                <a:cubicBezTo>
                  <a:pt x="11552" y="15088"/>
                  <a:pt x="11998" y="15131"/>
                  <a:pt x="12432" y="15205"/>
                </a:cubicBezTo>
                <a:cubicBezTo>
                  <a:pt x="15761" y="15765"/>
                  <a:pt x="18412" y="18107"/>
                  <a:pt x="19299" y="21105"/>
                </a:cubicBezTo>
                <a:cubicBezTo>
                  <a:pt x="20869" y="17459"/>
                  <a:pt x="21127" y="13295"/>
                  <a:pt x="19717" y="9268"/>
                </a:cubicBezTo>
                <a:close/>
              </a:path>
            </a:pathLst>
          </a:custGeom>
          <a:solidFill>
            <a:srgbClr val="002060"/>
          </a:solidFill>
          <a:ln w="12700">
            <a:miter lim="400000"/>
          </a:ln>
        </p:spPr>
        <p:txBody>
          <a:bodyPr lIns="28575" tIns="28575" rIns="28575" bIns="28575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 sz="3000">
                <a:solidFill>
                  <a:srgbClr val="FFFFFF"/>
                </a:solidFill>
              </a:defRPr>
            </a:pPr>
            <a:endParaRPr sz="2250" dirty="0"/>
          </a:p>
        </p:txBody>
      </p:sp>
      <p:sp>
        <p:nvSpPr>
          <p:cNvPr id="7" name="Graphic 3" descr="Single gear">
            <a:extLst>
              <a:ext uri="{FF2B5EF4-FFF2-40B4-BE49-F238E27FC236}">
                <a16:creationId xmlns:a16="http://schemas.microsoft.com/office/drawing/2014/main" id="{9534826C-7410-B449-A85B-5FBB03E7500B}"/>
              </a:ext>
            </a:extLst>
          </p:cNvPr>
          <p:cNvSpPr/>
          <p:nvPr/>
        </p:nvSpPr>
        <p:spPr>
          <a:xfrm>
            <a:off x="6100393" y="4508085"/>
            <a:ext cx="498784" cy="477574"/>
          </a:xfrm>
          <a:custGeom>
            <a:avLst/>
            <a:gdLst>
              <a:gd name="connsiteX0" fmla="*/ 268265 w 536529"/>
              <a:gd name="connsiteY0" fmla="*/ 362947 h 536529"/>
              <a:gd name="connsiteX1" fmla="*/ 173583 w 536529"/>
              <a:gd name="connsiteY1" fmla="*/ 268265 h 536529"/>
              <a:gd name="connsiteX2" fmla="*/ 268265 w 536529"/>
              <a:gd name="connsiteY2" fmla="*/ 173583 h 536529"/>
              <a:gd name="connsiteX3" fmla="*/ 362947 w 536529"/>
              <a:gd name="connsiteY3" fmla="*/ 268265 h 536529"/>
              <a:gd name="connsiteX4" fmla="*/ 268265 w 536529"/>
              <a:gd name="connsiteY4" fmla="*/ 362947 h 536529"/>
              <a:gd name="connsiteX5" fmla="*/ 481299 w 536529"/>
              <a:gd name="connsiteY5" fmla="*/ 209089 h 536529"/>
              <a:gd name="connsiteX6" fmla="*/ 460785 w 536529"/>
              <a:gd name="connsiteY6" fmla="*/ 160170 h 536529"/>
              <a:gd name="connsiteX7" fmla="*/ 480510 w 536529"/>
              <a:gd name="connsiteY7" fmla="*/ 100994 h 536529"/>
              <a:gd name="connsiteX8" fmla="*/ 435536 w 536529"/>
              <a:gd name="connsiteY8" fmla="*/ 56020 h 536529"/>
              <a:gd name="connsiteX9" fmla="*/ 376360 w 536529"/>
              <a:gd name="connsiteY9" fmla="*/ 75745 h 536529"/>
              <a:gd name="connsiteX10" fmla="*/ 326652 w 536529"/>
              <a:gd name="connsiteY10" fmla="*/ 55231 h 536529"/>
              <a:gd name="connsiteX11" fmla="*/ 299826 w 536529"/>
              <a:gd name="connsiteY11" fmla="*/ 0 h 536529"/>
              <a:gd name="connsiteX12" fmla="*/ 236704 w 536529"/>
              <a:gd name="connsiteY12" fmla="*/ 0 h 536529"/>
              <a:gd name="connsiteX13" fmla="*/ 209089 w 536529"/>
              <a:gd name="connsiteY13" fmla="*/ 55231 h 536529"/>
              <a:gd name="connsiteX14" fmla="*/ 160170 w 536529"/>
              <a:gd name="connsiteY14" fmla="*/ 75745 h 536529"/>
              <a:gd name="connsiteX15" fmla="*/ 100994 w 536529"/>
              <a:gd name="connsiteY15" fmla="*/ 56020 h 536529"/>
              <a:gd name="connsiteX16" fmla="*/ 56020 w 536529"/>
              <a:gd name="connsiteY16" fmla="*/ 100994 h 536529"/>
              <a:gd name="connsiteX17" fmla="*/ 75745 w 536529"/>
              <a:gd name="connsiteY17" fmla="*/ 160170 h 536529"/>
              <a:gd name="connsiteX18" fmla="*/ 55231 w 536529"/>
              <a:gd name="connsiteY18" fmla="*/ 209878 h 536529"/>
              <a:gd name="connsiteX19" fmla="*/ 0 w 536529"/>
              <a:gd name="connsiteY19" fmla="*/ 236704 h 536529"/>
              <a:gd name="connsiteX20" fmla="*/ 0 w 536529"/>
              <a:gd name="connsiteY20" fmla="*/ 299826 h 536529"/>
              <a:gd name="connsiteX21" fmla="*/ 55231 w 536529"/>
              <a:gd name="connsiteY21" fmla="*/ 327441 h 536529"/>
              <a:gd name="connsiteX22" fmla="*/ 75745 w 536529"/>
              <a:gd name="connsiteY22" fmla="*/ 376360 h 536529"/>
              <a:gd name="connsiteX23" fmla="*/ 56020 w 536529"/>
              <a:gd name="connsiteY23" fmla="*/ 435536 h 536529"/>
              <a:gd name="connsiteX24" fmla="*/ 100994 w 536529"/>
              <a:gd name="connsiteY24" fmla="*/ 480510 h 536529"/>
              <a:gd name="connsiteX25" fmla="*/ 160170 w 536529"/>
              <a:gd name="connsiteY25" fmla="*/ 460785 h 536529"/>
              <a:gd name="connsiteX26" fmla="*/ 209878 w 536529"/>
              <a:gd name="connsiteY26" fmla="*/ 481299 h 536529"/>
              <a:gd name="connsiteX27" fmla="*/ 237493 w 536529"/>
              <a:gd name="connsiteY27" fmla="*/ 536530 h 536529"/>
              <a:gd name="connsiteX28" fmla="*/ 300615 w 536529"/>
              <a:gd name="connsiteY28" fmla="*/ 536530 h 536529"/>
              <a:gd name="connsiteX29" fmla="*/ 328230 w 536529"/>
              <a:gd name="connsiteY29" fmla="*/ 481299 h 536529"/>
              <a:gd name="connsiteX30" fmla="*/ 377149 w 536529"/>
              <a:gd name="connsiteY30" fmla="*/ 460785 h 536529"/>
              <a:gd name="connsiteX31" fmla="*/ 436325 w 536529"/>
              <a:gd name="connsiteY31" fmla="*/ 480510 h 536529"/>
              <a:gd name="connsiteX32" fmla="*/ 481299 w 536529"/>
              <a:gd name="connsiteY32" fmla="*/ 435536 h 536529"/>
              <a:gd name="connsiteX33" fmla="*/ 461574 w 536529"/>
              <a:gd name="connsiteY33" fmla="*/ 376360 h 536529"/>
              <a:gd name="connsiteX34" fmla="*/ 482088 w 536529"/>
              <a:gd name="connsiteY34" fmla="*/ 326652 h 536529"/>
              <a:gd name="connsiteX35" fmla="*/ 537319 w 536529"/>
              <a:gd name="connsiteY35" fmla="*/ 299037 h 536529"/>
              <a:gd name="connsiteX36" fmla="*/ 537319 w 536529"/>
              <a:gd name="connsiteY36" fmla="*/ 235915 h 536529"/>
              <a:gd name="connsiteX37" fmla="*/ 481299 w 536529"/>
              <a:gd name="connsiteY37" fmla="*/ 209089 h 5365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536529" h="536529">
                <a:moveTo>
                  <a:pt x="268265" y="362947"/>
                </a:moveTo>
                <a:cubicBezTo>
                  <a:pt x="216190" y="362947"/>
                  <a:pt x="173583" y="320340"/>
                  <a:pt x="173583" y="268265"/>
                </a:cubicBezTo>
                <a:cubicBezTo>
                  <a:pt x="173583" y="216190"/>
                  <a:pt x="216190" y="173583"/>
                  <a:pt x="268265" y="173583"/>
                </a:cubicBezTo>
                <a:cubicBezTo>
                  <a:pt x="320340" y="173583"/>
                  <a:pt x="362947" y="216190"/>
                  <a:pt x="362947" y="268265"/>
                </a:cubicBezTo>
                <a:cubicBezTo>
                  <a:pt x="362947" y="320340"/>
                  <a:pt x="320340" y="362947"/>
                  <a:pt x="268265" y="362947"/>
                </a:cubicBezTo>
                <a:close/>
                <a:moveTo>
                  <a:pt x="481299" y="209089"/>
                </a:moveTo>
                <a:cubicBezTo>
                  <a:pt x="476565" y="191731"/>
                  <a:pt x="469464" y="175161"/>
                  <a:pt x="460785" y="160170"/>
                </a:cubicBezTo>
                <a:lnTo>
                  <a:pt x="480510" y="100994"/>
                </a:lnTo>
                <a:lnTo>
                  <a:pt x="435536" y="56020"/>
                </a:lnTo>
                <a:lnTo>
                  <a:pt x="376360" y="75745"/>
                </a:lnTo>
                <a:cubicBezTo>
                  <a:pt x="360580" y="67066"/>
                  <a:pt x="344010" y="59965"/>
                  <a:pt x="326652" y="55231"/>
                </a:cubicBezTo>
                <a:lnTo>
                  <a:pt x="299826" y="0"/>
                </a:lnTo>
                <a:lnTo>
                  <a:pt x="236704" y="0"/>
                </a:lnTo>
                <a:lnTo>
                  <a:pt x="209089" y="55231"/>
                </a:lnTo>
                <a:cubicBezTo>
                  <a:pt x="191731" y="59965"/>
                  <a:pt x="175161" y="67066"/>
                  <a:pt x="160170" y="75745"/>
                </a:cubicBezTo>
                <a:lnTo>
                  <a:pt x="100994" y="56020"/>
                </a:lnTo>
                <a:lnTo>
                  <a:pt x="56020" y="100994"/>
                </a:lnTo>
                <a:lnTo>
                  <a:pt x="75745" y="160170"/>
                </a:lnTo>
                <a:cubicBezTo>
                  <a:pt x="67066" y="175950"/>
                  <a:pt x="59965" y="192520"/>
                  <a:pt x="55231" y="209878"/>
                </a:cubicBezTo>
                <a:lnTo>
                  <a:pt x="0" y="236704"/>
                </a:lnTo>
                <a:lnTo>
                  <a:pt x="0" y="299826"/>
                </a:lnTo>
                <a:lnTo>
                  <a:pt x="55231" y="327441"/>
                </a:lnTo>
                <a:cubicBezTo>
                  <a:pt x="59965" y="344799"/>
                  <a:pt x="67066" y="361369"/>
                  <a:pt x="75745" y="376360"/>
                </a:cubicBezTo>
                <a:lnTo>
                  <a:pt x="56020" y="435536"/>
                </a:lnTo>
                <a:lnTo>
                  <a:pt x="100994" y="480510"/>
                </a:lnTo>
                <a:lnTo>
                  <a:pt x="160170" y="460785"/>
                </a:lnTo>
                <a:cubicBezTo>
                  <a:pt x="175950" y="469464"/>
                  <a:pt x="192520" y="476565"/>
                  <a:pt x="209878" y="481299"/>
                </a:cubicBezTo>
                <a:lnTo>
                  <a:pt x="237493" y="536530"/>
                </a:lnTo>
                <a:lnTo>
                  <a:pt x="300615" y="536530"/>
                </a:lnTo>
                <a:lnTo>
                  <a:pt x="328230" y="481299"/>
                </a:lnTo>
                <a:cubicBezTo>
                  <a:pt x="345588" y="476565"/>
                  <a:pt x="362158" y="469464"/>
                  <a:pt x="377149" y="460785"/>
                </a:cubicBezTo>
                <a:lnTo>
                  <a:pt x="436325" y="480510"/>
                </a:lnTo>
                <a:lnTo>
                  <a:pt x="481299" y="435536"/>
                </a:lnTo>
                <a:lnTo>
                  <a:pt x="461574" y="376360"/>
                </a:lnTo>
                <a:cubicBezTo>
                  <a:pt x="470253" y="360580"/>
                  <a:pt x="477354" y="344010"/>
                  <a:pt x="482088" y="326652"/>
                </a:cubicBezTo>
                <a:lnTo>
                  <a:pt x="537319" y="299037"/>
                </a:lnTo>
                <a:lnTo>
                  <a:pt x="537319" y="235915"/>
                </a:lnTo>
                <a:lnTo>
                  <a:pt x="481299" y="209089"/>
                </a:lnTo>
                <a:close/>
              </a:path>
            </a:pathLst>
          </a:custGeom>
          <a:solidFill>
            <a:schemeClr val="bg1"/>
          </a:solidFill>
          <a:ln w="7838" cap="flat">
            <a:noFill/>
            <a:prstDash val="solid"/>
            <a:miter/>
          </a:ln>
        </p:spPr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350"/>
          </a:p>
        </p:txBody>
      </p:sp>
      <p:grpSp>
        <p:nvGrpSpPr>
          <p:cNvPr id="8" name="Graphic 12" descr="Lightbulb">
            <a:extLst>
              <a:ext uri="{FF2B5EF4-FFF2-40B4-BE49-F238E27FC236}">
                <a16:creationId xmlns:a16="http://schemas.microsoft.com/office/drawing/2014/main" id="{B4AEED9D-8398-294E-9EC3-E0F026C06E3F}"/>
              </a:ext>
            </a:extLst>
          </p:cNvPr>
          <p:cNvGrpSpPr/>
          <p:nvPr/>
        </p:nvGrpSpPr>
        <p:grpSpPr>
          <a:xfrm>
            <a:off x="3262980" y="2698824"/>
            <a:ext cx="381423" cy="589944"/>
            <a:chOff x="5240118" y="2086846"/>
            <a:chExt cx="410288" cy="662772"/>
          </a:xfrm>
        </p:grpSpPr>
        <p:sp>
          <p:nvSpPr>
            <p:cNvPr id="9" name="Freeform 14">
              <a:extLst>
                <a:ext uri="{FF2B5EF4-FFF2-40B4-BE49-F238E27FC236}">
                  <a16:creationId xmlns:a16="http://schemas.microsoft.com/office/drawing/2014/main" id="{75CDF780-69C4-8244-81CB-9094DE90CB06}"/>
                </a:ext>
              </a:extLst>
            </p:cNvPr>
            <p:cNvSpPr/>
            <p:nvPr/>
          </p:nvSpPr>
          <p:spPr>
            <a:xfrm>
              <a:off x="5342690" y="2544474"/>
              <a:ext cx="205144" cy="47341"/>
            </a:xfrm>
            <a:custGeom>
              <a:avLst/>
              <a:gdLst>
                <a:gd name="connsiteX0" fmla="*/ 23670 w 205143"/>
                <a:gd name="connsiteY0" fmla="*/ 0 h 47340"/>
                <a:gd name="connsiteX1" fmla="*/ 181473 w 205143"/>
                <a:gd name="connsiteY1" fmla="*/ 0 h 47340"/>
                <a:gd name="connsiteX2" fmla="*/ 205144 w 205143"/>
                <a:gd name="connsiteY2" fmla="*/ 23670 h 47340"/>
                <a:gd name="connsiteX3" fmla="*/ 181473 w 205143"/>
                <a:gd name="connsiteY3" fmla="*/ 47341 h 47340"/>
                <a:gd name="connsiteX4" fmla="*/ 23670 w 205143"/>
                <a:gd name="connsiteY4" fmla="*/ 47341 h 47340"/>
                <a:gd name="connsiteX5" fmla="*/ 0 w 205143"/>
                <a:gd name="connsiteY5" fmla="*/ 23670 h 47340"/>
                <a:gd name="connsiteX6" fmla="*/ 23670 w 205143"/>
                <a:gd name="connsiteY6" fmla="*/ 0 h 473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05143" h="47340">
                  <a:moveTo>
                    <a:pt x="23670" y="0"/>
                  </a:moveTo>
                  <a:lnTo>
                    <a:pt x="181473" y="0"/>
                  </a:lnTo>
                  <a:cubicBezTo>
                    <a:pt x="194887" y="0"/>
                    <a:pt x="205144" y="10257"/>
                    <a:pt x="205144" y="23670"/>
                  </a:cubicBezTo>
                  <a:cubicBezTo>
                    <a:pt x="205144" y="37084"/>
                    <a:pt x="194887" y="47341"/>
                    <a:pt x="181473" y="47341"/>
                  </a:cubicBezTo>
                  <a:lnTo>
                    <a:pt x="23670" y="47341"/>
                  </a:lnTo>
                  <a:cubicBezTo>
                    <a:pt x="10257" y="47341"/>
                    <a:pt x="0" y="37084"/>
                    <a:pt x="0" y="23670"/>
                  </a:cubicBezTo>
                  <a:cubicBezTo>
                    <a:pt x="0" y="10257"/>
                    <a:pt x="10257" y="0"/>
                    <a:pt x="23670" y="0"/>
                  </a:cubicBezTo>
                  <a:close/>
                </a:path>
              </a:pathLst>
            </a:custGeom>
            <a:solidFill>
              <a:schemeClr val="bg1"/>
            </a:solidFill>
            <a:ln w="7838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1350"/>
            </a:p>
          </p:txBody>
        </p:sp>
        <p:sp>
          <p:nvSpPr>
            <p:cNvPr id="10" name="Freeform 15">
              <a:extLst>
                <a:ext uri="{FF2B5EF4-FFF2-40B4-BE49-F238E27FC236}">
                  <a16:creationId xmlns:a16="http://schemas.microsoft.com/office/drawing/2014/main" id="{CA4BD68B-A0ED-2342-87BA-8564093A5444}"/>
                </a:ext>
              </a:extLst>
            </p:cNvPr>
            <p:cNvSpPr/>
            <p:nvPr/>
          </p:nvSpPr>
          <p:spPr>
            <a:xfrm>
              <a:off x="5342690" y="2623376"/>
              <a:ext cx="205144" cy="47341"/>
            </a:xfrm>
            <a:custGeom>
              <a:avLst/>
              <a:gdLst>
                <a:gd name="connsiteX0" fmla="*/ 23670 w 205143"/>
                <a:gd name="connsiteY0" fmla="*/ 0 h 47340"/>
                <a:gd name="connsiteX1" fmla="*/ 181473 w 205143"/>
                <a:gd name="connsiteY1" fmla="*/ 0 h 47340"/>
                <a:gd name="connsiteX2" fmla="*/ 205144 w 205143"/>
                <a:gd name="connsiteY2" fmla="*/ 23670 h 47340"/>
                <a:gd name="connsiteX3" fmla="*/ 181473 w 205143"/>
                <a:gd name="connsiteY3" fmla="*/ 47341 h 47340"/>
                <a:gd name="connsiteX4" fmla="*/ 23670 w 205143"/>
                <a:gd name="connsiteY4" fmla="*/ 47341 h 47340"/>
                <a:gd name="connsiteX5" fmla="*/ 0 w 205143"/>
                <a:gd name="connsiteY5" fmla="*/ 23670 h 47340"/>
                <a:gd name="connsiteX6" fmla="*/ 23670 w 205143"/>
                <a:gd name="connsiteY6" fmla="*/ 0 h 473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05143" h="47340">
                  <a:moveTo>
                    <a:pt x="23670" y="0"/>
                  </a:moveTo>
                  <a:lnTo>
                    <a:pt x="181473" y="0"/>
                  </a:lnTo>
                  <a:cubicBezTo>
                    <a:pt x="194887" y="0"/>
                    <a:pt x="205144" y="10257"/>
                    <a:pt x="205144" y="23670"/>
                  </a:cubicBezTo>
                  <a:cubicBezTo>
                    <a:pt x="205144" y="37084"/>
                    <a:pt x="194887" y="47341"/>
                    <a:pt x="181473" y="47341"/>
                  </a:cubicBezTo>
                  <a:lnTo>
                    <a:pt x="23670" y="47341"/>
                  </a:lnTo>
                  <a:cubicBezTo>
                    <a:pt x="10257" y="47341"/>
                    <a:pt x="0" y="37084"/>
                    <a:pt x="0" y="23670"/>
                  </a:cubicBezTo>
                  <a:cubicBezTo>
                    <a:pt x="0" y="10257"/>
                    <a:pt x="10257" y="0"/>
                    <a:pt x="23670" y="0"/>
                  </a:cubicBezTo>
                  <a:close/>
                </a:path>
              </a:pathLst>
            </a:custGeom>
            <a:solidFill>
              <a:schemeClr val="bg1"/>
            </a:solidFill>
            <a:ln w="7838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1350"/>
            </a:p>
          </p:txBody>
        </p:sp>
        <p:sp>
          <p:nvSpPr>
            <p:cNvPr id="11" name="Freeform 16">
              <a:extLst>
                <a:ext uri="{FF2B5EF4-FFF2-40B4-BE49-F238E27FC236}">
                  <a16:creationId xmlns:a16="http://schemas.microsoft.com/office/drawing/2014/main" id="{27909431-3DC2-FC4B-8FDC-392074ED3A7A}"/>
                </a:ext>
              </a:extLst>
            </p:cNvPr>
            <p:cNvSpPr/>
            <p:nvPr/>
          </p:nvSpPr>
          <p:spPr>
            <a:xfrm>
              <a:off x="5393976" y="2702277"/>
              <a:ext cx="102572" cy="47341"/>
            </a:xfrm>
            <a:custGeom>
              <a:avLst/>
              <a:gdLst>
                <a:gd name="connsiteX0" fmla="*/ 0 w 102571"/>
                <a:gd name="connsiteY0" fmla="*/ 0 h 47340"/>
                <a:gd name="connsiteX1" fmla="*/ 51286 w 102571"/>
                <a:gd name="connsiteY1" fmla="*/ 47341 h 47340"/>
                <a:gd name="connsiteX2" fmla="*/ 102572 w 102571"/>
                <a:gd name="connsiteY2" fmla="*/ 0 h 47340"/>
                <a:gd name="connsiteX3" fmla="*/ 0 w 102571"/>
                <a:gd name="connsiteY3" fmla="*/ 0 h 473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2571" h="47340">
                  <a:moveTo>
                    <a:pt x="0" y="0"/>
                  </a:moveTo>
                  <a:cubicBezTo>
                    <a:pt x="2367" y="26827"/>
                    <a:pt x="24459" y="47341"/>
                    <a:pt x="51286" y="47341"/>
                  </a:cubicBezTo>
                  <a:cubicBezTo>
                    <a:pt x="78112" y="47341"/>
                    <a:pt x="100205" y="26827"/>
                    <a:pt x="102572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7838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1350"/>
            </a:p>
          </p:txBody>
        </p:sp>
        <p:sp>
          <p:nvSpPr>
            <p:cNvPr id="12" name="Freeform 37">
              <a:extLst>
                <a:ext uri="{FF2B5EF4-FFF2-40B4-BE49-F238E27FC236}">
                  <a16:creationId xmlns:a16="http://schemas.microsoft.com/office/drawing/2014/main" id="{7FE6054F-E505-D54F-AA2B-EDB689B097AF}"/>
                </a:ext>
              </a:extLst>
            </p:cNvPr>
            <p:cNvSpPr/>
            <p:nvPr/>
          </p:nvSpPr>
          <p:spPr>
            <a:xfrm>
              <a:off x="5240118" y="2086846"/>
              <a:ext cx="410288" cy="426068"/>
            </a:xfrm>
            <a:custGeom>
              <a:avLst/>
              <a:gdLst>
                <a:gd name="connsiteX0" fmla="*/ 205144 w 410287"/>
                <a:gd name="connsiteY0" fmla="*/ 0 h 426067"/>
                <a:gd name="connsiteX1" fmla="*/ 205144 w 410287"/>
                <a:gd name="connsiteY1" fmla="*/ 0 h 426067"/>
                <a:gd name="connsiteX2" fmla="*/ 205144 w 410287"/>
                <a:gd name="connsiteY2" fmla="*/ 0 h 426067"/>
                <a:gd name="connsiteX3" fmla="*/ 0 w 410287"/>
                <a:gd name="connsiteY3" fmla="*/ 202777 h 426067"/>
                <a:gd name="connsiteX4" fmla="*/ 0 w 410287"/>
                <a:gd name="connsiteY4" fmla="*/ 209878 h 426067"/>
                <a:gd name="connsiteX5" fmla="*/ 14202 w 410287"/>
                <a:gd name="connsiteY5" fmla="*/ 280889 h 426067"/>
                <a:gd name="connsiteX6" fmla="*/ 49708 w 410287"/>
                <a:gd name="connsiteY6" fmla="*/ 339276 h 426067"/>
                <a:gd name="connsiteX7" fmla="*/ 97838 w 410287"/>
                <a:gd name="connsiteY7" fmla="*/ 417389 h 426067"/>
                <a:gd name="connsiteX8" fmla="*/ 112040 w 410287"/>
                <a:gd name="connsiteY8" fmla="*/ 426068 h 426067"/>
                <a:gd name="connsiteX9" fmla="*/ 298248 w 410287"/>
                <a:gd name="connsiteY9" fmla="*/ 426068 h 426067"/>
                <a:gd name="connsiteX10" fmla="*/ 312450 w 410287"/>
                <a:gd name="connsiteY10" fmla="*/ 417389 h 426067"/>
                <a:gd name="connsiteX11" fmla="*/ 360580 w 410287"/>
                <a:gd name="connsiteY11" fmla="*/ 339276 h 426067"/>
                <a:gd name="connsiteX12" fmla="*/ 396085 w 410287"/>
                <a:gd name="connsiteY12" fmla="*/ 280889 h 426067"/>
                <a:gd name="connsiteX13" fmla="*/ 410288 w 410287"/>
                <a:gd name="connsiteY13" fmla="*/ 209878 h 426067"/>
                <a:gd name="connsiteX14" fmla="*/ 410288 w 410287"/>
                <a:gd name="connsiteY14" fmla="*/ 202777 h 426067"/>
                <a:gd name="connsiteX15" fmla="*/ 205144 w 410287"/>
                <a:gd name="connsiteY15" fmla="*/ 0 h 426067"/>
                <a:gd name="connsiteX16" fmla="*/ 362947 w 410287"/>
                <a:gd name="connsiteY16" fmla="*/ 209089 h 426067"/>
                <a:gd name="connsiteX17" fmla="*/ 351901 w 410287"/>
                <a:gd name="connsiteY17" fmla="*/ 264320 h 426067"/>
                <a:gd name="connsiteX18" fmla="*/ 325074 w 410287"/>
                <a:gd name="connsiteY18" fmla="*/ 307716 h 426067"/>
                <a:gd name="connsiteX19" fmla="*/ 279311 w 410287"/>
                <a:gd name="connsiteY19" fmla="*/ 378727 h 426067"/>
                <a:gd name="connsiteX20" fmla="*/ 205144 w 410287"/>
                <a:gd name="connsiteY20" fmla="*/ 378727 h 426067"/>
                <a:gd name="connsiteX21" fmla="*/ 131765 w 410287"/>
                <a:gd name="connsiteY21" fmla="*/ 378727 h 426067"/>
                <a:gd name="connsiteX22" fmla="*/ 86003 w 410287"/>
                <a:gd name="connsiteY22" fmla="*/ 307716 h 426067"/>
                <a:gd name="connsiteX23" fmla="*/ 59176 w 410287"/>
                <a:gd name="connsiteY23" fmla="*/ 264320 h 426067"/>
                <a:gd name="connsiteX24" fmla="*/ 48130 w 410287"/>
                <a:gd name="connsiteY24" fmla="*/ 209089 h 426067"/>
                <a:gd name="connsiteX25" fmla="*/ 48130 w 410287"/>
                <a:gd name="connsiteY25" fmla="*/ 202777 h 426067"/>
                <a:gd name="connsiteX26" fmla="*/ 205933 w 410287"/>
                <a:gd name="connsiteY26" fmla="*/ 46552 h 426067"/>
                <a:gd name="connsiteX27" fmla="*/ 205933 w 410287"/>
                <a:gd name="connsiteY27" fmla="*/ 46552 h 426067"/>
                <a:gd name="connsiteX28" fmla="*/ 205933 w 410287"/>
                <a:gd name="connsiteY28" fmla="*/ 46552 h 426067"/>
                <a:gd name="connsiteX29" fmla="*/ 205933 w 410287"/>
                <a:gd name="connsiteY29" fmla="*/ 46552 h 426067"/>
                <a:gd name="connsiteX30" fmla="*/ 205933 w 410287"/>
                <a:gd name="connsiteY30" fmla="*/ 46552 h 426067"/>
                <a:gd name="connsiteX31" fmla="*/ 205933 w 410287"/>
                <a:gd name="connsiteY31" fmla="*/ 46552 h 426067"/>
                <a:gd name="connsiteX32" fmla="*/ 205933 w 410287"/>
                <a:gd name="connsiteY32" fmla="*/ 46552 h 426067"/>
                <a:gd name="connsiteX33" fmla="*/ 363736 w 410287"/>
                <a:gd name="connsiteY33" fmla="*/ 202777 h 426067"/>
                <a:gd name="connsiteX34" fmla="*/ 363736 w 410287"/>
                <a:gd name="connsiteY34" fmla="*/ 209089 h 4260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410287" h="426067">
                  <a:moveTo>
                    <a:pt x="205144" y="0"/>
                  </a:moveTo>
                  <a:cubicBezTo>
                    <a:pt x="205144" y="0"/>
                    <a:pt x="205144" y="0"/>
                    <a:pt x="205144" y="0"/>
                  </a:cubicBezTo>
                  <a:cubicBezTo>
                    <a:pt x="205144" y="0"/>
                    <a:pt x="205144" y="0"/>
                    <a:pt x="205144" y="0"/>
                  </a:cubicBezTo>
                  <a:cubicBezTo>
                    <a:pt x="93104" y="789"/>
                    <a:pt x="2367" y="90737"/>
                    <a:pt x="0" y="202777"/>
                  </a:cubicBezTo>
                  <a:lnTo>
                    <a:pt x="0" y="209878"/>
                  </a:lnTo>
                  <a:cubicBezTo>
                    <a:pt x="789" y="234337"/>
                    <a:pt x="5523" y="258008"/>
                    <a:pt x="14202" y="280889"/>
                  </a:cubicBezTo>
                  <a:cubicBezTo>
                    <a:pt x="22881" y="302193"/>
                    <a:pt x="34717" y="321918"/>
                    <a:pt x="49708" y="339276"/>
                  </a:cubicBezTo>
                  <a:cubicBezTo>
                    <a:pt x="68644" y="359791"/>
                    <a:pt x="89159" y="400030"/>
                    <a:pt x="97838" y="417389"/>
                  </a:cubicBezTo>
                  <a:cubicBezTo>
                    <a:pt x="100205" y="422912"/>
                    <a:pt x="105728" y="426068"/>
                    <a:pt x="112040" y="426068"/>
                  </a:cubicBezTo>
                  <a:lnTo>
                    <a:pt x="298248" y="426068"/>
                  </a:lnTo>
                  <a:cubicBezTo>
                    <a:pt x="304560" y="426068"/>
                    <a:pt x="310083" y="422912"/>
                    <a:pt x="312450" y="417389"/>
                  </a:cubicBezTo>
                  <a:cubicBezTo>
                    <a:pt x="321129" y="400030"/>
                    <a:pt x="341643" y="359791"/>
                    <a:pt x="360580" y="339276"/>
                  </a:cubicBezTo>
                  <a:cubicBezTo>
                    <a:pt x="375571" y="321918"/>
                    <a:pt x="388195" y="302193"/>
                    <a:pt x="396085" y="280889"/>
                  </a:cubicBezTo>
                  <a:cubicBezTo>
                    <a:pt x="404765" y="258008"/>
                    <a:pt x="409499" y="234337"/>
                    <a:pt x="410288" y="209878"/>
                  </a:cubicBezTo>
                  <a:lnTo>
                    <a:pt x="410288" y="202777"/>
                  </a:lnTo>
                  <a:cubicBezTo>
                    <a:pt x="407921" y="90737"/>
                    <a:pt x="317184" y="789"/>
                    <a:pt x="205144" y="0"/>
                  </a:cubicBezTo>
                  <a:close/>
                  <a:moveTo>
                    <a:pt x="362947" y="209089"/>
                  </a:moveTo>
                  <a:cubicBezTo>
                    <a:pt x="362158" y="228025"/>
                    <a:pt x="358213" y="246962"/>
                    <a:pt x="351901" y="264320"/>
                  </a:cubicBezTo>
                  <a:cubicBezTo>
                    <a:pt x="345588" y="280100"/>
                    <a:pt x="336909" y="295091"/>
                    <a:pt x="325074" y="307716"/>
                  </a:cubicBezTo>
                  <a:cubicBezTo>
                    <a:pt x="306927" y="329808"/>
                    <a:pt x="291146" y="353479"/>
                    <a:pt x="279311" y="378727"/>
                  </a:cubicBezTo>
                  <a:lnTo>
                    <a:pt x="205144" y="378727"/>
                  </a:lnTo>
                  <a:lnTo>
                    <a:pt x="131765" y="378727"/>
                  </a:lnTo>
                  <a:cubicBezTo>
                    <a:pt x="119141" y="353479"/>
                    <a:pt x="103361" y="329808"/>
                    <a:pt x="86003" y="307716"/>
                  </a:cubicBezTo>
                  <a:cubicBezTo>
                    <a:pt x="74956" y="295091"/>
                    <a:pt x="65488" y="280100"/>
                    <a:pt x="59176" y="264320"/>
                  </a:cubicBezTo>
                  <a:cubicBezTo>
                    <a:pt x="52075" y="246962"/>
                    <a:pt x="48919" y="228025"/>
                    <a:pt x="48130" y="209089"/>
                  </a:cubicBezTo>
                  <a:lnTo>
                    <a:pt x="48130" y="202777"/>
                  </a:lnTo>
                  <a:cubicBezTo>
                    <a:pt x="49708" y="116774"/>
                    <a:pt x="119930" y="47341"/>
                    <a:pt x="205933" y="46552"/>
                  </a:cubicBezTo>
                  <a:lnTo>
                    <a:pt x="205933" y="46552"/>
                  </a:lnTo>
                  <a:lnTo>
                    <a:pt x="205933" y="46552"/>
                  </a:lnTo>
                  <a:cubicBezTo>
                    <a:pt x="205933" y="46552"/>
                    <a:pt x="205933" y="46552"/>
                    <a:pt x="205933" y="46552"/>
                  </a:cubicBezTo>
                  <a:cubicBezTo>
                    <a:pt x="205933" y="46552"/>
                    <a:pt x="205933" y="46552"/>
                    <a:pt x="205933" y="46552"/>
                  </a:cubicBezTo>
                  <a:lnTo>
                    <a:pt x="205933" y="46552"/>
                  </a:lnTo>
                  <a:lnTo>
                    <a:pt x="205933" y="46552"/>
                  </a:lnTo>
                  <a:cubicBezTo>
                    <a:pt x="291935" y="47341"/>
                    <a:pt x="362158" y="115985"/>
                    <a:pt x="363736" y="202777"/>
                  </a:cubicBezTo>
                  <a:lnTo>
                    <a:pt x="363736" y="209089"/>
                  </a:lnTo>
                  <a:close/>
                </a:path>
              </a:pathLst>
            </a:custGeom>
            <a:solidFill>
              <a:schemeClr val="bg1"/>
            </a:solidFill>
            <a:ln w="7838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1350"/>
            </a:p>
          </p:txBody>
        </p:sp>
      </p:grpSp>
      <p:grpSp>
        <p:nvGrpSpPr>
          <p:cNvPr id="13" name="Graphic 11" descr="Bullseye">
            <a:extLst>
              <a:ext uri="{FF2B5EF4-FFF2-40B4-BE49-F238E27FC236}">
                <a16:creationId xmlns:a16="http://schemas.microsoft.com/office/drawing/2014/main" id="{34A31185-D02D-3449-99EC-A421AF3DD16A}"/>
              </a:ext>
            </a:extLst>
          </p:cNvPr>
          <p:cNvGrpSpPr/>
          <p:nvPr/>
        </p:nvGrpSpPr>
        <p:grpSpPr>
          <a:xfrm>
            <a:off x="5607189" y="705282"/>
            <a:ext cx="493205" cy="472832"/>
            <a:chOff x="6867163" y="2531359"/>
            <a:chExt cx="530529" cy="531202"/>
          </a:xfrm>
        </p:grpSpPr>
        <p:sp>
          <p:nvSpPr>
            <p:cNvPr id="14" name="Freeform 39">
              <a:extLst>
                <a:ext uri="{FF2B5EF4-FFF2-40B4-BE49-F238E27FC236}">
                  <a16:creationId xmlns:a16="http://schemas.microsoft.com/office/drawing/2014/main" id="{9CD16477-84FB-794A-AD8A-0F156E6EFC9E}"/>
                </a:ext>
              </a:extLst>
            </p:cNvPr>
            <p:cNvSpPr/>
            <p:nvPr/>
          </p:nvSpPr>
          <p:spPr>
            <a:xfrm>
              <a:off x="7054764" y="2531359"/>
              <a:ext cx="342928" cy="342928"/>
            </a:xfrm>
            <a:custGeom>
              <a:avLst/>
              <a:gdLst>
                <a:gd name="connsiteX0" fmla="*/ 283083 w 342927"/>
                <a:gd name="connsiteY0" fmla="*/ 60517 h 342927"/>
                <a:gd name="connsiteX1" fmla="*/ 276359 w 342927"/>
                <a:gd name="connsiteY1" fmla="*/ 0 h 342927"/>
                <a:gd name="connsiteX2" fmla="*/ 202395 w 342927"/>
                <a:gd name="connsiteY2" fmla="*/ 73965 h 342927"/>
                <a:gd name="connsiteX3" fmla="*/ 206429 w 342927"/>
                <a:gd name="connsiteY3" fmla="*/ 108930 h 342927"/>
                <a:gd name="connsiteX4" fmla="*/ 98844 w 342927"/>
                <a:gd name="connsiteY4" fmla="*/ 216515 h 342927"/>
                <a:gd name="connsiteX5" fmla="*/ 67241 w 342927"/>
                <a:gd name="connsiteY5" fmla="*/ 208446 h 342927"/>
                <a:gd name="connsiteX6" fmla="*/ 0 w 342927"/>
                <a:gd name="connsiteY6" fmla="*/ 275687 h 342927"/>
                <a:gd name="connsiteX7" fmla="*/ 67241 w 342927"/>
                <a:gd name="connsiteY7" fmla="*/ 342928 h 342927"/>
                <a:gd name="connsiteX8" fmla="*/ 134481 w 342927"/>
                <a:gd name="connsiteY8" fmla="*/ 275687 h 342927"/>
                <a:gd name="connsiteX9" fmla="*/ 127085 w 342927"/>
                <a:gd name="connsiteY9" fmla="*/ 244756 h 342927"/>
                <a:gd name="connsiteX10" fmla="*/ 234670 w 342927"/>
                <a:gd name="connsiteY10" fmla="*/ 137171 h 342927"/>
                <a:gd name="connsiteX11" fmla="*/ 269635 w 342927"/>
                <a:gd name="connsiteY11" fmla="*/ 141206 h 342927"/>
                <a:gd name="connsiteX12" fmla="*/ 343600 w 342927"/>
                <a:gd name="connsiteY12" fmla="*/ 67241 h 342927"/>
                <a:gd name="connsiteX13" fmla="*/ 283083 w 342927"/>
                <a:gd name="connsiteY13" fmla="*/ 60517 h 3429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42927" h="342927">
                  <a:moveTo>
                    <a:pt x="283083" y="60517"/>
                  </a:moveTo>
                  <a:lnTo>
                    <a:pt x="276359" y="0"/>
                  </a:lnTo>
                  <a:lnTo>
                    <a:pt x="202395" y="73965"/>
                  </a:lnTo>
                  <a:lnTo>
                    <a:pt x="206429" y="108930"/>
                  </a:lnTo>
                  <a:lnTo>
                    <a:pt x="98844" y="216515"/>
                  </a:lnTo>
                  <a:cubicBezTo>
                    <a:pt x="89430" y="211808"/>
                    <a:pt x="78672" y="208446"/>
                    <a:pt x="67241" y="208446"/>
                  </a:cubicBezTo>
                  <a:cubicBezTo>
                    <a:pt x="30258" y="208446"/>
                    <a:pt x="0" y="238705"/>
                    <a:pt x="0" y="275687"/>
                  </a:cubicBezTo>
                  <a:cubicBezTo>
                    <a:pt x="0" y="312669"/>
                    <a:pt x="30258" y="342928"/>
                    <a:pt x="67241" y="342928"/>
                  </a:cubicBezTo>
                  <a:cubicBezTo>
                    <a:pt x="104223" y="342928"/>
                    <a:pt x="134481" y="312669"/>
                    <a:pt x="134481" y="275687"/>
                  </a:cubicBezTo>
                  <a:cubicBezTo>
                    <a:pt x="134481" y="264256"/>
                    <a:pt x="131792" y="254170"/>
                    <a:pt x="127085" y="244756"/>
                  </a:cubicBezTo>
                  <a:lnTo>
                    <a:pt x="234670" y="137171"/>
                  </a:lnTo>
                  <a:lnTo>
                    <a:pt x="269635" y="141206"/>
                  </a:lnTo>
                  <a:lnTo>
                    <a:pt x="343600" y="67241"/>
                  </a:lnTo>
                  <a:lnTo>
                    <a:pt x="283083" y="60517"/>
                  </a:lnTo>
                  <a:close/>
                </a:path>
              </a:pathLst>
            </a:custGeom>
            <a:solidFill>
              <a:schemeClr val="bg1"/>
            </a:solidFill>
            <a:ln w="6648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1350"/>
            </a:p>
          </p:txBody>
        </p:sp>
        <p:sp>
          <p:nvSpPr>
            <p:cNvPr id="15" name="Freeform 40">
              <a:extLst>
                <a:ext uri="{FF2B5EF4-FFF2-40B4-BE49-F238E27FC236}">
                  <a16:creationId xmlns:a16="http://schemas.microsoft.com/office/drawing/2014/main" id="{A9BE2DA6-E493-9941-B3CD-803DE35A3767}"/>
                </a:ext>
              </a:extLst>
            </p:cNvPr>
            <p:cNvSpPr/>
            <p:nvPr/>
          </p:nvSpPr>
          <p:spPr>
            <a:xfrm>
              <a:off x="6867163" y="2551531"/>
              <a:ext cx="511030" cy="511030"/>
            </a:xfrm>
            <a:custGeom>
              <a:avLst/>
              <a:gdLst>
                <a:gd name="connsiteX0" fmla="*/ 476064 w 511029"/>
                <a:gd name="connsiteY0" fmla="*/ 139861 h 511029"/>
                <a:gd name="connsiteX1" fmla="*/ 467323 w 511029"/>
                <a:gd name="connsiteY1" fmla="*/ 149274 h 511029"/>
                <a:gd name="connsiteX2" fmla="*/ 454547 w 511029"/>
                <a:gd name="connsiteY2" fmla="*/ 147930 h 511029"/>
                <a:gd name="connsiteX3" fmla="*/ 440427 w 511029"/>
                <a:gd name="connsiteY3" fmla="*/ 145912 h 511029"/>
                <a:gd name="connsiteX4" fmla="*/ 470685 w 511029"/>
                <a:gd name="connsiteY4" fmla="*/ 255515 h 511029"/>
                <a:gd name="connsiteX5" fmla="*/ 255515 w 511029"/>
                <a:gd name="connsiteY5" fmla="*/ 470685 h 511029"/>
                <a:gd name="connsiteX6" fmla="*/ 40344 w 511029"/>
                <a:gd name="connsiteY6" fmla="*/ 255515 h 511029"/>
                <a:gd name="connsiteX7" fmla="*/ 255515 w 511029"/>
                <a:gd name="connsiteY7" fmla="*/ 40344 h 511029"/>
                <a:gd name="connsiteX8" fmla="*/ 365117 w 511029"/>
                <a:gd name="connsiteY8" fmla="*/ 70603 h 511029"/>
                <a:gd name="connsiteX9" fmla="*/ 363772 w 511029"/>
                <a:gd name="connsiteY9" fmla="*/ 57155 h 511029"/>
                <a:gd name="connsiteX10" fmla="*/ 361755 w 511029"/>
                <a:gd name="connsiteY10" fmla="*/ 43706 h 511029"/>
                <a:gd name="connsiteX11" fmla="*/ 371169 w 511029"/>
                <a:gd name="connsiteY11" fmla="*/ 34293 h 511029"/>
                <a:gd name="connsiteX12" fmla="*/ 375876 w 511029"/>
                <a:gd name="connsiteY12" fmla="*/ 29586 h 511029"/>
                <a:gd name="connsiteX13" fmla="*/ 255515 w 511029"/>
                <a:gd name="connsiteY13" fmla="*/ 0 h 511029"/>
                <a:gd name="connsiteX14" fmla="*/ 0 w 511029"/>
                <a:gd name="connsiteY14" fmla="*/ 255515 h 511029"/>
                <a:gd name="connsiteX15" fmla="*/ 255515 w 511029"/>
                <a:gd name="connsiteY15" fmla="*/ 511030 h 511029"/>
                <a:gd name="connsiteX16" fmla="*/ 511030 w 511029"/>
                <a:gd name="connsiteY16" fmla="*/ 255515 h 511029"/>
                <a:gd name="connsiteX17" fmla="*/ 480771 w 511029"/>
                <a:gd name="connsiteY17" fmla="*/ 135826 h 511029"/>
                <a:gd name="connsiteX18" fmla="*/ 476064 w 511029"/>
                <a:gd name="connsiteY18" fmla="*/ 139861 h 5110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511029" h="511029">
                  <a:moveTo>
                    <a:pt x="476064" y="139861"/>
                  </a:moveTo>
                  <a:lnTo>
                    <a:pt x="467323" y="149274"/>
                  </a:lnTo>
                  <a:lnTo>
                    <a:pt x="454547" y="147930"/>
                  </a:lnTo>
                  <a:lnTo>
                    <a:pt x="440427" y="145912"/>
                  </a:lnTo>
                  <a:cubicBezTo>
                    <a:pt x="459254" y="178188"/>
                    <a:pt x="470685" y="215170"/>
                    <a:pt x="470685" y="255515"/>
                  </a:cubicBezTo>
                  <a:cubicBezTo>
                    <a:pt x="470685" y="373858"/>
                    <a:pt x="373858" y="470685"/>
                    <a:pt x="255515" y="470685"/>
                  </a:cubicBezTo>
                  <a:cubicBezTo>
                    <a:pt x="137171" y="470685"/>
                    <a:pt x="40344" y="373858"/>
                    <a:pt x="40344" y="255515"/>
                  </a:cubicBezTo>
                  <a:cubicBezTo>
                    <a:pt x="40344" y="137171"/>
                    <a:pt x="137171" y="40344"/>
                    <a:pt x="255515" y="40344"/>
                  </a:cubicBezTo>
                  <a:cubicBezTo>
                    <a:pt x="295187" y="40344"/>
                    <a:pt x="332842" y="51103"/>
                    <a:pt x="365117" y="70603"/>
                  </a:cubicBezTo>
                  <a:lnTo>
                    <a:pt x="363772" y="57155"/>
                  </a:lnTo>
                  <a:lnTo>
                    <a:pt x="361755" y="43706"/>
                  </a:lnTo>
                  <a:lnTo>
                    <a:pt x="371169" y="34293"/>
                  </a:lnTo>
                  <a:lnTo>
                    <a:pt x="375876" y="29586"/>
                  </a:lnTo>
                  <a:cubicBezTo>
                    <a:pt x="339566" y="10759"/>
                    <a:pt x="299221" y="0"/>
                    <a:pt x="255515" y="0"/>
                  </a:cubicBezTo>
                  <a:cubicBezTo>
                    <a:pt x="114309" y="0"/>
                    <a:pt x="0" y="114309"/>
                    <a:pt x="0" y="255515"/>
                  </a:cubicBezTo>
                  <a:cubicBezTo>
                    <a:pt x="0" y="396720"/>
                    <a:pt x="114309" y="511030"/>
                    <a:pt x="255515" y="511030"/>
                  </a:cubicBezTo>
                  <a:cubicBezTo>
                    <a:pt x="396720" y="511030"/>
                    <a:pt x="511030" y="396720"/>
                    <a:pt x="511030" y="255515"/>
                  </a:cubicBezTo>
                  <a:cubicBezTo>
                    <a:pt x="511030" y="211808"/>
                    <a:pt x="500271" y="171464"/>
                    <a:pt x="480771" y="135826"/>
                  </a:cubicBezTo>
                  <a:lnTo>
                    <a:pt x="476064" y="139861"/>
                  </a:lnTo>
                  <a:close/>
                </a:path>
              </a:pathLst>
            </a:custGeom>
            <a:solidFill>
              <a:schemeClr val="bg1"/>
            </a:solidFill>
            <a:ln w="6648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1350"/>
            </a:p>
          </p:txBody>
        </p:sp>
        <p:sp>
          <p:nvSpPr>
            <p:cNvPr id="16" name="Freeform 41">
              <a:extLst>
                <a:ext uri="{FF2B5EF4-FFF2-40B4-BE49-F238E27FC236}">
                  <a16:creationId xmlns:a16="http://schemas.microsoft.com/office/drawing/2014/main" id="{F9643472-38D7-DA43-97CE-E84B1A0E407B}"/>
                </a:ext>
              </a:extLst>
            </p:cNvPr>
            <p:cNvSpPr/>
            <p:nvPr/>
          </p:nvSpPr>
          <p:spPr>
            <a:xfrm>
              <a:off x="6961300" y="2645668"/>
              <a:ext cx="322756" cy="322756"/>
            </a:xfrm>
            <a:custGeom>
              <a:avLst/>
              <a:gdLst>
                <a:gd name="connsiteX0" fmla="*/ 273670 w 322755"/>
                <a:gd name="connsiteY0" fmla="*/ 115654 h 322755"/>
                <a:gd name="connsiteX1" fmla="*/ 282411 w 322755"/>
                <a:gd name="connsiteY1" fmla="*/ 161378 h 322755"/>
                <a:gd name="connsiteX2" fmla="*/ 161378 w 322755"/>
                <a:gd name="connsiteY2" fmla="*/ 282411 h 322755"/>
                <a:gd name="connsiteX3" fmla="*/ 40344 w 322755"/>
                <a:gd name="connsiteY3" fmla="*/ 161378 h 322755"/>
                <a:gd name="connsiteX4" fmla="*/ 161378 w 322755"/>
                <a:gd name="connsiteY4" fmla="*/ 40344 h 322755"/>
                <a:gd name="connsiteX5" fmla="*/ 207101 w 322755"/>
                <a:gd name="connsiteY5" fmla="*/ 49086 h 322755"/>
                <a:gd name="connsiteX6" fmla="*/ 237360 w 322755"/>
                <a:gd name="connsiteY6" fmla="*/ 18827 h 322755"/>
                <a:gd name="connsiteX7" fmla="*/ 161378 w 322755"/>
                <a:gd name="connsiteY7" fmla="*/ 0 h 322755"/>
                <a:gd name="connsiteX8" fmla="*/ 0 w 322755"/>
                <a:gd name="connsiteY8" fmla="*/ 161378 h 322755"/>
                <a:gd name="connsiteX9" fmla="*/ 161378 w 322755"/>
                <a:gd name="connsiteY9" fmla="*/ 322756 h 322755"/>
                <a:gd name="connsiteX10" fmla="*/ 322756 w 322755"/>
                <a:gd name="connsiteY10" fmla="*/ 161378 h 322755"/>
                <a:gd name="connsiteX11" fmla="*/ 303928 w 322755"/>
                <a:gd name="connsiteY11" fmla="*/ 85396 h 322755"/>
                <a:gd name="connsiteX12" fmla="*/ 273670 w 322755"/>
                <a:gd name="connsiteY12" fmla="*/ 115654 h 3227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22755" h="322755">
                  <a:moveTo>
                    <a:pt x="273670" y="115654"/>
                  </a:moveTo>
                  <a:cubicBezTo>
                    <a:pt x="279721" y="129775"/>
                    <a:pt x="282411" y="145240"/>
                    <a:pt x="282411" y="161378"/>
                  </a:cubicBezTo>
                  <a:cubicBezTo>
                    <a:pt x="282411" y="227946"/>
                    <a:pt x="227946" y="282411"/>
                    <a:pt x="161378" y="282411"/>
                  </a:cubicBezTo>
                  <a:cubicBezTo>
                    <a:pt x="94809" y="282411"/>
                    <a:pt x="40344" y="227946"/>
                    <a:pt x="40344" y="161378"/>
                  </a:cubicBezTo>
                  <a:cubicBezTo>
                    <a:pt x="40344" y="94809"/>
                    <a:pt x="94809" y="40344"/>
                    <a:pt x="161378" y="40344"/>
                  </a:cubicBezTo>
                  <a:cubicBezTo>
                    <a:pt x="177516" y="40344"/>
                    <a:pt x="192981" y="43706"/>
                    <a:pt x="207101" y="49086"/>
                  </a:cubicBezTo>
                  <a:lnTo>
                    <a:pt x="237360" y="18827"/>
                  </a:lnTo>
                  <a:cubicBezTo>
                    <a:pt x="214498" y="6724"/>
                    <a:pt x="188946" y="0"/>
                    <a:pt x="161378" y="0"/>
                  </a:cubicBezTo>
                  <a:cubicBezTo>
                    <a:pt x="72620" y="0"/>
                    <a:pt x="0" y="72620"/>
                    <a:pt x="0" y="161378"/>
                  </a:cubicBezTo>
                  <a:cubicBezTo>
                    <a:pt x="0" y="250136"/>
                    <a:pt x="72620" y="322756"/>
                    <a:pt x="161378" y="322756"/>
                  </a:cubicBezTo>
                  <a:cubicBezTo>
                    <a:pt x="250136" y="322756"/>
                    <a:pt x="322756" y="250136"/>
                    <a:pt x="322756" y="161378"/>
                  </a:cubicBezTo>
                  <a:cubicBezTo>
                    <a:pt x="322756" y="133809"/>
                    <a:pt x="316031" y="108258"/>
                    <a:pt x="303928" y="85396"/>
                  </a:cubicBezTo>
                  <a:lnTo>
                    <a:pt x="273670" y="115654"/>
                  </a:lnTo>
                  <a:close/>
                </a:path>
              </a:pathLst>
            </a:custGeom>
            <a:solidFill>
              <a:schemeClr val="bg1"/>
            </a:solidFill>
            <a:ln w="6648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1350"/>
            </a:p>
          </p:txBody>
        </p:sp>
      </p:grpSp>
      <p:sp>
        <p:nvSpPr>
          <p:cNvPr id="17" name="Graphic 13" descr="Coins">
            <a:extLst>
              <a:ext uri="{FF2B5EF4-FFF2-40B4-BE49-F238E27FC236}">
                <a16:creationId xmlns:a16="http://schemas.microsoft.com/office/drawing/2014/main" id="{E50335D2-C3B1-524F-8FDE-C742D9051686}"/>
              </a:ext>
            </a:extLst>
          </p:cNvPr>
          <p:cNvSpPr/>
          <p:nvPr/>
        </p:nvSpPr>
        <p:spPr>
          <a:xfrm>
            <a:off x="8830064" y="2328937"/>
            <a:ext cx="524876" cy="430763"/>
          </a:xfrm>
          <a:custGeom>
            <a:avLst/>
            <a:gdLst>
              <a:gd name="connsiteX0" fmla="*/ 524941 w 564597"/>
              <a:gd name="connsiteY0" fmla="*/ 403284 h 483940"/>
              <a:gd name="connsiteX1" fmla="*/ 498055 w 564597"/>
              <a:gd name="connsiteY1" fmla="*/ 426137 h 483940"/>
              <a:gd name="connsiteX2" fmla="*/ 498055 w 564597"/>
              <a:gd name="connsiteY2" fmla="*/ 401940 h 483940"/>
              <a:gd name="connsiteX3" fmla="*/ 524941 w 564597"/>
              <a:gd name="connsiteY3" fmla="*/ 391185 h 483940"/>
              <a:gd name="connsiteX4" fmla="*/ 524941 w 564597"/>
              <a:gd name="connsiteY4" fmla="*/ 403284 h 483940"/>
              <a:gd name="connsiteX5" fmla="*/ 471170 w 564597"/>
              <a:gd name="connsiteY5" fmla="*/ 358923 h 483940"/>
              <a:gd name="connsiteX6" fmla="*/ 471170 w 564597"/>
              <a:gd name="connsiteY6" fmla="*/ 334726 h 483940"/>
              <a:gd name="connsiteX7" fmla="*/ 498055 w 564597"/>
              <a:gd name="connsiteY7" fmla="*/ 323971 h 483940"/>
              <a:gd name="connsiteX8" fmla="*/ 498055 w 564597"/>
              <a:gd name="connsiteY8" fmla="*/ 336070 h 483940"/>
              <a:gd name="connsiteX9" fmla="*/ 471170 w 564597"/>
              <a:gd name="connsiteY9" fmla="*/ 358923 h 483940"/>
              <a:gd name="connsiteX10" fmla="*/ 471170 w 564597"/>
              <a:gd name="connsiteY10" fmla="*/ 434202 h 483940"/>
              <a:gd name="connsiteX11" fmla="*/ 444284 w 564597"/>
              <a:gd name="connsiteY11" fmla="*/ 438907 h 483940"/>
              <a:gd name="connsiteX12" fmla="*/ 444284 w 564597"/>
              <a:gd name="connsiteY12" fmla="*/ 412694 h 483940"/>
              <a:gd name="connsiteX13" fmla="*/ 471170 w 564597"/>
              <a:gd name="connsiteY13" fmla="*/ 408661 h 483940"/>
              <a:gd name="connsiteX14" fmla="*/ 471170 w 564597"/>
              <a:gd name="connsiteY14" fmla="*/ 434202 h 483940"/>
              <a:gd name="connsiteX15" fmla="*/ 417399 w 564597"/>
              <a:gd name="connsiteY15" fmla="*/ 345480 h 483940"/>
              <a:gd name="connsiteX16" fmla="*/ 444284 w 564597"/>
              <a:gd name="connsiteY16" fmla="*/ 341447 h 483940"/>
              <a:gd name="connsiteX17" fmla="*/ 444284 w 564597"/>
              <a:gd name="connsiteY17" fmla="*/ 366988 h 483940"/>
              <a:gd name="connsiteX18" fmla="*/ 417399 w 564597"/>
              <a:gd name="connsiteY18" fmla="*/ 371693 h 483940"/>
              <a:gd name="connsiteX19" fmla="*/ 417399 w 564597"/>
              <a:gd name="connsiteY19" fmla="*/ 345480 h 483940"/>
              <a:gd name="connsiteX20" fmla="*/ 417399 w 564597"/>
              <a:gd name="connsiteY20" fmla="*/ 442268 h 483940"/>
              <a:gd name="connsiteX21" fmla="*/ 390513 w 564597"/>
              <a:gd name="connsiteY21" fmla="*/ 443612 h 483940"/>
              <a:gd name="connsiteX22" fmla="*/ 390513 w 564597"/>
              <a:gd name="connsiteY22" fmla="*/ 416727 h 483940"/>
              <a:gd name="connsiteX23" fmla="*/ 417399 w 564597"/>
              <a:gd name="connsiteY23" fmla="*/ 415382 h 483940"/>
              <a:gd name="connsiteX24" fmla="*/ 417399 w 564597"/>
              <a:gd name="connsiteY24" fmla="*/ 442268 h 483940"/>
              <a:gd name="connsiteX25" fmla="*/ 363628 w 564597"/>
              <a:gd name="connsiteY25" fmla="*/ 376398 h 483940"/>
              <a:gd name="connsiteX26" fmla="*/ 363628 w 564597"/>
              <a:gd name="connsiteY26" fmla="*/ 349513 h 483940"/>
              <a:gd name="connsiteX27" fmla="*/ 390513 w 564597"/>
              <a:gd name="connsiteY27" fmla="*/ 348168 h 483940"/>
              <a:gd name="connsiteX28" fmla="*/ 390513 w 564597"/>
              <a:gd name="connsiteY28" fmla="*/ 375054 h 483940"/>
              <a:gd name="connsiteX29" fmla="*/ 363628 w 564597"/>
              <a:gd name="connsiteY29" fmla="*/ 376398 h 483940"/>
              <a:gd name="connsiteX30" fmla="*/ 363628 w 564597"/>
              <a:gd name="connsiteY30" fmla="*/ 443612 h 483940"/>
              <a:gd name="connsiteX31" fmla="*/ 336742 w 564597"/>
              <a:gd name="connsiteY31" fmla="*/ 442268 h 483940"/>
              <a:gd name="connsiteX32" fmla="*/ 336742 w 564597"/>
              <a:gd name="connsiteY32" fmla="*/ 416727 h 483940"/>
              <a:gd name="connsiteX33" fmla="*/ 350185 w 564597"/>
              <a:gd name="connsiteY33" fmla="*/ 416727 h 483940"/>
              <a:gd name="connsiteX34" fmla="*/ 363628 w 564597"/>
              <a:gd name="connsiteY34" fmla="*/ 416727 h 483940"/>
              <a:gd name="connsiteX35" fmla="*/ 363628 w 564597"/>
              <a:gd name="connsiteY35" fmla="*/ 443612 h 483940"/>
              <a:gd name="connsiteX36" fmla="*/ 309856 w 564597"/>
              <a:gd name="connsiteY36" fmla="*/ 348168 h 483940"/>
              <a:gd name="connsiteX37" fmla="*/ 336742 w 564597"/>
              <a:gd name="connsiteY37" fmla="*/ 349513 h 483940"/>
              <a:gd name="connsiteX38" fmla="*/ 336742 w 564597"/>
              <a:gd name="connsiteY38" fmla="*/ 376398 h 483940"/>
              <a:gd name="connsiteX39" fmla="*/ 309856 w 564597"/>
              <a:gd name="connsiteY39" fmla="*/ 375054 h 483940"/>
              <a:gd name="connsiteX40" fmla="*/ 309856 w 564597"/>
              <a:gd name="connsiteY40" fmla="*/ 348168 h 483940"/>
              <a:gd name="connsiteX41" fmla="*/ 309856 w 564597"/>
              <a:gd name="connsiteY41" fmla="*/ 438907 h 483940"/>
              <a:gd name="connsiteX42" fmla="*/ 282971 w 564597"/>
              <a:gd name="connsiteY42" fmla="*/ 434202 h 483940"/>
              <a:gd name="connsiteX43" fmla="*/ 282971 w 564597"/>
              <a:gd name="connsiteY43" fmla="*/ 412694 h 483940"/>
              <a:gd name="connsiteX44" fmla="*/ 309856 w 564597"/>
              <a:gd name="connsiteY44" fmla="*/ 415382 h 483940"/>
              <a:gd name="connsiteX45" fmla="*/ 309856 w 564597"/>
              <a:gd name="connsiteY45" fmla="*/ 438907 h 483940"/>
              <a:gd name="connsiteX46" fmla="*/ 256085 w 564597"/>
              <a:gd name="connsiteY46" fmla="*/ 366988 h 483940"/>
              <a:gd name="connsiteX47" fmla="*/ 256085 w 564597"/>
              <a:gd name="connsiteY47" fmla="*/ 340775 h 483940"/>
              <a:gd name="connsiteX48" fmla="*/ 282971 w 564597"/>
              <a:gd name="connsiteY48" fmla="*/ 344808 h 483940"/>
              <a:gd name="connsiteX49" fmla="*/ 282971 w 564597"/>
              <a:gd name="connsiteY49" fmla="*/ 371693 h 483940"/>
              <a:gd name="connsiteX50" fmla="*/ 256085 w 564597"/>
              <a:gd name="connsiteY50" fmla="*/ 366988 h 483940"/>
              <a:gd name="connsiteX51" fmla="*/ 256085 w 564597"/>
              <a:gd name="connsiteY51" fmla="*/ 426137 h 483940"/>
              <a:gd name="connsiteX52" fmla="*/ 229200 w 564597"/>
              <a:gd name="connsiteY52" fmla="*/ 403284 h 483940"/>
              <a:gd name="connsiteX53" fmla="*/ 229200 w 564597"/>
              <a:gd name="connsiteY53" fmla="*/ 401940 h 483940"/>
              <a:gd name="connsiteX54" fmla="*/ 229872 w 564597"/>
              <a:gd name="connsiteY54" fmla="*/ 401940 h 483940"/>
              <a:gd name="connsiteX55" fmla="*/ 235249 w 564597"/>
              <a:gd name="connsiteY55" fmla="*/ 403284 h 483940"/>
              <a:gd name="connsiteX56" fmla="*/ 256085 w 564597"/>
              <a:gd name="connsiteY56" fmla="*/ 407989 h 483940"/>
              <a:gd name="connsiteX57" fmla="*/ 256085 w 564597"/>
              <a:gd name="connsiteY57" fmla="*/ 426137 h 483940"/>
              <a:gd name="connsiteX58" fmla="*/ 148543 w 564597"/>
              <a:gd name="connsiteY58" fmla="*/ 334726 h 483940"/>
              <a:gd name="connsiteX59" fmla="*/ 161986 w 564597"/>
              <a:gd name="connsiteY59" fmla="*/ 335398 h 483940"/>
              <a:gd name="connsiteX60" fmla="*/ 161986 w 564597"/>
              <a:gd name="connsiteY60" fmla="*/ 336070 h 483940"/>
              <a:gd name="connsiteX61" fmla="*/ 168707 w 564597"/>
              <a:gd name="connsiteY61" fmla="*/ 362283 h 483940"/>
              <a:gd name="connsiteX62" fmla="*/ 148543 w 564597"/>
              <a:gd name="connsiteY62" fmla="*/ 360939 h 483940"/>
              <a:gd name="connsiteX63" fmla="*/ 148543 w 564597"/>
              <a:gd name="connsiteY63" fmla="*/ 334726 h 483940"/>
              <a:gd name="connsiteX64" fmla="*/ 121657 w 564597"/>
              <a:gd name="connsiteY64" fmla="*/ 254069 h 483940"/>
              <a:gd name="connsiteX65" fmla="*/ 148543 w 564597"/>
              <a:gd name="connsiteY65" fmla="*/ 258102 h 483940"/>
              <a:gd name="connsiteX66" fmla="*/ 148543 w 564597"/>
              <a:gd name="connsiteY66" fmla="*/ 284987 h 483940"/>
              <a:gd name="connsiteX67" fmla="*/ 121657 w 564597"/>
              <a:gd name="connsiteY67" fmla="*/ 280282 h 483940"/>
              <a:gd name="connsiteX68" fmla="*/ 121657 w 564597"/>
              <a:gd name="connsiteY68" fmla="*/ 254069 h 483940"/>
              <a:gd name="connsiteX69" fmla="*/ 121657 w 564597"/>
              <a:gd name="connsiteY69" fmla="*/ 358250 h 483940"/>
              <a:gd name="connsiteX70" fmla="*/ 94772 w 564597"/>
              <a:gd name="connsiteY70" fmla="*/ 353545 h 483940"/>
              <a:gd name="connsiteX71" fmla="*/ 94772 w 564597"/>
              <a:gd name="connsiteY71" fmla="*/ 327332 h 483940"/>
              <a:gd name="connsiteX72" fmla="*/ 121657 w 564597"/>
              <a:gd name="connsiteY72" fmla="*/ 331365 h 483940"/>
              <a:gd name="connsiteX73" fmla="*/ 121657 w 564597"/>
              <a:gd name="connsiteY73" fmla="*/ 358250 h 483940"/>
              <a:gd name="connsiteX74" fmla="*/ 67886 w 564597"/>
              <a:gd name="connsiteY74" fmla="*/ 248692 h 483940"/>
              <a:gd name="connsiteX75" fmla="*/ 67886 w 564597"/>
              <a:gd name="connsiteY75" fmla="*/ 236593 h 483940"/>
              <a:gd name="connsiteX76" fmla="*/ 94772 w 564597"/>
              <a:gd name="connsiteY76" fmla="*/ 246675 h 483940"/>
              <a:gd name="connsiteX77" fmla="*/ 94772 w 564597"/>
              <a:gd name="connsiteY77" fmla="*/ 271544 h 483940"/>
              <a:gd name="connsiteX78" fmla="*/ 67886 w 564597"/>
              <a:gd name="connsiteY78" fmla="*/ 248692 h 483940"/>
              <a:gd name="connsiteX79" fmla="*/ 67886 w 564597"/>
              <a:gd name="connsiteY79" fmla="*/ 345480 h 483940"/>
              <a:gd name="connsiteX80" fmla="*/ 41001 w 564597"/>
              <a:gd name="connsiteY80" fmla="*/ 322627 h 483940"/>
              <a:gd name="connsiteX81" fmla="*/ 41001 w 564597"/>
              <a:gd name="connsiteY81" fmla="*/ 310529 h 483940"/>
              <a:gd name="connsiteX82" fmla="*/ 67886 w 564597"/>
              <a:gd name="connsiteY82" fmla="*/ 320611 h 483940"/>
              <a:gd name="connsiteX83" fmla="*/ 67886 w 564597"/>
              <a:gd name="connsiteY83" fmla="*/ 345480 h 483940"/>
              <a:gd name="connsiteX84" fmla="*/ 41001 w 564597"/>
              <a:gd name="connsiteY84" fmla="*/ 135772 h 483940"/>
              <a:gd name="connsiteX85" fmla="*/ 67886 w 564597"/>
              <a:gd name="connsiteY85" fmla="*/ 145854 h 483940"/>
              <a:gd name="connsiteX86" fmla="*/ 67886 w 564597"/>
              <a:gd name="connsiteY86" fmla="*/ 170723 h 483940"/>
              <a:gd name="connsiteX87" fmla="*/ 41001 w 564597"/>
              <a:gd name="connsiteY87" fmla="*/ 147871 h 483940"/>
              <a:gd name="connsiteX88" fmla="*/ 41001 w 564597"/>
              <a:gd name="connsiteY88" fmla="*/ 135772 h 483940"/>
              <a:gd name="connsiteX89" fmla="*/ 121657 w 564597"/>
              <a:gd name="connsiteY89" fmla="*/ 157281 h 483940"/>
              <a:gd name="connsiteX90" fmla="*/ 121657 w 564597"/>
              <a:gd name="connsiteY90" fmla="*/ 184166 h 483940"/>
              <a:gd name="connsiteX91" fmla="*/ 94772 w 564597"/>
              <a:gd name="connsiteY91" fmla="*/ 179461 h 483940"/>
              <a:gd name="connsiteX92" fmla="*/ 94772 w 564597"/>
              <a:gd name="connsiteY92" fmla="*/ 153248 h 483940"/>
              <a:gd name="connsiteX93" fmla="*/ 121657 w 564597"/>
              <a:gd name="connsiteY93" fmla="*/ 157281 h 483940"/>
              <a:gd name="connsiteX94" fmla="*/ 188871 w 564597"/>
              <a:gd name="connsiteY94" fmla="*/ 40328 h 483940"/>
              <a:gd name="connsiteX95" fmla="*/ 336742 w 564597"/>
              <a:gd name="connsiteY95" fmla="*/ 80657 h 483940"/>
              <a:gd name="connsiteX96" fmla="*/ 188871 w 564597"/>
              <a:gd name="connsiteY96" fmla="*/ 120985 h 483940"/>
              <a:gd name="connsiteX97" fmla="*/ 41001 w 564597"/>
              <a:gd name="connsiteY97" fmla="*/ 80657 h 483940"/>
              <a:gd name="connsiteX98" fmla="*/ 188871 w 564597"/>
              <a:gd name="connsiteY98" fmla="*/ 40328 h 483940"/>
              <a:gd name="connsiteX99" fmla="*/ 229200 w 564597"/>
              <a:gd name="connsiteY99" fmla="*/ 358923 h 483940"/>
              <a:gd name="connsiteX100" fmla="*/ 202314 w 564597"/>
              <a:gd name="connsiteY100" fmla="*/ 336070 h 483940"/>
              <a:gd name="connsiteX101" fmla="*/ 202314 w 564597"/>
              <a:gd name="connsiteY101" fmla="*/ 323971 h 483940"/>
              <a:gd name="connsiteX102" fmla="*/ 229200 w 564597"/>
              <a:gd name="connsiteY102" fmla="*/ 334053 h 483940"/>
              <a:gd name="connsiteX103" fmla="*/ 229200 w 564597"/>
              <a:gd name="connsiteY103" fmla="*/ 358923 h 483940"/>
              <a:gd name="connsiteX104" fmla="*/ 309856 w 564597"/>
              <a:gd name="connsiteY104" fmla="*/ 170723 h 483940"/>
              <a:gd name="connsiteX105" fmla="*/ 309856 w 564597"/>
              <a:gd name="connsiteY105" fmla="*/ 146526 h 483940"/>
              <a:gd name="connsiteX106" fmla="*/ 336742 w 564597"/>
              <a:gd name="connsiteY106" fmla="*/ 135772 h 483940"/>
              <a:gd name="connsiteX107" fmla="*/ 336742 w 564597"/>
              <a:gd name="connsiteY107" fmla="*/ 147871 h 483940"/>
              <a:gd name="connsiteX108" fmla="*/ 309856 w 564597"/>
              <a:gd name="connsiteY108" fmla="*/ 170723 h 483940"/>
              <a:gd name="connsiteX109" fmla="*/ 256085 w 564597"/>
              <a:gd name="connsiteY109" fmla="*/ 183494 h 483940"/>
              <a:gd name="connsiteX110" fmla="*/ 256085 w 564597"/>
              <a:gd name="connsiteY110" fmla="*/ 157281 h 483940"/>
              <a:gd name="connsiteX111" fmla="*/ 282971 w 564597"/>
              <a:gd name="connsiteY111" fmla="*/ 153248 h 483940"/>
              <a:gd name="connsiteX112" fmla="*/ 282971 w 564597"/>
              <a:gd name="connsiteY112" fmla="*/ 178789 h 483940"/>
              <a:gd name="connsiteX113" fmla="*/ 256085 w 564597"/>
              <a:gd name="connsiteY113" fmla="*/ 183494 h 483940"/>
              <a:gd name="connsiteX114" fmla="*/ 202314 w 564597"/>
              <a:gd name="connsiteY114" fmla="*/ 188199 h 483940"/>
              <a:gd name="connsiteX115" fmla="*/ 202314 w 564597"/>
              <a:gd name="connsiteY115" fmla="*/ 161314 h 483940"/>
              <a:gd name="connsiteX116" fmla="*/ 229200 w 564597"/>
              <a:gd name="connsiteY116" fmla="*/ 159969 h 483940"/>
              <a:gd name="connsiteX117" fmla="*/ 229200 w 564597"/>
              <a:gd name="connsiteY117" fmla="*/ 186855 h 483940"/>
              <a:gd name="connsiteX118" fmla="*/ 202314 w 564597"/>
              <a:gd name="connsiteY118" fmla="*/ 188199 h 483940"/>
              <a:gd name="connsiteX119" fmla="*/ 148543 w 564597"/>
              <a:gd name="connsiteY119" fmla="*/ 186855 h 483940"/>
              <a:gd name="connsiteX120" fmla="*/ 148543 w 564597"/>
              <a:gd name="connsiteY120" fmla="*/ 159969 h 483940"/>
              <a:gd name="connsiteX121" fmla="*/ 175428 w 564597"/>
              <a:gd name="connsiteY121" fmla="*/ 161314 h 483940"/>
              <a:gd name="connsiteX122" fmla="*/ 175428 w 564597"/>
              <a:gd name="connsiteY122" fmla="*/ 188199 h 483940"/>
              <a:gd name="connsiteX123" fmla="*/ 148543 w 564597"/>
              <a:gd name="connsiteY123" fmla="*/ 186855 h 483940"/>
              <a:gd name="connsiteX124" fmla="*/ 498055 w 564597"/>
              <a:gd name="connsiteY124" fmla="*/ 268856 h 483940"/>
              <a:gd name="connsiteX125" fmla="*/ 350185 w 564597"/>
              <a:gd name="connsiteY125" fmla="*/ 309184 h 483940"/>
              <a:gd name="connsiteX126" fmla="*/ 202314 w 564597"/>
              <a:gd name="connsiteY126" fmla="*/ 268856 h 483940"/>
              <a:gd name="connsiteX127" fmla="*/ 350185 w 564597"/>
              <a:gd name="connsiteY127" fmla="*/ 228527 h 483940"/>
              <a:gd name="connsiteX128" fmla="*/ 498055 w 564597"/>
              <a:gd name="connsiteY128" fmla="*/ 268856 h 483940"/>
              <a:gd name="connsiteX129" fmla="*/ 538384 w 564597"/>
              <a:gd name="connsiteY129" fmla="*/ 289020 h 483940"/>
              <a:gd name="connsiteX130" fmla="*/ 538384 w 564597"/>
              <a:gd name="connsiteY130" fmla="*/ 268856 h 483940"/>
              <a:gd name="connsiteX131" fmla="*/ 465121 w 564597"/>
              <a:gd name="connsiteY131" fmla="*/ 201642 h 483940"/>
              <a:gd name="connsiteX132" fmla="*/ 402612 w 564597"/>
              <a:gd name="connsiteY132" fmla="*/ 190888 h 483940"/>
              <a:gd name="connsiteX133" fmla="*/ 403284 w 564597"/>
              <a:gd name="connsiteY133" fmla="*/ 181478 h 483940"/>
              <a:gd name="connsiteX134" fmla="*/ 376398 w 564597"/>
              <a:gd name="connsiteY134" fmla="*/ 134428 h 483940"/>
              <a:gd name="connsiteX135" fmla="*/ 376398 w 564597"/>
              <a:gd name="connsiteY135" fmla="*/ 80657 h 483940"/>
              <a:gd name="connsiteX136" fmla="*/ 303135 w 564597"/>
              <a:gd name="connsiteY136" fmla="*/ 13443 h 483940"/>
              <a:gd name="connsiteX137" fmla="*/ 188199 w 564597"/>
              <a:gd name="connsiteY137" fmla="*/ 0 h 483940"/>
              <a:gd name="connsiteX138" fmla="*/ 0 w 564597"/>
              <a:gd name="connsiteY138" fmla="*/ 80657 h 483940"/>
              <a:gd name="connsiteX139" fmla="*/ 0 w 564597"/>
              <a:gd name="connsiteY139" fmla="*/ 147871 h 483940"/>
              <a:gd name="connsiteX140" fmla="*/ 26886 w 564597"/>
              <a:gd name="connsiteY140" fmla="*/ 194920 h 483940"/>
              <a:gd name="connsiteX141" fmla="*/ 26886 w 564597"/>
              <a:gd name="connsiteY141" fmla="*/ 207691 h 483940"/>
              <a:gd name="connsiteX142" fmla="*/ 0 w 564597"/>
              <a:gd name="connsiteY142" fmla="*/ 255413 h 483940"/>
              <a:gd name="connsiteX143" fmla="*/ 0 w 564597"/>
              <a:gd name="connsiteY143" fmla="*/ 322627 h 483940"/>
              <a:gd name="connsiteX144" fmla="*/ 73263 w 564597"/>
              <a:gd name="connsiteY144" fmla="*/ 389841 h 483940"/>
              <a:gd name="connsiteX145" fmla="*/ 188199 w 564597"/>
              <a:gd name="connsiteY145" fmla="*/ 403284 h 483940"/>
              <a:gd name="connsiteX146" fmla="*/ 261462 w 564597"/>
              <a:gd name="connsiteY146" fmla="*/ 470498 h 483940"/>
              <a:gd name="connsiteX147" fmla="*/ 376398 w 564597"/>
              <a:gd name="connsiteY147" fmla="*/ 483941 h 483940"/>
              <a:gd name="connsiteX148" fmla="*/ 564597 w 564597"/>
              <a:gd name="connsiteY148" fmla="*/ 403284 h 483940"/>
              <a:gd name="connsiteX149" fmla="*/ 564597 w 564597"/>
              <a:gd name="connsiteY149" fmla="*/ 336070 h 483940"/>
              <a:gd name="connsiteX150" fmla="*/ 538384 w 564597"/>
              <a:gd name="connsiteY150" fmla="*/ 289020 h 483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</a:cxnLst>
            <a:rect l="l" t="t" r="r" b="b"/>
            <a:pathLst>
              <a:path w="564597" h="483940">
                <a:moveTo>
                  <a:pt x="524941" y="403284"/>
                </a:moveTo>
                <a:cubicBezTo>
                  <a:pt x="524941" y="412022"/>
                  <a:pt x="514859" y="420087"/>
                  <a:pt x="498055" y="426137"/>
                </a:cubicBezTo>
                <a:lnTo>
                  <a:pt x="498055" y="401940"/>
                </a:lnTo>
                <a:cubicBezTo>
                  <a:pt x="507465" y="399251"/>
                  <a:pt x="516875" y="395218"/>
                  <a:pt x="524941" y="391185"/>
                </a:cubicBezTo>
                <a:lnTo>
                  <a:pt x="524941" y="403284"/>
                </a:lnTo>
                <a:close/>
                <a:moveTo>
                  <a:pt x="471170" y="358923"/>
                </a:moveTo>
                <a:lnTo>
                  <a:pt x="471170" y="334726"/>
                </a:lnTo>
                <a:cubicBezTo>
                  <a:pt x="480580" y="332037"/>
                  <a:pt x="489990" y="328004"/>
                  <a:pt x="498055" y="323971"/>
                </a:cubicBezTo>
                <a:lnTo>
                  <a:pt x="498055" y="336070"/>
                </a:lnTo>
                <a:cubicBezTo>
                  <a:pt x="498055" y="344808"/>
                  <a:pt x="487973" y="352873"/>
                  <a:pt x="471170" y="358923"/>
                </a:cubicBezTo>
                <a:close/>
                <a:moveTo>
                  <a:pt x="471170" y="434202"/>
                </a:moveTo>
                <a:cubicBezTo>
                  <a:pt x="463104" y="436219"/>
                  <a:pt x="453694" y="437563"/>
                  <a:pt x="444284" y="438907"/>
                </a:cubicBezTo>
                <a:lnTo>
                  <a:pt x="444284" y="412694"/>
                </a:lnTo>
                <a:cubicBezTo>
                  <a:pt x="453022" y="411349"/>
                  <a:pt x="462432" y="410005"/>
                  <a:pt x="471170" y="408661"/>
                </a:cubicBezTo>
                <a:lnTo>
                  <a:pt x="471170" y="434202"/>
                </a:lnTo>
                <a:close/>
                <a:moveTo>
                  <a:pt x="417399" y="345480"/>
                </a:moveTo>
                <a:cubicBezTo>
                  <a:pt x="426137" y="344135"/>
                  <a:pt x="435546" y="342791"/>
                  <a:pt x="444284" y="341447"/>
                </a:cubicBezTo>
                <a:lnTo>
                  <a:pt x="444284" y="366988"/>
                </a:lnTo>
                <a:cubicBezTo>
                  <a:pt x="436219" y="369005"/>
                  <a:pt x="426809" y="370349"/>
                  <a:pt x="417399" y="371693"/>
                </a:cubicBezTo>
                <a:lnTo>
                  <a:pt x="417399" y="345480"/>
                </a:lnTo>
                <a:close/>
                <a:moveTo>
                  <a:pt x="417399" y="442268"/>
                </a:moveTo>
                <a:cubicBezTo>
                  <a:pt x="408661" y="442940"/>
                  <a:pt x="399923" y="443612"/>
                  <a:pt x="390513" y="443612"/>
                </a:cubicBezTo>
                <a:lnTo>
                  <a:pt x="390513" y="416727"/>
                </a:lnTo>
                <a:cubicBezTo>
                  <a:pt x="398579" y="416727"/>
                  <a:pt x="407989" y="416054"/>
                  <a:pt x="417399" y="415382"/>
                </a:cubicBezTo>
                <a:lnTo>
                  <a:pt x="417399" y="442268"/>
                </a:lnTo>
                <a:close/>
                <a:moveTo>
                  <a:pt x="363628" y="376398"/>
                </a:moveTo>
                <a:lnTo>
                  <a:pt x="363628" y="349513"/>
                </a:lnTo>
                <a:cubicBezTo>
                  <a:pt x="371693" y="349513"/>
                  <a:pt x="381103" y="348840"/>
                  <a:pt x="390513" y="348168"/>
                </a:cubicBezTo>
                <a:lnTo>
                  <a:pt x="390513" y="375054"/>
                </a:lnTo>
                <a:cubicBezTo>
                  <a:pt x="381775" y="375726"/>
                  <a:pt x="373037" y="375726"/>
                  <a:pt x="363628" y="376398"/>
                </a:cubicBezTo>
                <a:close/>
                <a:moveTo>
                  <a:pt x="363628" y="443612"/>
                </a:moveTo>
                <a:cubicBezTo>
                  <a:pt x="354218" y="443612"/>
                  <a:pt x="345480" y="442940"/>
                  <a:pt x="336742" y="442268"/>
                </a:cubicBezTo>
                <a:lnTo>
                  <a:pt x="336742" y="416727"/>
                </a:lnTo>
                <a:cubicBezTo>
                  <a:pt x="341447" y="416727"/>
                  <a:pt x="345480" y="416727"/>
                  <a:pt x="350185" y="416727"/>
                </a:cubicBezTo>
                <a:cubicBezTo>
                  <a:pt x="354218" y="416727"/>
                  <a:pt x="358923" y="416727"/>
                  <a:pt x="363628" y="416727"/>
                </a:cubicBezTo>
                <a:lnTo>
                  <a:pt x="363628" y="443612"/>
                </a:lnTo>
                <a:close/>
                <a:moveTo>
                  <a:pt x="309856" y="348168"/>
                </a:moveTo>
                <a:cubicBezTo>
                  <a:pt x="318594" y="348840"/>
                  <a:pt x="327332" y="349513"/>
                  <a:pt x="336742" y="349513"/>
                </a:cubicBezTo>
                <a:lnTo>
                  <a:pt x="336742" y="376398"/>
                </a:lnTo>
                <a:cubicBezTo>
                  <a:pt x="327332" y="376398"/>
                  <a:pt x="318594" y="375726"/>
                  <a:pt x="309856" y="375054"/>
                </a:cubicBezTo>
                <a:lnTo>
                  <a:pt x="309856" y="348168"/>
                </a:lnTo>
                <a:close/>
                <a:moveTo>
                  <a:pt x="309856" y="438907"/>
                </a:moveTo>
                <a:cubicBezTo>
                  <a:pt x="300446" y="437563"/>
                  <a:pt x="291036" y="436219"/>
                  <a:pt x="282971" y="434202"/>
                </a:cubicBezTo>
                <a:lnTo>
                  <a:pt x="282971" y="412694"/>
                </a:lnTo>
                <a:cubicBezTo>
                  <a:pt x="291709" y="414038"/>
                  <a:pt x="300446" y="414710"/>
                  <a:pt x="309856" y="415382"/>
                </a:cubicBezTo>
                <a:lnTo>
                  <a:pt x="309856" y="438907"/>
                </a:lnTo>
                <a:close/>
                <a:moveTo>
                  <a:pt x="256085" y="366988"/>
                </a:moveTo>
                <a:lnTo>
                  <a:pt x="256085" y="340775"/>
                </a:lnTo>
                <a:cubicBezTo>
                  <a:pt x="264823" y="342119"/>
                  <a:pt x="273561" y="344135"/>
                  <a:pt x="282971" y="344808"/>
                </a:cubicBezTo>
                <a:lnTo>
                  <a:pt x="282971" y="371693"/>
                </a:lnTo>
                <a:cubicBezTo>
                  <a:pt x="273561" y="370349"/>
                  <a:pt x="264151" y="369005"/>
                  <a:pt x="256085" y="366988"/>
                </a:cubicBezTo>
                <a:close/>
                <a:moveTo>
                  <a:pt x="256085" y="426137"/>
                </a:moveTo>
                <a:cubicBezTo>
                  <a:pt x="239282" y="419415"/>
                  <a:pt x="229200" y="411349"/>
                  <a:pt x="229200" y="403284"/>
                </a:cubicBezTo>
                <a:lnTo>
                  <a:pt x="229200" y="401940"/>
                </a:lnTo>
                <a:cubicBezTo>
                  <a:pt x="229200" y="401940"/>
                  <a:pt x="229200" y="401940"/>
                  <a:pt x="229872" y="401940"/>
                </a:cubicBezTo>
                <a:cubicBezTo>
                  <a:pt x="231888" y="402612"/>
                  <a:pt x="233232" y="403284"/>
                  <a:pt x="235249" y="403284"/>
                </a:cubicBezTo>
                <a:cubicBezTo>
                  <a:pt x="241970" y="405300"/>
                  <a:pt x="248692" y="406644"/>
                  <a:pt x="256085" y="407989"/>
                </a:cubicBezTo>
                <a:lnTo>
                  <a:pt x="256085" y="426137"/>
                </a:lnTo>
                <a:close/>
                <a:moveTo>
                  <a:pt x="148543" y="334726"/>
                </a:moveTo>
                <a:cubicBezTo>
                  <a:pt x="153248" y="334726"/>
                  <a:pt x="157281" y="335398"/>
                  <a:pt x="161986" y="335398"/>
                </a:cubicBezTo>
                <a:lnTo>
                  <a:pt x="161986" y="336070"/>
                </a:lnTo>
                <a:cubicBezTo>
                  <a:pt x="161986" y="345480"/>
                  <a:pt x="164002" y="354890"/>
                  <a:pt x="168707" y="362283"/>
                </a:cubicBezTo>
                <a:cubicBezTo>
                  <a:pt x="161986" y="362283"/>
                  <a:pt x="155264" y="361611"/>
                  <a:pt x="148543" y="360939"/>
                </a:cubicBezTo>
                <a:lnTo>
                  <a:pt x="148543" y="334726"/>
                </a:lnTo>
                <a:close/>
                <a:moveTo>
                  <a:pt x="121657" y="254069"/>
                </a:moveTo>
                <a:cubicBezTo>
                  <a:pt x="130395" y="255413"/>
                  <a:pt x="139133" y="257429"/>
                  <a:pt x="148543" y="258102"/>
                </a:cubicBezTo>
                <a:lnTo>
                  <a:pt x="148543" y="284987"/>
                </a:lnTo>
                <a:cubicBezTo>
                  <a:pt x="139133" y="283643"/>
                  <a:pt x="129723" y="282299"/>
                  <a:pt x="121657" y="280282"/>
                </a:cubicBezTo>
                <a:lnTo>
                  <a:pt x="121657" y="254069"/>
                </a:lnTo>
                <a:close/>
                <a:moveTo>
                  <a:pt x="121657" y="358250"/>
                </a:moveTo>
                <a:cubicBezTo>
                  <a:pt x="112247" y="356906"/>
                  <a:pt x="102837" y="355562"/>
                  <a:pt x="94772" y="353545"/>
                </a:cubicBezTo>
                <a:lnTo>
                  <a:pt x="94772" y="327332"/>
                </a:lnTo>
                <a:cubicBezTo>
                  <a:pt x="103509" y="328676"/>
                  <a:pt x="112247" y="330693"/>
                  <a:pt x="121657" y="331365"/>
                </a:cubicBezTo>
                <a:lnTo>
                  <a:pt x="121657" y="358250"/>
                </a:lnTo>
                <a:close/>
                <a:moveTo>
                  <a:pt x="67886" y="248692"/>
                </a:moveTo>
                <a:lnTo>
                  <a:pt x="67886" y="236593"/>
                </a:lnTo>
                <a:cubicBezTo>
                  <a:pt x="75952" y="240626"/>
                  <a:pt x="84690" y="243987"/>
                  <a:pt x="94772" y="246675"/>
                </a:cubicBezTo>
                <a:lnTo>
                  <a:pt x="94772" y="271544"/>
                </a:lnTo>
                <a:cubicBezTo>
                  <a:pt x="77968" y="265495"/>
                  <a:pt x="67886" y="257429"/>
                  <a:pt x="67886" y="248692"/>
                </a:cubicBezTo>
                <a:close/>
                <a:moveTo>
                  <a:pt x="67886" y="345480"/>
                </a:moveTo>
                <a:cubicBezTo>
                  <a:pt x="51083" y="338758"/>
                  <a:pt x="41001" y="330693"/>
                  <a:pt x="41001" y="322627"/>
                </a:cubicBezTo>
                <a:lnTo>
                  <a:pt x="41001" y="310529"/>
                </a:lnTo>
                <a:cubicBezTo>
                  <a:pt x="49066" y="314561"/>
                  <a:pt x="57804" y="317922"/>
                  <a:pt x="67886" y="320611"/>
                </a:cubicBezTo>
                <a:lnTo>
                  <a:pt x="67886" y="345480"/>
                </a:lnTo>
                <a:close/>
                <a:moveTo>
                  <a:pt x="41001" y="135772"/>
                </a:moveTo>
                <a:cubicBezTo>
                  <a:pt x="49066" y="139805"/>
                  <a:pt x="57804" y="143166"/>
                  <a:pt x="67886" y="145854"/>
                </a:cubicBezTo>
                <a:lnTo>
                  <a:pt x="67886" y="170723"/>
                </a:lnTo>
                <a:cubicBezTo>
                  <a:pt x="51083" y="164002"/>
                  <a:pt x="41001" y="155936"/>
                  <a:pt x="41001" y="147871"/>
                </a:cubicBezTo>
                <a:lnTo>
                  <a:pt x="41001" y="135772"/>
                </a:lnTo>
                <a:close/>
                <a:moveTo>
                  <a:pt x="121657" y="157281"/>
                </a:moveTo>
                <a:lnTo>
                  <a:pt x="121657" y="184166"/>
                </a:lnTo>
                <a:cubicBezTo>
                  <a:pt x="112247" y="182822"/>
                  <a:pt x="102837" y="181478"/>
                  <a:pt x="94772" y="179461"/>
                </a:cubicBezTo>
                <a:lnTo>
                  <a:pt x="94772" y="153248"/>
                </a:lnTo>
                <a:cubicBezTo>
                  <a:pt x="103509" y="154592"/>
                  <a:pt x="112247" y="155936"/>
                  <a:pt x="121657" y="157281"/>
                </a:cubicBezTo>
                <a:close/>
                <a:moveTo>
                  <a:pt x="188871" y="40328"/>
                </a:moveTo>
                <a:cubicBezTo>
                  <a:pt x="270872" y="40328"/>
                  <a:pt x="336742" y="58476"/>
                  <a:pt x="336742" y="80657"/>
                </a:cubicBezTo>
                <a:cubicBezTo>
                  <a:pt x="336742" y="102837"/>
                  <a:pt x="270872" y="120985"/>
                  <a:pt x="188871" y="120985"/>
                </a:cubicBezTo>
                <a:cubicBezTo>
                  <a:pt x="106870" y="120985"/>
                  <a:pt x="41001" y="102837"/>
                  <a:pt x="41001" y="80657"/>
                </a:cubicBezTo>
                <a:cubicBezTo>
                  <a:pt x="41001" y="58476"/>
                  <a:pt x="106870" y="40328"/>
                  <a:pt x="188871" y="40328"/>
                </a:cubicBezTo>
                <a:close/>
                <a:moveTo>
                  <a:pt x="229200" y="358923"/>
                </a:moveTo>
                <a:cubicBezTo>
                  <a:pt x="212396" y="352201"/>
                  <a:pt x="202314" y="344135"/>
                  <a:pt x="202314" y="336070"/>
                </a:cubicBezTo>
                <a:lnTo>
                  <a:pt x="202314" y="323971"/>
                </a:lnTo>
                <a:cubicBezTo>
                  <a:pt x="210380" y="328004"/>
                  <a:pt x="219118" y="331365"/>
                  <a:pt x="229200" y="334053"/>
                </a:cubicBezTo>
                <a:lnTo>
                  <a:pt x="229200" y="358923"/>
                </a:lnTo>
                <a:close/>
                <a:moveTo>
                  <a:pt x="309856" y="170723"/>
                </a:moveTo>
                <a:lnTo>
                  <a:pt x="309856" y="146526"/>
                </a:lnTo>
                <a:cubicBezTo>
                  <a:pt x="319266" y="143838"/>
                  <a:pt x="328676" y="139805"/>
                  <a:pt x="336742" y="135772"/>
                </a:cubicBezTo>
                <a:lnTo>
                  <a:pt x="336742" y="147871"/>
                </a:lnTo>
                <a:cubicBezTo>
                  <a:pt x="336742" y="156609"/>
                  <a:pt x="326660" y="164674"/>
                  <a:pt x="309856" y="170723"/>
                </a:cubicBezTo>
                <a:close/>
                <a:moveTo>
                  <a:pt x="256085" y="183494"/>
                </a:moveTo>
                <a:lnTo>
                  <a:pt x="256085" y="157281"/>
                </a:lnTo>
                <a:cubicBezTo>
                  <a:pt x="264823" y="155936"/>
                  <a:pt x="274233" y="154592"/>
                  <a:pt x="282971" y="153248"/>
                </a:cubicBezTo>
                <a:lnTo>
                  <a:pt x="282971" y="178789"/>
                </a:lnTo>
                <a:cubicBezTo>
                  <a:pt x="274905" y="180806"/>
                  <a:pt x="265495" y="182150"/>
                  <a:pt x="256085" y="183494"/>
                </a:cubicBezTo>
                <a:close/>
                <a:moveTo>
                  <a:pt x="202314" y="188199"/>
                </a:moveTo>
                <a:lnTo>
                  <a:pt x="202314" y="161314"/>
                </a:lnTo>
                <a:cubicBezTo>
                  <a:pt x="210380" y="161314"/>
                  <a:pt x="219790" y="160641"/>
                  <a:pt x="229200" y="159969"/>
                </a:cubicBezTo>
                <a:lnTo>
                  <a:pt x="229200" y="186855"/>
                </a:lnTo>
                <a:cubicBezTo>
                  <a:pt x="220462" y="187527"/>
                  <a:pt x="211724" y="187527"/>
                  <a:pt x="202314" y="188199"/>
                </a:cubicBezTo>
                <a:close/>
                <a:moveTo>
                  <a:pt x="148543" y="186855"/>
                </a:moveTo>
                <a:lnTo>
                  <a:pt x="148543" y="159969"/>
                </a:lnTo>
                <a:cubicBezTo>
                  <a:pt x="157281" y="160641"/>
                  <a:pt x="166018" y="161314"/>
                  <a:pt x="175428" y="161314"/>
                </a:cubicBezTo>
                <a:lnTo>
                  <a:pt x="175428" y="188199"/>
                </a:lnTo>
                <a:cubicBezTo>
                  <a:pt x="166018" y="187527"/>
                  <a:pt x="157281" y="187527"/>
                  <a:pt x="148543" y="186855"/>
                </a:cubicBezTo>
                <a:close/>
                <a:moveTo>
                  <a:pt x="498055" y="268856"/>
                </a:moveTo>
                <a:cubicBezTo>
                  <a:pt x="498055" y="291036"/>
                  <a:pt x="432186" y="309184"/>
                  <a:pt x="350185" y="309184"/>
                </a:cubicBezTo>
                <a:cubicBezTo>
                  <a:pt x="268184" y="309184"/>
                  <a:pt x="202314" y="291036"/>
                  <a:pt x="202314" y="268856"/>
                </a:cubicBezTo>
                <a:cubicBezTo>
                  <a:pt x="202314" y="246675"/>
                  <a:pt x="268184" y="228527"/>
                  <a:pt x="350185" y="228527"/>
                </a:cubicBezTo>
                <a:cubicBezTo>
                  <a:pt x="432186" y="228527"/>
                  <a:pt x="498055" y="246675"/>
                  <a:pt x="498055" y="268856"/>
                </a:cubicBezTo>
                <a:close/>
                <a:moveTo>
                  <a:pt x="538384" y="289020"/>
                </a:moveTo>
                <a:lnTo>
                  <a:pt x="538384" y="268856"/>
                </a:lnTo>
                <a:cubicBezTo>
                  <a:pt x="538384" y="237265"/>
                  <a:pt x="513515" y="214413"/>
                  <a:pt x="465121" y="201642"/>
                </a:cubicBezTo>
                <a:cubicBezTo>
                  <a:pt x="446973" y="196937"/>
                  <a:pt x="426137" y="192904"/>
                  <a:pt x="402612" y="190888"/>
                </a:cubicBezTo>
                <a:cubicBezTo>
                  <a:pt x="403284" y="188199"/>
                  <a:pt x="403284" y="184838"/>
                  <a:pt x="403284" y="181478"/>
                </a:cubicBezTo>
                <a:cubicBezTo>
                  <a:pt x="403284" y="162658"/>
                  <a:pt x="394546" y="146526"/>
                  <a:pt x="376398" y="134428"/>
                </a:cubicBezTo>
                <a:lnTo>
                  <a:pt x="376398" y="80657"/>
                </a:lnTo>
                <a:cubicBezTo>
                  <a:pt x="376398" y="49066"/>
                  <a:pt x="351529" y="26213"/>
                  <a:pt x="303135" y="13443"/>
                </a:cubicBezTo>
                <a:cubicBezTo>
                  <a:pt x="271544" y="4705"/>
                  <a:pt x="231216" y="0"/>
                  <a:pt x="188199" y="0"/>
                </a:cubicBezTo>
                <a:cubicBezTo>
                  <a:pt x="131739" y="0"/>
                  <a:pt x="0" y="8066"/>
                  <a:pt x="0" y="80657"/>
                </a:cubicBezTo>
                <a:lnTo>
                  <a:pt x="0" y="147871"/>
                </a:lnTo>
                <a:cubicBezTo>
                  <a:pt x="0" y="166691"/>
                  <a:pt x="8738" y="182822"/>
                  <a:pt x="26886" y="194920"/>
                </a:cubicBezTo>
                <a:lnTo>
                  <a:pt x="26886" y="207691"/>
                </a:lnTo>
                <a:cubicBezTo>
                  <a:pt x="10754" y="219118"/>
                  <a:pt x="0" y="234577"/>
                  <a:pt x="0" y="255413"/>
                </a:cubicBezTo>
                <a:lnTo>
                  <a:pt x="0" y="322627"/>
                </a:lnTo>
                <a:cubicBezTo>
                  <a:pt x="0" y="354218"/>
                  <a:pt x="24869" y="377070"/>
                  <a:pt x="73263" y="389841"/>
                </a:cubicBezTo>
                <a:cubicBezTo>
                  <a:pt x="104854" y="398579"/>
                  <a:pt x="145182" y="403284"/>
                  <a:pt x="188199" y="403284"/>
                </a:cubicBezTo>
                <a:cubicBezTo>
                  <a:pt x="188199" y="434874"/>
                  <a:pt x="213068" y="457727"/>
                  <a:pt x="261462" y="470498"/>
                </a:cubicBezTo>
                <a:cubicBezTo>
                  <a:pt x="293053" y="479236"/>
                  <a:pt x="333381" y="483941"/>
                  <a:pt x="376398" y="483941"/>
                </a:cubicBezTo>
                <a:cubicBezTo>
                  <a:pt x="432858" y="483941"/>
                  <a:pt x="564597" y="475875"/>
                  <a:pt x="564597" y="403284"/>
                </a:cubicBezTo>
                <a:lnTo>
                  <a:pt x="564597" y="336070"/>
                </a:lnTo>
                <a:cubicBezTo>
                  <a:pt x="565269" y="317250"/>
                  <a:pt x="556532" y="301119"/>
                  <a:pt x="538384" y="289020"/>
                </a:cubicBezTo>
                <a:close/>
              </a:path>
            </a:pathLst>
          </a:custGeom>
          <a:solidFill>
            <a:schemeClr val="bg1"/>
          </a:solidFill>
          <a:ln w="6648" cap="flat">
            <a:noFill/>
            <a:prstDash val="solid"/>
            <a:miter/>
          </a:ln>
        </p:spPr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350"/>
          </a:p>
        </p:txBody>
      </p:sp>
      <p:sp>
        <p:nvSpPr>
          <p:cNvPr id="18" name="TextBox 17"/>
          <p:cNvSpPr txBox="1"/>
          <p:nvPr/>
        </p:nvSpPr>
        <p:spPr>
          <a:xfrm>
            <a:off x="5421085" y="0"/>
            <a:ext cx="17961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Block no.1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2746331" y="1704947"/>
            <a:ext cx="17961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000"/>
            </a:lvl1pPr>
          </a:lstStyle>
          <a:p>
            <a:r>
              <a:rPr lang="en-US" dirty="0"/>
              <a:t>Block no.4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688197" y="4721545"/>
            <a:ext cx="17961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000"/>
            </a:lvl1pPr>
          </a:lstStyle>
          <a:p>
            <a:r>
              <a:rPr lang="en-US" dirty="0"/>
              <a:t>Block no.3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456868" y="3424456"/>
            <a:ext cx="17961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000"/>
            </a:lvl1pPr>
          </a:lstStyle>
          <a:p>
            <a:r>
              <a:rPr lang="en-US" dirty="0"/>
              <a:t>Block no.2</a:t>
            </a:r>
          </a:p>
        </p:txBody>
      </p:sp>
      <p:sp>
        <p:nvSpPr>
          <p:cNvPr id="22" name="Oval 21"/>
          <p:cNvSpPr/>
          <p:nvPr/>
        </p:nvSpPr>
        <p:spPr>
          <a:xfrm>
            <a:off x="5345391" y="1819091"/>
            <a:ext cx="1871837" cy="1703047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WORK FLOW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947333" y="5096933"/>
            <a:ext cx="83989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/>
              <a:t>Work Flow diagram</a:t>
            </a:r>
            <a:endParaRPr lang="en-US" sz="3600" b="1" dirty="0"/>
          </a:p>
        </p:txBody>
      </p:sp>
      <p:grpSp>
        <p:nvGrpSpPr>
          <p:cNvPr id="24" name="Graphic 12" descr="Lightbulb">
            <a:extLst>
              <a:ext uri="{FF2B5EF4-FFF2-40B4-BE49-F238E27FC236}">
                <a16:creationId xmlns:a16="http://schemas.microsoft.com/office/drawing/2014/main" id="{B4AEED9D-8398-294E-9EC3-E0F026C06E3F}"/>
              </a:ext>
            </a:extLst>
          </p:cNvPr>
          <p:cNvGrpSpPr/>
          <p:nvPr/>
        </p:nvGrpSpPr>
        <p:grpSpPr>
          <a:xfrm>
            <a:off x="1650072" y="382970"/>
            <a:ext cx="663550" cy="795144"/>
            <a:chOff x="5240118" y="2086846"/>
            <a:chExt cx="410288" cy="662772"/>
          </a:xfrm>
          <a:solidFill>
            <a:srgbClr val="002060"/>
          </a:solidFill>
        </p:grpSpPr>
        <p:sp>
          <p:nvSpPr>
            <p:cNvPr id="25" name="Freeform 14">
              <a:extLst>
                <a:ext uri="{FF2B5EF4-FFF2-40B4-BE49-F238E27FC236}">
                  <a16:creationId xmlns:a16="http://schemas.microsoft.com/office/drawing/2014/main" id="{75CDF780-69C4-8244-81CB-9094DE90CB06}"/>
                </a:ext>
              </a:extLst>
            </p:cNvPr>
            <p:cNvSpPr/>
            <p:nvPr/>
          </p:nvSpPr>
          <p:spPr>
            <a:xfrm>
              <a:off x="5342690" y="2544474"/>
              <a:ext cx="205144" cy="47341"/>
            </a:xfrm>
            <a:custGeom>
              <a:avLst/>
              <a:gdLst>
                <a:gd name="connsiteX0" fmla="*/ 23670 w 205143"/>
                <a:gd name="connsiteY0" fmla="*/ 0 h 47340"/>
                <a:gd name="connsiteX1" fmla="*/ 181473 w 205143"/>
                <a:gd name="connsiteY1" fmla="*/ 0 h 47340"/>
                <a:gd name="connsiteX2" fmla="*/ 205144 w 205143"/>
                <a:gd name="connsiteY2" fmla="*/ 23670 h 47340"/>
                <a:gd name="connsiteX3" fmla="*/ 181473 w 205143"/>
                <a:gd name="connsiteY3" fmla="*/ 47341 h 47340"/>
                <a:gd name="connsiteX4" fmla="*/ 23670 w 205143"/>
                <a:gd name="connsiteY4" fmla="*/ 47341 h 47340"/>
                <a:gd name="connsiteX5" fmla="*/ 0 w 205143"/>
                <a:gd name="connsiteY5" fmla="*/ 23670 h 47340"/>
                <a:gd name="connsiteX6" fmla="*/ 23670 w 205143"/>
                <a:gd name="connsiteY6" fmla="*/ 0 h 473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05143" h="47340">
                  <a:moveTo>
                    <a:pt x="23670" y="0"/>
                  </a:moveTo>
                  <a:lnTo>
                    <a:pt x="181473" y="0"/>
                  </a:lnTo>
                  <a:cubicBezTo>
                    <a:pt x="194887" y="0"/>
                    <a:pt x="205144" y="10257"/>
                    <a:pt x="205144" y="23670"/>
                  </a:cubicBezTo>
                  <a:cubicBezTo>
                    <a:pt x="205144" y="37084"/>
                    <a:pt x="194887" y="47341"/>
                    <a:pt x="181473" y="47341"/>
                  </a:cubicBezTo>
                  <a:lnTo>
                    <a:pt x="23670" y="47341"/>
                  </a:lnTo>
                  <a:cubicBezTo>
                    <a:pt x="10257" y="47341"/>
                    <a:pt x="0" y="37084"/>
                    <a:pt x="0" y="23670"/>
                  </a:cubicBezTo>
                  <a:cubicBezTo>
                    <a:pt x="0" y="10257"/>
                    <a:pt x="10257" y="0"/>
                    <a:pt x="23670" y="0"/>
                  </a:cubicBezTo>
                  <a:close/>
                </a:path>
              </a:pathLst>
            </a:custGeom>
            <a:grpFill/>
            <a:ln w="7838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1350"/>
            </a:p>
          </p:txBody>
        </p:sp>
        <p:sp>
          <p:nvSpPr>
            <p:cNvPr id="26" name="Freeform 15">
              <a:extLst>
                <a:ext uri="{FF2B5EF4-FFF2-40B4-BE49-F238E27FC236}">
                  <a16:creationId xmlns:a16="http://schemas.microsoft.com/office/drawing/2014/main" id="{CA4BD68B-A0ED-2342-87BA-8564093A5444}"/>
                </a:ext>
              </a:extLst>
            </p:cNvPr>
            <p:cNvSpPr/>
            <p:nvPr/>
          </p:nvSpPr>
          <p:spPr>
            <a:xfrm>
              <a:off x="5342690" y="2623376"/>
              <a:ext cx="205144" cy="47341"/>
            </a:xfrm>
            <a:custGeom>
              <a:avLst/>
              <a:gdLst>
                <a:gd name="connsiteX0" fmla="*/ 23670 w 205143"/>
                <a:gd name="connsiteY0" fmla="*/ 0 h 47340"/>
                <a:gd name="connsiteX1" fmla="*/ 181473 w 205143"/>
                <a:gd name="connsiteY1" fmla="*/ 0 h 47340"/>
                <a:gd name="connsiteX2" fmla="*/ 205144 w 205143"/>
                <a:gd name="connsiteY2" fmla="*/ 23670 h 47340"/>
                <a:gd name="connsiteX3" fmla="*/ 181473 w 205143"/>
                <a:gd name="connsiteY3" fmla="*/ 47341 h 47340"/>
                <a:gd name="connsiteX4" fmla="*/ 23670 w 205143"/>
                <a:gd name="connsiteY4" fmla="*/ 47341 h 47340"/>
                <a:gd name="connsiteX5" fmla="*/ 0 w 205143"/>
                <a:gd name="connsiteY5" fmla="*/ 23670 h 47340"/>
                <a:gd name="connsiteX6" fmla="*/ 23670 w 205143"/>
                <a:gd name="connsiteY6" fmla="*/ 0 h 473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05143" h="47340">
                  <a:moveTo>
                    <a:pt x="23670" y="0"/>
                  </a:moveTo>
                  <a:lnTo>
                    <a:pt x="181473" y="0"/>
                  </a:lnTo>
                  <a:cubicBezTo>
                    <a:pt x="194887" y="0"/>
                    <a:pt x="205144" y="10257"/>
                    <a:pt x="205144" y="23670"/>
                  </a:cubicBezTo>
                  <a:cubicBezTo>
                    <a:pt x="205144" y="37084"/>
                    <a:pt x="194887" y="47341"/>
                    <a:pt x="181473" y="47341"/>
                  </a:cubicBezTo>
                  <a:lnTo>
                    <a:pt x="23670" y="47341"/>
                  </a:lnTo>
                  <a:cubicBezTo>
                    <a:pt x="10257" y="47341"/>
                    <a:pt x="0" y="37084"/>
                    <a:pt x="0" y="23670"/>
                  </a:cubicBezTo>
                  <a:cubicBezTo>
                    <a:pt x="0" y="10257"/>
                    <a:pt x="10257" y="0"/>
                    <a:pt x="23670" y="0"/>
                  </a:cubicBezTo>
                  <a:close/>
                </a:path>
              </a:pathLst>
            </a:custGeom>
            <a:grpFill/>
            <a:ln w="7838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1350"/>
            </a:p>
          </p:txBody>
        </p:sp>
        <p:sp>
          <p:nvSpPr>
            <p:cNvPr id="27" name="Freeform 16">
              <a:extLst>
                <a:ext uri="{FF2B5EF4-FFF2-40B4-BE49-F238E27FC236}">
                  <a16:creationId xmlns:a16="http://schemas.microsoft.com/office/drawing/2014/main" id="{27909431-3DC2-FC4B-8FDC-392074ED3A7A}"/>
                </a:ext>
              </a:extLst>
            </p:cNvPr>
            <p:cNvSpPr/>
            <p:nvPr/>
          </p:nvSpPr>
          <p:spPr>
            <a:xfrm>
              <a:off x="5393976" y="2702277"/>
              <a:ext cx="102572" cy="47341"/>
            </a:xfrm>
            <a:custGeom>
              <a:avLst/>
              <a:gdLst>
                <a:gd name="connsiteX0" fmla="*/ 0 w 102571"/>
                <a:gd name="connsiteY0" fmla="*/ 0 h 47340"/>
                <a:gd name="connsiteX1" fmla="*/ 51286 w 102571"/>
                <a:gd name="connsiteY1" fmla="*/ 47341 h 47340"/>
                <a:gd name="connsiteX2" fmla="*/ 102572 w 102571"/>
                <a:gd name="connsiteY2" fmla="*/ 0 h 47340"/>
                <a:gd name="connsiteX3" fmla="*/ 0 w 102571"/>
                <a:gd name="connsiteY3" fmla="*/ 0 h 473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2571" h="47340">
                  <a:moveTo>
                    <a:pt x="0" y="0"/>
                  </a:moveTo>
                  <a:cubicBezTo>
                    <a:pt x="2367" y="26827"/>
                    <a:pt x="24459" y="47341"/>
                    <a:pt x="51286" y="47341"/>
                  </a:cubicBezTo>
                  <a:cubicBezTo>
                    <a:pt x="78112" y="47341"/>
                    <a:pt x="100205" y="26827"/>
                    <a:pt x="102572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7838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1350"/>
            </a:p>
          </p:txBody>
        </p:sp>
        <p:sp>
          <p:nvSpPr>
            <p:cNvPr id="28" name="Freeform 37">
              <a:extLst>
                <a:ext uri="{FF2B5EF4-FFF2-40B4-BE49-F238E27FC236}">
                  <a16:creationId xmlns:a16="http://schemas.microsoft.com/office/drawing/2014/main" id="{7FE6054F-E505-D54F-AA2B-EDB689B097AF}"/>
                </a:ext>
              </a:extLst>
            </p:cNvPr>
            <p:cNvSpPr/>
            <p:nvPr/>
          </p:nvSpPr>
          <p:spPr>
            <a:xfrm>
              <a:off x="5240118" y="2086846"/>
              <a:ext cx="410288" cy="426068"/>
            </a:xfrm>
            <a:custGeom>
              <a:avLst/>
              <a:gdLst>
                <a:gd name="connsiteX0" fmla="*/ 205144 w 410287"/>
                <a:gd name="connsiteY0" fmla="*/ 0 h 426067"/>
                <a:gd name="connsiteX1" fmla="*/ 205144 w 410287"/>
                <a:gd name="connsiteY1" fmla="*/ 0 h 426067"/>
                <a:gd name="connsiteX2" fmla="*/ 205144 w 410287"/>
                <a:gd name="connsiteY2" fmla="*/ 0 h 426067"/>
                <a:gd name="connsiteX3" fmla="*/ 0 w 410287"/>
                <a:gd name="connsiteY3" fmla="*/ 202777 h 426067"/>
                <a:gd name="connsiteX4" fmla="*/ 0 w 410287"/>
                <a:gd name="connsiteY4" fmla="*/ 209878 h 426067"/>
                <a:gd name="connsiteX5" fmla="*/ 14202 w 410287"/>
                <a:gd name="connsiteY5" fmla="*/ 280889 h 426067"/>
                <a:gd name="connsiteX6" fmla="*/ 49708 w 410287"/>
                <a:gd name="connsiteY6" fmla="*/ 339276 h 426067"/>
                <a:gd name="connsiteX7" fmla="*/ 97838 w 410287"/>
                <a:gd name="connsiteY7" fmla="*/ 417389 h 426067"/>
                <a:gd name="connsiteX8" fmla="*/ 112040 w 410287"/>
                <a:gd name="connsiteY8" fmla="*/ 426068 h 426067"/>
                <a:gd name="connsiteX9" fmla="*/ 298248 w 410287"/>
                <a:gd name="connsiteY9" fmla="*/ 426068 h 426067"/>
                <a:gd name="connsiteX10" fmla="*/ 312450 w 410287"/>
                <a:gd name="connsiteY10" fmla="*/ 417389 h 426067"/>
                <a:gd name="connsiteX11" fmla="*/ 360580 w 410287"/>
                <a:gd name="connsiteY11" fmla="*/ 339276 h 426067"/>
                <a:gd name="connsiteX12" fmla="*/ 396085 w 410287"/>
                <a:gd name="connsiteY12" fmla="*/ 280889 h 426067"/>
                <a:gd name="connsiteX13" fmla="*/ 410288 w 410287"/>
                <a:gd name="connsiteY13" fmla="*/ 209878 h 426067"/>
                <a:gd name="connsiteX14" fmla="*/ 410288 w 410287"/>
                <a:gd name="connsiteY14" fmla="*/ 202777 h 426067"/>
                <a:gd name="connsiteX15" fmla="*/ 205144 w 410287"/>
                <a:gd name="connsiteY15" fmla="*/ 0 h 426067"/>
                <a:gd name="connsiteX16" fmla="*/ 362947 w 410287"/>
                <a:gd name="connsiteY16" fmla="*/ 209089 h 426067"/>
                <a:gd name="connsiteX17" fmla="*/ 351901 w 410287"/>
                <a:gd name="connsiteY17" fmla="*/ 264320 h 426067"/>
                <a:gd name="connsiteX18" fmla="*/ 325074 w 410287"/>
                <a:gd name="connsiteY18" fmla="*/ 307716 h 426067"/>
                <a:gd name="connsiteX19" fmla="*/ 279311 w 410287"/>
                <a:gd name="connsiteY19" fmla="*/ 378727 h 426067"/>
                <a:gd name="connsiteX20" fmla="*/ 205144 w 410287"/>
                <a:gd name="connsiteY20" fmla="*/ 378727 h 426067"/>
                <a:gd name="connsiteX21" fmla="*/ 131765 w 410287"/>
                <a:gd name="connsiteY21" fmla="*/ 378727 h 426067"/>
                <a:gd name="connsiteX22" fmla="*/ 86003 w 410287"/>
                <a:gd name="connsiteY22" fmla="*/ 307716 h 426067"/>
                <a:gd name="connsiteX23" fmla="*/ 59176 w 410287"/>
                <a:gd name="connsiteY23" fmla="*/ 264320 h 426067"/>
                <a:gd name="connsiteX24" fmla="*/ 48130 w 410287"/>
                <a:gd name="connsiteY24" fmla="*/ 209089 h 426067"/>
                <a:gd name="connsiteX25" fmla="*/ 48130 w 410287"/>
                <a:gd name="connsiteY25" fmla="*/ 202777 h 426067"/>
                <a:gd name="connsiteX26" fmla="*/ 205933 w 410287"/>
                <a:gd name="connsiteY26" fmla="*/ 46552 h 426067"/>
                <a:gd name="connsiteX27" fmla="*/ 205933 w 410287"/>
                <a:gd name="connsiteY27" fmla="*/ 46552 h 426067"/>
                <a:gd name="connsiteX28" fmla="*/ 205933 w 410287"/>
                <a:gd name="connsiteY28" fmla="*/ 46552 h 426067"/>
                <a:gd name="connsiteX29" fmla="*/ 205933 w 410287"/>
                <a:gd name="connsiteY29" fmla="*/ 46552 h 426067"/>
                <a:gd name="connsiteX30" fmla="*/ 205933 w 410287"/>
                <a:gd name="connsiteY30" fmla="*/ 46552 h 426067"/>
                <a:gd name="connsiteX31" fmla="*/ 205933 w 410287"/>
                <a:gd name="connsiteY31" fmla="*/ 46552 h 426067"/>
                <a:gd name="connsiteX32" fmla="*/ 205933 w 410287"/>
                <a:gd name="connsiteY32" fmla="*/ 46552 h 426067"/>
                <a:gd name="connsiteX33" fmla="*/ 363736 w 410287"/>
                <a:gd name="connsiteY33" fmla="*/ 202777 h 426067"/>
                <a:gd name="connsiteX34" fmla="*/ 363736 w 410287"/>
                <a:gd name="connsiteY34" fmla="*/ 209089 h 4260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410287" h="426067">
                  <a:moveTo>
                    <a:pt x="205144" y="0"/>
                  </a:moveTo>
                  <a:cubicBezTo>
                    <a:pt x="205144" y="0"/>
                    <a:pt x="205144" y="0"/>
                    <a:pt x="205144" y="0"/>
                  </a:cubicBezTo>
                  <a:cubicBezTo>
                    <a:pt x="205144" y="0"/>
                    <a:pt x="205144" y="0"/>
                    <a:pt x="205144" y="0"/>
                  </a:cubicBezTo>
                  <a:cubicBezTo>
                    <a:pt x="93104" y="789"/>
                    <a:pt x="2367" y="90737"/>
                    <a:pt x="0" y="202777"/>
                  </a:cubicBezTo>
                  <a:lnTo>
                    <a:pt x="0" y="209878"/>
                  </a:lnTo>
                  <a:cubicBezTo>
                    <a:pt x="789" y="234337"/>
                    <a:pt x="5523" y="258008"/>
                    <a:pt x="14202" y="280889"/>
                  </a:cubicBezTo>
                  <a:cubicBezTo>
                    <a:pt x="22881" y="302193"/>
                    <a:pt x="34717" y="321918"/>
                    <a:pt x="49708" y="339276"/>
                  </a:cubicBezTo>
                  <a:cubicBezTo>
                    <a:pt x="68644" y="359791"/>
                    <a:pt x="89159" y="400030"/>
                    <a:pt x="97838" y="417389"/>
                  </a:cubicBezTo>
                  <a:cubicBezTo>
                    <a:pt x="100205" y="422912"/>
                    <a:pt x="105728" y="426068"/>
                    <a:pt x="112040" y="426068"/>
                  </a:cubicBezTo>
                  <a:lnTo>
                    <a:pt x="298248" y="426068"/>
                  </a:lnTo>
                  <a:cubicBezTo>
                    <a:pt x="304560" y="426068"/>
                    <a:pt x="310083" y="422912"/>
                    <a:pt x="312450" y="417389"/>
                  </a:cubicBezTo>
                  <a:cubicBezTo>
                    <a:pt x="321129" y="400030"/>
                    <a:pt x="341643" y="359791"/>
                    <a:pt x="360580" y="339276"/>
                  </a:cubicBezTo>
                  <a:cubicBezTo>
                    <a:pt x="375571" y="321918"/>
                    <a:pt x="388195" y="302193"/>
                    <a:pt x="396085" y="280889"/>
                  </a:cubicBezTo>
                  <a:cubicBezTo>
                    <a:pt x="404765" y="258008"/>
                    <a:pt x="409499" y="234337"/>
                    <a:pt x="410288" y="209878"/>
                  </a:cubicBezTo>
                  <a:lnTo>
                    <a:pt x="410288" y="202777"/>
                  </a:lnTo>
                  <a:cubicBezTo>
                    <a:pt x="407921" y="90737"/>
                    <a:pt x="317184" y="789"/>
                    <a:pt x="205144" y="0"/>
                  </a:cubicBezTo>
                  <a:close/>
                  <a:moveTo>
                    <a:pt x="362947" y="209089"/>
                  </a:moveTo>
                  <a:cubicBezTo>
                    <a:pt x="362158" y="228025"/>
                    <a:pt x="358213" y="246962"/>
                    <a:pt x="351901" y="264320"/>
                  </a:cubicBezTo>
                  <a:cubicBezTo>
                    <a:pt x="345588" y="280100"/>
                    <a:pt x="336909" y="295091"/>
                    <a:pt x="325074" y="307716"/>
                  </a:cubicBezTo>
                  <a:cubicBezTo>
                    <a:pt x="306927" y="329808"/>
                    <a:pt x="291146" y="353479"/>
                    <a:pt x="279311" y="378727"/>
                  </a:cubicBezTo>
                  <a:lnTo>
                    <a:pt x="205144" y="378727"/>
                  </a:lnTo>
                  <a:lnTo>
                    <a:pt x="131765" y="378727"/>
                  </a:lnTo>
                  <a:cubicBezTo>
                    <a:pt x="119141" y="353479"/>
                    <a:pt x="103361" y="329808"/>
                    <a:pt x="86003" y="307716"/>
                  </a:cubicBezTo>
                  <a:cubicBezTo>
                    <a:pt x="74956" y="295091"/>
                    <a:pt x="65488" y="280100"/>
                    <a:pt x="59176" y="264320"/>
                  </a:cubicBezTo>
                  <a:cubicBezTo>
                    <a:pt x="52075" y="246962"/>
                    <a:pt x="48919" y="228025"/>
                    <a:pt x="48130" y="209089"/>
                  </a:cubicBezTo>
                  <a:lnTo>
                    <a:pt x="48130" y="202777"/>
                  </a:lnTo>
                  <a:cubicBezTo>
                    <a:pt x="49708" y="116774"/>
                    <a:pt x="119930" y="47341"/>
                    <a:pt x="205933" y="46552"/>
                  </a:cubicBezTo>
                  <a:lnTo>
                    <a:pt x="205933" y="46552"/>
                  </a:lnTo>
                  <a:lnTo>
                    <a:pt x="205933" y="46552"/>
                  </a:lnTo>
                  <a:cubicBezTo>
                    <a:pt x="205933" y="46552"/>
                    <a:pt x="205933" y="46552"/>
                    <a:pt x="205933" y="46552"/>
                  </a:cubicBezTo>
                  <a:cubicBezTo>
                    <a:pt x="205933" y="46552"/>
                    <a:pt x="205933" y="46552"/>
                    <a:pt x="205933" y="46552"/>
                  </a:cubicBezTo>
                  <a:lnTo>
                    <a:pt x="205933" y="46552"/>
                  </a:lnTo>
                  <a:lnTo>
                    <a:pt x="205933" y="46552"/>
                  </a:lnTo>
                  <a:cubicBezTo>
                    <a:pt x="291935" y="47341"/>
                    <a:pt x="362158" y="115985"/>
                    <a:pt x="363736" y="202777"/>
                  </a:cubicBezTo>
                  <a:lnTo>
                    <a:pt x="363736" y="209089"/>
                  </a:lnTo>
                  <a:close/>
                </a:path>
              </a:pathLst>
            </a:custGeom>
            <a:grpFill/>
            <a:ln w="7838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1350"/>
            </a:p>
          </p:txBody>
        </p:sp>
      </p:grpSp>
      <p:grpSp>
        <p:nvGrpSpPr>
          <p:cNvPr id="29" name="Graphic 11" descr="Bullseye">
            <a:extLst>
              <a:ext uri="{FF2B5EF4-FFF2-40B4-BE49-F238E27FC236}">
                <a16:creationId xmlns:a16="http://schemas.microsoft.com/office/drawing/2014/main" id="{34A31185-D02D-3449-99EC-A421AF3DD16A}"/>
              </a:ext>
            </a:extLst>
          </p:cNvPr>
          <p:cNvGrpSpPr/>
          <p:nvPr/>
        </p:nvGrpSpPr>
        <p:grpSpPr>
          <a:xfrm>
            <a:off x="10206402" y="400110"/>
            <a:ext cx="717411" cy="695306"/>
            <a:chOff x="6867163" y="2531359"/>
            <a:chExt cx="530529" cy="531202"/>
          </a:xfrm>
          <a:solidFill>
            <a:schemeClr val="accent4"/>
          </a:solidFill>
        </p:grpSpPr>
        <p:sp>
          <p:nvSpPr>
            <p:cNvPr id="30" name="Freeform 39">
              <a:extLst>
                <a:ext uri="{FF2B5EF4-FFF2-40B4-BE49-F238E27FC236}">
                  <a16:creationId xmlns:a16="http://schemas.microsoft.com/office/drawing/2014/main" id="{9CD16477-84FB-794A-AD8A-0F156E6EFC9E}"/>
                </a:ext>
              </a:extLst>
            </p:cNvPr>
            <p:cNvSpPr/>
            <p:nvPr/>
          </p:nvSpPr>
          <p:spPr>
            <a:xfrm>
              <a:off x="7054764" y="2531359"/>
              <a:ext cx="342928" cy="342928"/>
            </a:xfrm>
            <a:custGeom>
              <a:avLst/>
              <a:gdLst>
                <a:gd name="connsiteX0" fmla="*/ 283083 w 342927"/>
                <a:gd name="connsiteY0" fmla="*/ 60517 h 342927"/>
                <a:gd name="connsiteX1" fmla="*/ 276359 w 342927"/>
                <a:gd name="connsiteY1" fmla="*/ 0 h 342927"/>
                <a:gd name="connsiteX2" fmla="*/ 202395 w 342927"/>
                <a:gd name="connsiteY2" fmla="*/ 73965 h 342927"/>
                <a:gd name="connsiteX3" fmla="*/ 206429 w 342927"/>
                <a:gd name="connsiteY3" fmla="*/ 108930 h 342927"/>
                <a:gd name="connsiteX4" fmla="*/ 98844 w 342927"/>
                <a:gd name="connsiteY4" fmla="*/ 216515 h 342927"/>
                <a:gd name="connsiteX5" fmla="*/ 67241 w 342927"/>
                <a:gd name="connsiteY5" fmla="*/ 208446 h 342927"/>
                <a:gd name="connsiteX6" fmla="*/ 0 w 342927"/>
                <a:gd name="connsiteY6" fmla="*/ 275687 h 342927"/>
                <a:gd name="connsiteX7" fmla="*/ 67241 w 342927"/>
                <a:gd name="connsiteY7" fmla="*/ 342928 h 342927"/>
                <a:gd name="connsiteX8" fmla="*/ 134481 w 342927"/>
                <a:gd name="connsiteY8" fmla="*/ 275687 h 342927"/>
                <a:gd name="connsiteX9" fmla="*/ 127085 w 342927"/>
                <a:gd name="connsiteY9" fmla="*/ 244756 h 342927"/>
                <a:gd name="connsiteX10" fmla="*/ 234670 w 342927"/>
                <a:gd name="connsiteY10" fmla="*/ 137171 h 342927"/>
                <a:gd name="connsiteX11" fmla="*/ 269635 w 342927"/>
                <a:gd name="connsiteY11" fmla="*/ 141206 h 342927"/>
                <a:gd name="connsiteX12" fmla="*/ 343600 w 342927"/>
                <a:gd name="connsiteY12" fmla="*/ 67241 h 342927"/>
                <a:gd name="connsiteX13" fmla="*/ 283083 w 342927"/>
                <a:gd name="connsiteY13" fmla="*/ 60517 h 3429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42927" h="342927">
                  <a:moveTo>
                    <a:pt x="283083" y="60517"/>
                  </a:moveTo>
                  <a:lnTo>
                    <a:pt x="276359" y="0"/>
                  </a:lnTo>
                  <a:lnTo>
                    <a:pt x="202395" y="73965"/>
                  </a:lnTo>
                  <a:lnTo>
                    <a:pt x="206429" y="108930"/>
                  </a:lnTo>
                  <a:lnTo>
                    <a:pt x="98844" y="216515"/>
                  </a:lnTo>
                  <a:cubicBezTo>
                    <a:pt x="89430" y="211808"/>
                    <a:pt x="78672" y="208446"/>
                    <a:pt x="67241" y="208446"/>
                  </a:cubicBezTo>
                  <a:cubicBezTo>
                    <a:pt x="30258" y="208446"/>
                    <a:pt x="0" y="238705"/>
                    <a:pt x="0" y="275687"/>
                  </a:cubicBezTo>
                  <a:cubicBezTo>
                    <a:pt x="0" y="312669"/>
                    <a:pt x="30258" y="342928"/>
                    <a:pt x="67241" y="342928"/>
                  </a:cubicBezTo>
                  <a:cubicBezTo>
                    <a:pt x="104223" y="342928"/>
                    <a:pt x="134481" y="312669"/>
                    <a:pt x="134481" y="275687"/>
                  </a:cubicBezTo>
                  <a:cubicBezTo>
                    <a:pt x="134481" y="264256"/>
                    <a:pt x="131792" y="254170"/>
                    <a:pt x="127085" y="244756"/>
                  </a:cubicBezTo>
                  <a:lnTo>
                    <a:pt x="234670" y="137171"/>
                  </a:lnTo>
                  <a:lnTo>
                    <a:pt x="269635" y="141206"/>
                  </a:lnTo>
                  <a:lnTo>
                    <a:pt x="343600" y="67241"/>
                  </a:lnTo>
                  <a:lnTo>
                    <a:pt x="283083" y="60517"/>
                  </a:lnTo>
                  <a:close/>
                </a:path>
              </a:pathLst>
            </a:custGeom>
            <a:grpFill/>
            <a:ln w="6648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1350"/>
            </a:p>
          </p:txBody>
        </p:sp>
        <p:sp>
          <p:nvSpPr>
            <p:cNvPr id="31" name="Freeform 40">
              <a:extLst>
                <a:ext uri="{FF2B5EF4-FFF2-40B4-BE49-F238E27FC236}">
                  <a16:creationId xmlns:a16="http://schemas.microsoft.com/office/drawing/2014/main" id="{A9BE2DA6-E493-9941-B3CD-803DE35A3767}"/>
                </a:ext>
              </a:extLst>
            </p:cNvPr>
            <p:cNvSpPr/>
            <p:nvPr/>
          </p:nvSpPr>
          <p:spPr>
            <a:xfrm>
              <a:off x="6867163" y="2551531"/>
              <a:ext cx="511030" cy="511030"/>
            </a:xfrm>
            <a:custGeom>
              <a:avLst/>
              <a:gdLst>
                <a:gd name="connsiteX0" fmla="*/ 476064 w 511029"/>
                <a:gd name="connsiteY0" fmla="*/ 139861 h 511029"/>
                <a:gd name="connsiteX1" fmla="*/ 467323 w 511029"/>
                <a:gd name="connsiteY1" fmla="*/ 149274 h 511029"/>
                <a:gd name="connsiteX2" fmla="*/ 454547 w 511029"/>
                <a:gd name="connsiteY2" fmla="*/ 147930 h 511029"/>
                <a:gd name="connsiteX3" fmla="*/ 440427 w 511029"/>
                <a:gd name="connsiteY3" fmla="*/ 145912 h 511029"/>
                <a:gd name="connsiteX4" fmla="*/ 470685 w 511029"/>
                <a:gd name="connsiteY4" fmla="*/ 255515 h 511029"/>
                <a:gd name="connsiteX5" fmla="*/ 255515 w 511029"/>
                <a:gd name="connsiteY5" fmla="*/ 470685 h 511029"/>
                <a:gd name="connsiteX6" fmla="*/ 40344 w 511029"/>
                <a:gd name="connsiteY6" fmla="*/ 255515 h 511029"/>
                <a:gd name="connsiteX7" fmla="*/ 255515 w 511029"/>
                <a:gd name="connsiteY7" fmla="*/ 40344 h 511029"/>
                <a:gd name="connsiteX8" fmla="*/ 365117 w 511029"/>
                <a:gd name="connsiteY8" fmla="*/ 70603 h 511029"/>
                <a:gd name="connsiteX9" fmla="*/ 363772 w 511029"/>
                <a:gd name="connsiteY9" fmla="*/ 57155 h 511029"/>
                <a:gd name="connsiteX10" fmla="*/ 361755 w 511029"/>
                <a:gd name="connsiteY10" fmla="*/ 43706 h 511029"/>
                <a:gd name="connsiteX11" fmla="*/ 371169 w 511029"/>
                <a:gd name="connsiteY11" fmla="*/ 34293 h 511029"/>
                <a:gd name="connsiteX12" fmla="*/ 375876 w 511029"/>
                <a:gd name="connsiteY12" fmla="*/ 29586 h 511029"/>
                <a:gd name="connsiteX13" fmla="*/ 255515 w 511029"/>
                <a:gd name="connsiteY13" fmla="*/ 0 h 511029"/>
                <a:gd name="connsiteX14" fmla="*/ 0 w 511029"/>
                <a:gd name="connsiteY14" fmla="*/ 255515 h 511029"/>
                <a:gd name="connsiteX15" fmla="*/ 255515 w 511029"/>
                <a:gd name="connsiteY15" fmla="*/ 511030 h 511029"/>
                <a:gd name="connsiteX16" fmla="*/ 511030 w 511029"/>
                <a:gd name="connsiteY16" fmla="*/ 255515 h 511029"/>
                <a:gd name="connsiteX17" fmla="*/ 480771 w 511029"/>
                <a:gd name="connsiteY17" fmla="*/ 135826 h 511029"/>
                <a:gd name="connsiteX18" fmla="*/ 476064 w 511029"/>
                <a:gd name="connsiteY18" fmla="*/ 139861 h 5110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511029" h="511029">
                  <a:moveTo>
                    <a:pt x="476064" y="139861"/>
                  </a:moveTo>
                  <a:lnTo>
                    <a:pt x="467323" y="149274"/>
                  </a:lnTo>
                  <a:lnTo>
                    <a:pt x="454547" y="147930"/>
                  </a:lnTo>
                  <a:lnTo>
                    <a:pt x="440427" y="145912"/>
                  </a:lnTo>
                  <a:cubicBezTo>
                    <a:pt x="459254" y="178188"/>
                    <a:pt x="470685" y="215170"/>
                    <a:pt x="470685" y="255515"/>
                  </a:cubicBezTo>
                  <a:cubicBezTo>
                    <a:pt x="470685" y="373858"/>
                    <a:pt x="373858" y="470685"/>
                    <a:pt x="255515" y="470685"/>
                  </a:cubicBezTo>
                  <a:cubicBezTo>
                    <a:pt x="137171" y="470685"/>
                    <a:pt x="40344" y="373858"/>
                    <a:pt x="40344" y="255515"/>
                  </a:cubicBezTo>
                  <a:cubicBezTo>
                    <a:pt x="40344" y="137171"/>
                    <a:pt x="137171" y="40344"/>
                    <a:pt x="255515" y="40344"/>
                  </a:cubicBezTo>
                  <a:cubicBezTo>
                    <a:pt x="295187" y="40344"/>
                    <a:pt x="332842" y="51103"/>
                    <a:pt x="365117" y="70603"/>
                  </a:cubicBezTo>
                  <a:lnTo>
                    <a:pt x="363772" y="57155"/>
                  </a:lnTo>
                  <a:lnTo>
                    <a:pt x="361755" y="43706"/>
                  </a:lnTo>
                  <a:lnTo>
                    <a:pt x="371169" y="34293"/>
                  </a:lnTo>
                  <a:lnTo>
                    <a:pt x="375876" y="29586"/>
                  </a:lnTo>
                  <a:cubicBezTo>
                    <a:pt x="339566" y="10759"/>
                    <a:pt x="299221" y="0"/>
                    <a:pt x="255515" y="0"/>
                  </a:cubicBezTo>
                  <a:cubicBezTo>
                    <a:pt x="114309" y="0"/>
                    <a:pt x="0" y="114309"/>
                    <a:pt x="0" y="255515"/>
                  </a:cubicBezTo>
                  <a:cubicBezTo>
                    <a:pt x="0" y="396720"/>
                    <a:pt x="114309" y="511030"/>
                    <a:pt x="255515" y="511030"/>
                  </a:cubicBezTo>
                  <a:cubicBezTo>
                    <a:pt x="396720" y="511030"/>
                    <a:pt x="511030" y="396720"/>
                    <a:pt x="511030" y="255515"/>
                  </a:cubicBezTo>
                  <a:cubicBezTo>
                    <a:pt x="511030" y="211808"/>
                    <a:pt x="500271" y="171464"/>
                    <a:pt x="480771" y="135826"/>
                  </a:cubicBezTo>
                  <a:lnTo>
                    <a:pt x="476064" y="139861"/>
                  </a:lnTo>
                  <a:close/>
                </a:path>
              </a:pathLst>
            </a:custGeom>
            <a:grpFill/>
            <a:ln w="6648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1350"/>
            </a:p>
          </p:txBody>
        </p:sp>
        <p:sp>
          <p:nvSpPr>
            <p:cNvPr id="32" name="Freeform 41">
              <a:extLst>
                <a:ext uri="{FF2B5EF4-FFF2-40B4-BE49-F238E27FC236}">
                  <a16:creationId xmlns:a16="http://schemas.microsoft.com/office/drawing/2014/main" id="{F9643472-38D7-DA43-97CE-E84B1A0E407B}"/>
                </a:ext>
              </a:extLst>
            </p:cNvPr>
            <p:cNvSpPr/>
            <p:nvPr/>
          </p:nvSpPr>
          <p:spPr>
            <a:xfrm>
              <a:off x="6961300" y="2645668"/>
              <a:ext cx="322756" cy="322756"/>
            </a:xfrm>
            <a:custGeom>
              <a:avLst/>
              <a:gdLst>
                <a:gd name="connsiteX0" fmla="*/ 273670 w 322755"/>
                <a:gd name="connsiteY0" fmla="*/ 115654 h 322755"/>
                <a:gd name="connsiteX1" fmla="*/ 282411 w 322755"/>
                <a:gd name="connsiteY1" fmla="*/ 161378 h 322755"/>
                <a:gd name="connsiteX2" fmla="*/ 161378 w 322755"/>
                <a:gd name="connsiteY2" fmla="*/ 282411 h 322755"/>
                <a:gd name="connsiteX3" fmla="*/ 40344 w 322755"/>
                <a:gd name="connsiteY3" fmla="*/ 161378 h 322755"/>
                <a:gd name="connsiteX4" fmla="*/ 161378 w 322755"/>
                <a:gd name="connsiteY4" fmla="*/ 40344 h 322755"/>
                <a:gd name="connsiteX5" fmla="*/ 207101 w 322755"/>
                <a:gd name="connsiteY5" fmla="*/ 49086 h 322755"/>
                <a:gd name="connsiteX6" fmla="*/ 237360 w 322755"/>
                <a:gd name="connsiteY6" fmla="*/ 18827 h 322755"/>
                <a:gd name="connsiteX7" fmla="*/ 161378 w 322755"/>
                <a:gd name="connsiteY7" fmla="*/ 0 h 322755"/>
                <a:gd name="connsiteX8" fmla="*/ 0 w 322755"/>
                <a:gd name="connsiteY8" fmla="*/ 161378 h 322755"/>
                <a:gd name="connsiteX9" fmla="*/ 161378 w 322755"/>
                <a:gd name="connsiteY9" fmla="*/ 322756 h 322755"/>
                <a:gd name="connsiteX10" fmla="*/ 322756 w 322755"/>
                <a:gd name="connsiteY10" fmla="*/ 161378 h 322755"/>
                <a:gd name="connsiteX11" fmla="*/ 303928 w 322755"/>
                <a:gd name="connsiteY11" fmla="*/ 85396 h 322755"/>
                <a:gd name="connsiteX12" fmla="*/ 273670 w 322755"/>
                <a:gd name="connsiteY12" fmla="*/ 115654 h 3227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22755" h="322755">
                  <a:moveTo>
                    <a:pt x="273670" y="115654"/>
                  </a:moveTo>
                  <a:cubicBezTo>
                    <a:pt x="279721" y="129775"/>
                    <a:pt x="282411" y="145240"/>
                    <a:pt x="282411" y="161378"/>
                  </a:cubicBezTo>
                  <a:cubicBezTo>
                    <a:pt x="282411" y="227946"/>
                    <a:pt x="227946" y="282411"/>
                    <a:pt x="161378" y="282411"/>
                  </a:cubicBezTo>
                  <a:cubicBezTo>
                    <a:pt x="94809" y="282411"/>
                    <a:pt x="40344" y="227946"/>
                    <a:pt x="40344" y="161378"/>
                  </a:cubicBezTo>
                  <a:cubicBezTo>
                    <a:pt x="40344" y="94809"/>
                    <a:pt x="94809" y="40344"/>
                    <a:pt x="161378" y="40344"/>
                  </a:cubicBezTo>
                  <a:cubicBezTo>
                    <a:pt x="177516" y="40344"/>
                    <a:pt x="192981" y="43706"/>
                    <a:pt x="207101" y="49086"/>
                  </a:cubicBezTo>
                  <a:lnTo>
                    <a:pt x="237360" y="18827"/>
                  </a:lnTo>
                  <a:cubicBezTo>
                    <a:pt x="214498" y="6724"/>
                    <a:pt x="188946" y="0"/>
                    <a:pt x="161378" y="0"/>
                  </a:cubicBezTo>
                  <a:cubicBezTo>
                    <a:pt x="72620" y="0"/>
                    <a:pt x="0" y="72620"/>
                    <a:pt x="0" y="161378"/>
                  </a:cubicBezTo>
                  <a:cubicBezTo>
                    <a:pt x="0" y="250136"/>
                    <a:pt x="72620" y="322756"/>
                    <a:pt x="161378" y="322756"/>
                  </a:cubicBezTo>
                  <a:cubicBezTo>
                    <a:pt x="250136" y="322756"/>
                    <a:pt x="322756" y="250136"/>
                    <a:pt x="322756" y="161378"/>
                  </a:cubicBezTo>
                  <a:cubicBezTo>
                    <a:pt x="322756" y="133809"/>
                    <a:pt x="316031" y="108258"/>
                    <a:pt x="303928" y="85396"/>
                  </a:cubicBezTo>
                  <a:lnTo>
                    <a:pt x="273670" y="115654"/>
                  </a:lnTo>
                  <a:close/>
                </a:path>
              </a:pathLst>
            </a:custGeom>
            <a:grpFill/>
            <a:ln w="6648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1350"/>
            </a:p>
          </p:txBody>
        </p:sp>
      </p:grpSp>
      <p:sp>
        <p:nvSpPr>
          <p:cNvPr id="33" name="Graphic 13" descr="Coins">
            <a:extLst>
              <a:ext uri="{FF2B5EF4-FFF2-40B4-BE49-F238E27FC236}">
                <a16:creationId xmlns:a16="http://schemas.microsoft.com/office/drawing/2014/main" id="{E50335D2-C3B1-524F-8FDE-C742D9051686}"/>
              </a:ext>
            </a:extLst>
          </p:cNvPr>
          <p:cNvSpPr/>
          <p:nvPr/>
        </p:nvSpPr>
        <p:spPr>
          <a:xfrm>
            <a:off x="10244864" y="4141742"/>
            <a:ext cx="678949" cy="562961"/>
          </a:xfrm>
          <a:custGeom>
            <a:avLst/>
            <a:gdLst>
              <a:gd name="connsiteX0" fmla="*/ 524941 w 564597"/>
              <a:gd name="connsiteY0" fmla="*/ 403284 h 483940"/>
              <a:gd name="connsiteX1" fmla="*/ 498055 w 564597"/>
              <a:gd name="connsiteY1" fmla="*/ 426137 h 483940"/>
              <a:gd name="connsiteX2" fmla="*/ 498055 w 564597"/>
              <a:gd name="connsiteY2" fmla="*/ 401940 h 483940"/>
              <a:gd name="connsiteX3" fmla="*/ 524941 w 564597"/>
              <a:gd name="connsiteY3" fmla="*/ 391185 h 483940"/>
              <a:gd name="connsiteX4" fmla="*/ 524941 w 564597"/>
              <a:gd name="connsiteY4" fmla="*/ 403284 h 483940"/>
              <a:gd name="connsiteX5" fmla="*/ 471170 w 564597"/>
              <a:gd name="connsiteY5" fmla="*/ 358923 h 483940"/>
              <a:gd name="connsiteX6" fmla="*/ 471170 w 564597"/>
              <a:gd name="connsiteY6" fmla="*/ 334726 h 483940"/>
              <a:gd name="connsiteX7" fmla="*/ 498055 w 564597"/>
              <a:gd name="connsiteY7" fmla="*/ 323971 h 483940"/>
              <a:gd name="connsiteX8" fmla="*/ 498055 w 564597"/>
              <a:gd name="connsiteY8" fmla="*/ 336070 h 483940"/>
              <a:gd name="connsiteX9" fmla="*/ 471170 w 564597"/>
              <a:gd name="connsiteY9" fmla="*/ 358923 h 483940"/>
              <a:gd name="connsiteX10" fmla="*/ 471170 w 564597"/>
              <a:gd name="connsiteY10" fmla="*/ 434202 h 483940"/>
              <a:gd name="connsiteX11" fmla="*/ 444284 w 564597"/>
              <a:gd name="connsiteY11" fmla="*/ 438907 h 483940"/>
              <a:gd name="connsiteX12" fmla="*/ 444284 w 564597"/>
              <a:gd name="connsiteY12" fmla="*/ 412694 h 483940"/>
              <a:gd name="connsiteX13" fmla="*/ 471170 w 564597"/>
              <a:gd name="connsiteY13" fmla="*/ 408661 h 483940"/>
              <a:gd name="connsiteX14" fmla="*/ 471170 w 564597"/>
              <a:gd name="connsiteY14" fmla="*/ 434202 h 483940"/>
              <a:gd name="connsiteX15" fmla="*/ 417399 w 564597"/>
              <a:gd name="connsiteY15" fmla="*/ 345480 h 483940"/>
              <a:gd name="connsiteX16" fmla="*/ 444284 w 564597"/>
              <a:gd name="connsiteY16" fmla="*/ 341447 h 483940"/>
              <a:gd name="connsiteX17" fmla="*/ 444284 w 564597"/>
              <a:gd name="connsiteY17" fmla="*/ 366988 h 483940"/>
              <a:gd name="connsiteX18" fmla="*/ 417399 w 564597"/>
              <a:gd name="connsiteY18" fmla="*/ 371693 h 483940"/>
              <a:gd name="connsiteX19" fmla="*/ 417399 w 564597"/>
              <a:gd name="connsiteY19" fmla="*/ 345480 h 483940"/>
              <a:gd name="connsiteX20" fmla="*/ 417399 w 564597"/>
              <a:gd name="connsiteY20" fmla="*/ 442268 h 483940"/>
              <a:gd name="connsiteX21" fmla="*/ 390513 w 564597"/>
              <a:gd name="connsiteY21" fmla="*/ 443612 h 483940"/>
              <a:gd name="connsiteX22" fmla="*/ 390513 w 564597"/>
              <a:gd name="connsiteY22" fmla="*/ 416727 h 483940"/>
              <a:gd name="connsiteX23" fmla="*/ 417399 w 564597"/>
              <a:gd name="connsiteY23" fmla="*/ 415382 h 483940"/>
              <a:gd name="connsiteX24" fmla="*/ 417399 w 564597"/>
              <a:gd name="connsiteY24" fmla="*/ 442268 h 483940"/>
              <a:gd name="connsiteX25" fmla="*/ 363628 w 564597"/>
              <a:gd name="connsiteY25" fmla="*/ 376398 h 483940"/>
              <a:gd name="connsiteX26" fmla="*/ 363628 w 564597"/>
              <a:gd name="connsiteY26" fmla="*/ 349513 h 483940"/>
              <a:gd name="connsiteX27" fmla="*/ 390513 w 564597"/>
              <a:gd name="connsiteY27" fmla="*/ 348168 h 483940"/>
              <a:gd name="connsiteX28" fmla="*/ 390513 w 564597"/>
              <a:gd name="connsiteY28" fmla="*/ 375054 h 483940"/>
              <a:gd name="connsiteX29" fmla="*/ 363628 w 564597"/>
              <a:gd name="connsiteY29" fmla="*/ 376398 h 483940"/>
              <a:gd name="connsiteX30" fmla="*/ 363628 w 564597"/>
              <a:gd name="connsiteY30" fmla="*/ 443612 h 483940"/>
              <a:gd name="connsiteX31" fmla="*/ 336742 w 564597"/>
              <a:gd name="connsiteY31" fmla="*/ 442268 h 483940"/>
              <a:gd name="connsiteX32" fmla="*/ 336742 w 564597"/>
              <a:gd name="connsiteY32" fmla="*/ 416727 h 483940"/>
              <a:gd name="connsiteX33" fmla="*/ 350185 w 564597"/>
              <a:gd name="connsiteY33" fmla="*/ 416727 h 483940"/>
              <a:gd name="connsiteX34" fmla="*/ 363628 w 564597"/>
              <a:gd name="connsiteY34" fmla="*/ 416727 h 483940"/>
              <a:gd name="connsiteX35" fmla="*/ 363628 w 564597"/>
              <a:gd name="connsiteY35" fmla="*/ 443612 h 483940"/>
              <a:gd name="connsiteX36" fmla="*/ 309856 w 564597"/>
              <a:gd name="connsiteY36" fmla="*/ 348168 h 483940"/>
              <a:gd name="connsiteX37" fmla="*/ 336742 w 564597"/>
              <a:gd name="connsiteY37" fmla="*/ 349513 h 483940"/>
              <a:gd name="connsiteX38" fmla="*/ 336742 w 564597"/>
              <a:gd name="connsiteY38" fmla="*/ 376398 h 483940"/>
              <a:gd name="connsiteX39" fmla="*/ 309856 w 564597"/>
              <a:gd name="connsiteY39" fmla="*/ 375054 h 483940"/>
              <a:gd name="connsiteX40" fmla="*/ 309856 w 564597"/>
              <a:gd name="connsiteY40" fmla="*/ 348168 h 483940"/>
              <a:gd name="connsiteX41" fmla="*/ 309856 w 564597"/>
              <a:gd name="connsiteY41" fmla="*/ 438907 h 483940"/>
              <a:gd name="connsiteX42" fmla="*/ 282971 w 564597"/>
              <a:gd name="connsiteY42" fmla="*/ 434202 h 483940"/>
              <a:gd name="connsiteX43" fmla="*/ 282971 w 564597"/>
              <a:gd name="connsiteY43" fmla="*/ 412694 h 483940"/>
              <a:gd name="connsiteX44" fmla="*/ 309856 w 564597"/>
              <a:gd name="connsiteY44" fmla="*/ 415382 h 483940"/>
              <a:gd name="connsiteX45" fmla="*/ 309856 w 564597"/>
              <a:gd name="connsiteY45" fmla="*/ 438907 h 483940"/>
              <a:gd name="connsiteX46" fmla="*/ 256085 w 564597"/>
              <a:gd name="connsiteY46" fmla="*/ 366988 h 483940"/>
              <a:gd name="connsiteX47" fmla="*/ 256085 w 564597"/>
              <a:gd name="connsiteY47" fmla="*/ 340775 h 483940"/>
              <a:gd name="connsiteX48" fmla="*/ 282971 w 564597"/>
              <a:gd name="connsiteY48" fmla="*/ 344808 h 483940"/>
              <a:gd name="connsiteX49" fmla="*/ 282971 w 564597"/>
              <a:gd name="connsiteY49" fmla="*/ 371693 h 483940"/>
              <a:gd name="connsiteX50" fmla="*/ 256085 w 564597"/>
              <a:gd name="connsiteY50" fmla="*/ 366988 h 483940"/>
              <a:gd name="connsiteX51" fmla="*/ 256085 w 564597"/>
              <a:gd name="connsiteY51" fmla="*/ 426137 h 483940"/>
              <a:gd name="connsiteX52" fmla="*/ 229200 w 564597"/>
              <a:gd name="connsiteY52" fmla="*/ 403284 h 483940"/>
              <a:gd name="connsiteX53" fmla="*/ 229200 w 564597"/>
              <a:gd name="connsiteY53" fmla="*/ 401940 h 483940"/>
              <a:gd name="connsiteX54" fmla="*/ 229872 w 564597"/>
              <a:gd name="connsiteY54" fmla="*/ 401940 h 483940"/>
              <a:gd name="connsiteX55" fmla="*/ 235249 w 564597"/>
              <a:gd name="connsiteY55" fmla="*/ 403284 h 483940"/>
              <a:gd name="connsiteX56" fmla="*/ 256085 w 564597"/>
              <a:gd name="connsiteY56" fmla="*/ 407989 h 483940"/>
              <a:gd name="connsiteX57" fmla="*/ 256085 w 564597"/>
              <a:gd name="connsiteY57" fmla="*/ 426137 h 483940"/>
              <a:gd name="connsiteX58" fmla="*/ 148543 w 564597"/>
              <a:gd name="connsiteY58" fmla="*/ 334726 h 483940"/>
              <a:gd name="connsiteX59" fmla="*/ 161986 w 564597"/>
              <a:gd name="connsiteY59" fmla="*/ 335398 h 483940"/>
              <a:gd name="connsiteX60" fmla="*/ 161986 w 564597"/>
              <a:gd name="connsiteY60" fmla="*/ 336070 h 483940"/>
              <a:gd name="connsiteX61" fmla="*/ 168707 w 564597"/>
              <a:gd name="connsiteY61" fmla="*/ 362283 h 483940"/>
              <a:gd name="connsiteX62" fmla="*/ 148543 w 564597"/>
              <a:gd name="connsiteY62" fmla="*/ 360939 h 483940"/>
              <a:gd name="connsiteX63" fmla="*/ 148543 w 564597"/>
              <a:gd name="connsiteY63" fmla="*/ 334726 h 483940"/>
              <a:gd name="connsiteX64" fmla="*/ 121657 w 564597"/>
              <a:gd name="connsiteY64" fmla="*/ 254069 h 483940"/>
              <a:gd name="connsiteX65" fmla="*/ 148543 w 564597"/>
              <a:gd name="connsiteY65" fmla="*/ 258102 h 483940"/>
              <a:gd name="connsiteX66" fmla="*/ 148543 w 564597"/>
              <a:gd name="connsiteY66" fmla="*/ 284987 h 483940"/>
              <a:gd name="connsiteX67" fmla="*/ 121657 w 564597"/>
              <a:gd name="connsiteY67" fmla="*/ 280282 h 483940"/>
              <a:gd name="connsiteX68" fmla="*/ 121657 w 564597"/>
              <a:gd name="connsiteY68" fmla="*/ 254069 h 483940"/>
              <a:gd name="connsiteX69" fmla="*/ 121657 w 564597"/>
              <a:gd name="connsiteY69" fmla="*/ 358250 h 483940"/>
              <a:gd name="connsiteX70" fmla="*/ 94772 w 564597"/>
              <a:gd name="connsiteY70" fmla="*/ 353545 h 483940"/>
              <a:gd name="connsiteX71" fmla="*/ 94772 w 564597"/>
              <a:gd name="connsiteY71" fmla="*/ 327332 h 483940"/>
              <a:gd name="connsiteX72" fmla="*/ 121657 w 564597"/>
              <a:gd name="connsiteY72" fmla="*/ 331365 h 483940"/>
              <a:gd name="connsiteX73" fmla="*/ 121657 w 564597"/>
              <a:gd name="connsiteY73" fmla="*/ 358250 h 483940"/>
              <a:gd name="connsiteX74" fmla="*/ 67886 w 564597"/>
              <a:gd name="connsiteY74" fmla="*/ 248692 h 483940"/>
              <a:gd name="connsiteX75" fmla="*/ 67886 w 564597"/>
              <a:gd name="connsiteY75" fmla="*/ 236593 h 483940"/>
              <a:gd name="connsiteX76" fmla="*/ 94772 w 564597"/>
              <a:gd name="connsiteY76" fmla="*/ 246675 h 483940"/>
              <a:gd name="connsiteX77" fmla="*/ 94772 w 564597"/>
              <a:gd name="connsiteY77" fmla="*/ 271544 h 483940"/>
              <a:gd name="connsiteX78" fmla="*/ 67886 w 564597"/>
              <a:gd name="connsiteY78" fmla="*/ 248692 h 483940"/>
              <a:gd name="connsiteX79" fmla="*/ 67886 w 564597"/>
              <a:gd name="connsiteY79" fmla="*/ 345480 h 483940"/>
              <a:gd name="connsiteX80" fmla="*/ 41001 w 564597"/>
              <a:gd name="connsiteY80" fmla="*/ 322627 h 483940"/>
              <a:gd name="connsiteX81" fmla="*/ 41001 w 564597"/>
              <a:gd name="connsiteY81" fmla="*/ 310529 h 483940"/>
              <a:gd name="connsiteX82" fmla="*/ 67886 w 564597"/>
              <a:gd name="connsiteY82" fmla="*/ 320611 h 483940"/>
              <a:gd name="connsiteX83" fmla="*/ 67886 w 564597"/>
              <a:gd name="connsiteY83" fmla="*/ 345480 h 483940"/>
              <a:gd name="connsiteX84" fmla="*/ 41001 w 564597"/>
              <a:gd name="connsiteY84" fmla="*/ 135772 h 483940"/>
              <a:gd name="connsiteX85" fmla="*/ 67886 w 564597"/>
              <a:gd name="connsiteY85" fmla="*/ 145854 h 483940"/>
              <a:gd name="connsiteX86" fmla="*/ 67886 w 564597"/>
              <a:gd name="connsiteY86" fmla="*/ 170723 h 483940"/>
              <a:gd name="connsiteX87" fmla="*/ 41001 w 564597"/>
              <a:gd name="connsiteY87" fmla="*/ 147871 h 483940"/>
              <a:gd name="connsiteX88" fmla="*/ 41001 w 564597"/>
              <a:gd name="connsiteY88" fmla="*/ 135772 h 483940"/>
              <a:gd name="connsiteX89" fmla="*/ 121657 w 564597"/>
              <a:gd name="connsiteY89" fmla="*/ 157281 h 483940"/>
              <a:gd name="connsiteX90" fmla="*/ 121657 w 564597"/>
              <a:gd name="connsiteY90" fmla="*/ 184166 h 483940"/>
              <a:gd name="connsiteX91" fmla="*/ 94772 w 564597"/>
              <a:gd name="connsiteY91" fmla="*/ 179461 h 483940"/>
              <a:gd name="connsiteX92" fmla="*/ 94772 w 564597"/>
              <a:gd name="connsiteY92" fmla="*/ 153248 h 483940"/>
              <a:gd name="connsiteX93" fmla="*/ 121657 w 564597"/>
              <a:gd name="connsiteY93" fmla="*/ 157281 h 483940"/>
              <a:gd name="connsiteX94" fmla="*/ 188871 w 564597"/>
              <a:gd name="connsiteY94" fmla="*/ 40328 h 483940"/>
              <a:gd name="connsiteX95" fmla="*/ 336742 w 564597"/>
              <a:gd name="connsiteY95" fmla="*/ 80657 h 483940"/>
              <a:gd name="connsiteX96" fmla="*/ 188871 w 564597"/>
              <a:gd name="connsiteY96" fmla="*/ 120985 h 483940"/>
              <a:gd name="connsiteX97" fmla="*/ 41001 w 564597"/>
              <a:gd name="connsiteY97" fmla="*/ 80657 h 483940"/>
              <a:gd name="connsiteX98" fmla="*/ 188871 w 564597"/>
              <a:gd name="connsiteY98" fmla="*/ 40328 h 483940"/>
              <a:gd name="connsiteX99" fmla="*/ 229200 w 564597"/>
              <a:gd name="connsiteY99" fmla="*/ 358923 h 483940"/>
              <a:gd name="connsiteX100" fmla="*/ 202314 w 564597"/>
              <a:gd name="connsiteY100" fmla="*/ 336070 h 483940"/>
              <a:gd name="connsiteX101" fmla="*/ 202314 w 564597"/>
              <a:gd name="connsiteY101" fmla="*/ 323971 h 483940"/>
              <a:gd name="connsiteX102" fmla="*/ 229200 w 564597"/>
              <a:gd name="connsiteY102" fmla="*/ 334053 h 483940"/>
              <a:gd name="connsiteX103" fmla="*/ 229200 w 564597"/>
              <a:gd name="connsiteY103" fmla="*/ 358923 h 483940"/>
              <a:gd name="connsiteX104" fmla="*/ 309856 w 564597"/>
              <a:gd name="connsiteY104" fmla="*/ 170723 h 483940"/>
              <a:gd name="connsiteX105" fmla="*/ 309856 w 564597"/>
              <a:gd name="connsiteY105" fmla="*/ 146526 h 483940"/>
              <a:gd name="connsiteX106" fmla="*/ 336742 w 564597"/>
              <a:gd name="connsiteY106" fmla="*/ 135772 h 483940"/>
              <a:gd name="connsiteX107" fmla="*/ 336742 w 564597"/>
              <a:gd name="connsiteY107" fmla="*/ 147871 h 483940"/>
              <a:gd name="connsiteX108" fmla="*/ 309856 w 564597"/>
              <a:gd name="connsiteY108" fmla="*/ 170723 h 483940"/>
              <a:gd name="connsiteX109" fmla="*/ 256085 w 564597"/>
              <a:gd name="connsiteY109" fmla="*/ 183494 h 483940"/>
              <a:gd name="connsiteX110" fmla="*/ 256085 w 564597"/>
              <a:gd name="connsiteY110" fmla="*/ 157281 h 483940"/>
              <a:gd name="connsiteX111" fmla="*/ 282971 w 564597"/>
              <a:gd name="connsiteY111" fmla="*/ 153248 h 483940"/>
              <a:gd name="connsiteX112" fmla="*/ 282971 w 564597"/>
              <a:gd name="connsiteY112" fmla="*/ 178789 h 483940"/>
              <a:gd name="connsiteX113" fmla="*/ 256085 w 564597"/>
              <a:gd name="connsiteY113" fmla="*/ 183494 h 483940"/>
              <a:gd name="connsiteX114" fmla="*/ 202314 w 564597"/>
              <a:gd name="connsiteY114" fmla="*/ 188199 h 483940"/>
              <a:gd name="connsiteX115" fmla="*/ 202314 w 564597"/>
              <a:gd name="connsiteY115" fmla="*/ 161314 h 483940"/>
              <a:gd name="connsiteX116" fmla="*/ 229200 w 564597"/>
              <a:gd name="connsiteY116" fmla="*/ 159969 h 483940"/>
              <a:gd name="connsiteX117" fmla="*/ 229200 w 564597"/>
              <a:gd name="connsiteY117" fmla="*/ 186855 h 483940"/>
              <a:gd name="connsiteX118" fmla="*/ 202314 w 564597"/>
              <a:gd name="connsiteY118" fmla="*/ 188199 h 483940"/>
              <a:gd name="connsiteX119" fmla="*/ 148543 w 564597"/>
              <a:gd name="connsiteY119" fmla="*/ 186855 h 483940"/>
              <a:gd name="connsiteX120" fmla="*/ 148543 w 564597"/>
              <a:gd name="connsiteY120" fmla="*/ 159969 h 483940"/>
              <a:gd name="connsiteX121" fmla="*/ 175428 w 564597"/>
              <a:gd name="connsiteY121" fmla="*/ 161314 h 483940"/>
              <a:gd name="connsiteX122" fmla="*/ 175428 w 564597"/>
              <a:gd name="connsiteY122" fmla="*/ 188199 h 483940"/>
              <a:gd name="connsiteX123" fmla="*/ 148543 w 564597"/>
              <a:gd name="connsiteY123" fmla="*/ 186855 h 483940"/>
              <a:gd name="connsiteX124" fmla="*/ 498055 w 564597"/>
              <a:gd name="connsiteY124" fmla="*/ 268856 h 483940"/>
              <a:gd name="connsiteX125" fmla="*/ 350185 w 564597"/>
              <a:gd name="connsiteY125" fmla="*/ 309184 h 483940"/>
              <a:gd name="connsiteX126" fmla="*/ 202314 w 564597"/>
              <a:gd name="connsiteY126" fmla="*/ 268856 h 483940"/>
              <a:gd name="connsiteX127" fmla="*/ 350185 w 564597"/>
              <a:gd name="connsiteY127" fmla="*/ 228527 h 483940"/>
              <a:gd name="connsiteX128" fmla="*/ 498055 w 564597"/>
              <a:gd name="connsiteY128" fmla="*/ 268856 h 483940"/>
              <a:gd name="connsiteX129" fmla="*/ 538384 w 564597"/>
              <a:gd name="connsiteY129" fmla="*/ 289020 h 483940"/>
              <a:gd name="connsiteX130" fmla="*/ 538384 w 564597"/>
              <a:gd name="connsiteY130" fmla="*/ 268856 h 483940"/>
              <a:gd name="connsiteX131" fmla="*/ 465121 w 564597"/>
              <a:gd name="connsiteY131" fmla="*/ 201642 h 483940"/>
              <a:gd name="connsiteX132" fmla="*/ 402612 w 564597"/>
              <a:gd name="connsiteY132" fmla="*/ 190888 h 483940"/>
              <a:gd name="connsiteX133" fmla="*/ 403284 w 564597"/>
              <a:gd name="connsiteY133" fmla="*/ 181478 h 483940"/>
              <a:gd name="connsiteX134" fmla="*/ 376398 w 564597"/>
              <a:gd name="connsiteY134" fmla="*/ 134428 h 483940"/>
              <a:gd name="connsiteX135" fmla="*/ 376398 w 564597"/>
              <a:gd name="connsiteY135" fmla="*/ 80657 h 483940"/>
              <a:gd name="connsiteX136" fmla="*/ 303135 w 564597"/>
              <a:gd name="connsiteY136" fmla="*/ 13443 h 483940"/>
              <a:gd name="connsiteX137" fmla="*/ 188199 w 564597"/>
              <a:gd name="connsiteY137" fmla="*/ 0 h 483940"/>
              <a:gd name="connsiteX138" fmla="*/ 0 w 564597"/>
              <a:gd name="connsiteY138" fmla="*/ 80657 h 483940"/>
              <a:gd name="connsiteX139" fmla="*/ 0 w 564597"/>
              <a:gd name="connsiteY139" fmla="*/ 147871 h 483940"/>
              <a:gd name="connsiteX140" fmla="*/ 26886 w 564597"/>
              <a:gd name="connsiteY140" fmla="*/ 194920 h 483940"/>
              <a:gd name="connsiteX141" fmla="*/ 26886 w 564597"/>
              <a:gd name="connsiteY141" fmla="*/ 207691 h 483940"/>
              <a:gd name="connsiteX142" fmla="*/ 0 w 564597"/>
              <a:gd name="connsiteY142" fmla="*/ 255413 h 483940"/>
              <a:gd name="connsiteX143" fmla="*/ 0 w 564597"/>
              <a:gd name="connsiteY143" fmla="*/ 322627 h 483940"/>
              <a:gd name="connsiteX144" fmla="*/ 73263 w 564597"/>
              <a:gd name="connsiteY144" fmla="*/ 389841 h 483940"/>
              <a:gd name="connsiteX145" fmla="*/ 188199 w 564597"/>
              <a:gd name="connsiteY145" fmla="*/ 403284 h 483940"/>
              <a:gd name="connsiteX146" fmla="*/ 261462 w 564597"/>
              <a:gd name="connsiteY146" fmla="*/ 470498 h 483940"/>
              <a:gd name="connsiteX147" fmla="*/ 376398 w 564597"/>
              <a:gd name="connsiteY147" fmla="*/ 483941 h 483940"/>
              <a:gd name="connsiteX148" fmla="*/ 564597 w 564597"/>
              <a:gd name="connsiteY148" fmla="*/ 403284 h 483940"/>
              <a:gd name="connsiteX149" fmla="*/ 564597 w 564597"/>
              <a:gd name="connsiteY149" fmla="*/ 336070 h 483940"/>
              <a:gd name="connsiteX150" fmla="*/ 538384 w 564597"/>
              <a:gd name="connsiteY150" fmla="*/ 289020 h 483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</a:cxnLst>
            <a:rect l="l" t="t" r="r" b="b"/>
            <a:pathLst>
              <a:path w="564597" h="483940">
                <a:moveTo>
                  <a:pt x="524941" y="403284"/>
                </a:moveTo>
                <a:cubicBezTo>
                  <a:pt x="524941" y="412022"/>
                  <a:pt x="514859" y="420087"/>
                  <a:pt x="498055" y="426137"/>
                </a:cubicBezTo>
                <a:lnTo>
                  <a:pt x="498055" y="401940"/>
                </a:lnTo>
                <a:cubicBezTo>
                  <a:pt x="507465" y="399251"/>
                  <a:pt x="516875" y="395218"/>
                  <a:pt x="524941" y="391185"/>
                </a:cubicBezTo>
                <a:lnTo>
                  <a:pt x="524941" y="403284"/>
                </a:lnTo>
                <a:close/>
                <a:moveTo>
                  <a:pt x="471170" y="358923"/>
                </a:moveTo>
                <a:lnTo>
                  <a:pt x="471170" y="334726"/>
                </a:lnTo>
                <a:cubicBezTo>
                  <a:pt x="480580" y="332037"/>
                  <a:pt x="489990" y="328004"/>
                  <a:pt x="498055" y="323971"/>
                </a:cubicBezTo>
                <a:lnTo>
                  <a:pt x="498055" y="336070"/>
                </a:lnTo>
                <a:cubicBezTo>
                  <a:pt x="498055" y="344808"/>
                  <a:pt x="487973" y="352873"/>
                  <a:pt x="471170" y="358923"/>
                </a:cubicBezTo>
                <a:close/>
                <a:moveTo>
                  <a:pt x="471170" y="434202"/>
                </a:moveTo>
                <a:cubicBezTo>
                  <a:pt x="463104" y="436219"/>
                  <a:pt x="453694" y="437563"/>
                  <a:pt x="444284" y="438907"/>
                </a:cubicBezTo>
                <a:lnTo>
                  <a:pt x="444284" y="412694"/>
                </a:lnTo>
                <a:cubicBezTo>
                  <a:pt x="453022" y="411349"/>
                  <a:pt x="462432" y="410005"/>
                  <a:pt x="471170" y="408661"/>
                </a:cubicBezTo>
                <a:lnTo>
                  <a:pt x="471170" y="434202"/>
                </a:lnTo>
                <a:close/>
                <a:moveTo>
                  <a:pt x="417399" y="345480"/>
                </a:moveTo>
                <a:cubicBezTo>
                  <a:pt x="426137" y="344135"/>
                  <a:pt x="435546" y="342791"/>
                  <a:pt x="444284" y="341447"/>
                </a:cubicBezTo>
                <a:lnTo>
                  <a:pt x="444284" y="366988"/>
                </a:lnTo>
                <a:cubicBezTo>
                  <a:pt x="436219" y="369005"/>
                  <a:pt x="426809" y="370349"/>
                  <a:pt x="417399" y="371693"/>
                </a:cubicBezTo>
                <a:lnTo>
                  <a:pt x="417399" y="345480"/>
                </a:lnTo>
                <a:close/>
                <a:moveTo>
                  <a:pt x="417399" y="442268"/>
                </a:moveTo>
                <a:cubicBezTo>
                  <a:pt x="408661" y="442940"/>
                  <a:pt x="399923" y="443612"/>
                  <a:pt x="390513" y="443612"/>
                </a:cubicBezTo>
                <a:lnTo>
                  <a:pt x="390513" y="416727"/>
                </a:lnTo>
                <a:cubicBezTo>
                  <a:pt x="398579" y="416727"/>
                  <a:pt x="407989" y="416054"/>
                  <a:pt x="417399" y="415382"/>
                </a:cubicBezTo>
                <a:lnTo>
                  <a:pt x="417399" y="442268"/>
                </a:lnTo>
                <a:close/>
                <a:moveTo>
                  <a:pt x="363628" y="376398"/>
                </a:moveTo>
                <a:lnTo>
                  <a:pt x="363628" y="349513"/>
                </a:lnTo>
                <a:cubicBezTo>
                  <a:pt x="371693" y="349513"/>
                  <a:pt x="381103" y="348840"/>
                  <a:pt x="390513" y="348168"/>
                </a:cubicBezTo>
                <a:lnTo>
                  <a:pt x="390513" y="375054"/>
                </a:lnTo>
                <a:cubicBezTo>
                  <a:pt x="381775" y="375726"/>
                  <a:pt x="373037" y="375726"/>
                  <a:pt x="363628" y="376398"/>
                </a:cubicBezTo>
                <a:close/>
                <a:moveTo>
                  <a:pt x="363628" y="443612"/>
                </a:moveTo>
                <a:cubicBezTo>
                  <a:pt x="354218" y="443612"/>
                  <a:pt x="345480" y="442940"/>
                  <a:pt x="336742" y="442268"/>
                </a:cubicBezTo>
                <a:lnTo>
                  <a:pt x="336742" y="416727"/>
                </a:lnTo>
                <a:cubicBezTo>
                  <a:pt x="341447" y="416727"/>
                  <a:pt x="345480" y="416727"/>
                  <a:pt x="350185" y="416727"/>
                </a:cubicBezTo>
                <a:cubicBezTo>
                  <a:pt x="354218" y="416727"/>
                  <a:pt x="358923" y="416727"/>
                  <a:pt x="363628" y="416727"/>
                </a:cubicBezTo>
                <a:lnTo>
                  <a:pt x="363628" y="443612"/>
                </a:lnTo>
                <a:close/>
                <a:moveTo>
                  <a:pt x="309856" y="348168"/>
                </a:moveTo>
                <a:cubicBezTo>
                  <a:pt x="318594" y="348840"/>
                  <a:pt x="327332" y="349513"/>
                  <a:pt x="336742" y="349513"/>
                </a:cubicBezTo>
                <a:lnTo>
                  <a:pt x="336742" y="376398"/>
                </a:lnTo>
                <a:cubicBezTo>
                  <a:pt x="327332" y="376398"/>
                  <a:pt x="318594" y="375726"/>
                  <a:pt x="309856" y="375054"/>
                </a:cubicBezTo>
                <a:lnTo>
                  <a:pt x="309856" y="348168"/>
                </a:lnTo>
                <a:close/>
                <a:moveTo>
                  <a:pt x="309856" y="438907"/>
                </a:moveTo>
                <a:cubicBezTo>
                  <a:pt x="300446" y="437563"/>
                  <a:pt x="291036" y="436219"/>
                  <a:pt x="282971" y="434202"/>
                </a:cubicBezTo>
                <a:lnTo>
                  <a:pt x="282971" y="412694"/>
                </a:lnTo>
                <a:cubicBezTo>
                  <a:pt x="291709" y="414038"/>
                  <a:pt x="300446" y="414710"/>
                  <a:pt x="309856" y="415382"/>
                </a:cubicBezTo>
                <a:lnTo>
                  <a:pt x="309856" y="438907"/>
                </a:lnTo>
                <a:close/>
                <a:moveTo>
                  <a:pt x="256085" y="366988"/>
                </a:moveTo>
                <a:lnTo>
                  <a:pt x="256085" y="340775"/>
                </a:lnTo>
                <a:cubicBezTo>
                  <a:pt x="264823" y="342119"/>
                  <a:pt x="273561" y="344135"/>
                  <a:pt x="282971" y="344808"/>
                </a:cubicBezTo>
                <a:lnTo>
                  <a:pt x="282971" y="371693"/>
                </a:lnTo>
                <a:cubicBezTo>
                  <a:pt x="273561" y="370349"/>
                  <a:pt x="264151" y="369005"/>
                  <a:pt x="256085" y="366988"/>
                </a:cubicBezTo>
                <a:close/>
                <a:moveTo>
                  <a:pt x="256085" y="426137"/>
                </a:moveTo>
                <a:cubicBezTo>
                  <a:pt x="239282" y="419415"/>
                  <a:pt x="229200" y="411349"/>
                  <a:pt x="229200" y="403284"/>
                </a:cubicBezTo>
                <a:lnTo>
                  <a:pt x="229200" y="401940"/>
                </a:lnTo>
                <a:cubicBezTo>
                  <a:pt x="229200" y="401940"/>
                  <a:pt x="229200" y="401940"/>
                  <a:pt x="229872" y="401940"/>
                </a:cubicBezTo>
                <a:cubicBezTo>
                  <a:pt x="231888" y="402612"/>
                  <a:pt x="233232" y="403284"/>
                  <a:pt x="235249" y="403284"/>
                </a:cubicBezTo>
                <a:cubicBezTo>
                  <a:pt x="241970" y="405300"/>
                  <a:pt x="248692" y="406644"/>
                  <a:pt x="256085" y="407989"/>
                </a:cubicBezTo>
                <a:lnTo>
                  <a:pt x="256085" y="426137"/>
                </a:lnTo>
                <a:close/>
                <a:moveTo>
                  <a:pt x="148543" y="334726"/>
                </a:moveTo>
                <a:cubicBezTo>
                  <a:pt x="153248" y="334726"/>
                  <a:pt x="157281" y="335398"/>
                  <a:pt x="161986" y="335398"/>
                </a:cubicBezTo>
                <a:lnTo>
                  <a:pt x="161986" y="336070"/>
                </a:lnTo>
                <a:cubicBezTo>
                  <a:pt x="161986" y="345480"/>
                  <a:pt x="164002" y="354890"/>
                  <a:pt x="168707" y="362283"/>
                </a:cubicBezTo>
                <a:cubicBezTo>
                  <a:pt x="161986" y="362283"/>
                  <a:pt x="155264" y="361611"/>
                  <a:pt x="148543" y="360939"/>
                </a:cubicBezTo>
                <a:lnTo>
                  <a:pt x="148543" y="334726"/>
                </a:lnTo>
                <a:close/>
                <a:moveTo>
                  <a:pt x="121657" y="254069"/>
                </a:moveTo>
                <a:cubicBezTo>
                  <a:pt x="130395" y="255413"/>
                  <a:pt x="139133" y="257429"/>
                  <a:pt x="148543" y="258102"/>
                </a:cubicBezTo>
                <a:lnTo>
                  <a:pt x="148543" y="284987"/>
                </a:lnTo>
                <a:cubicBezTo>
                  <a:pt x="139133" y="283643"/>
                  <a:pt x="129723" y="282299"/>
                  <a:pt x="121657" y="280282"/>
                </a:cubicBezTo>
                <a:lnTo>
                  <a:pt x="121657" y="254069"/>
                </a:lnTo>
                <a:close/>
                <a:moveTo>
                  <a:pt x="121657" y="358250"/>
                </a:moveTo>
                <a:cubicBezTo>
                  <a:pt x="112247" y="356906"/>
                  <a:pt x="102837" y="355562"/>
                  <a:pt x="94772" y="353545"/>
                </a:cubicBezTo>
                <a:lnTo>
                  <a:pt x="94772" y="327332"/>
                </a:lnTo>
                <a:cubicBezTo>
                  <a:pt x="103509" y="328676"/>
                  <a:pt x="112247" y="330693"/>
                  <a:pt x="121657" y="331365"/>
                </a:cubicBezTo>
                <a:lnTo>
                  <a:pt x="121657" y="358250"/>
                </a:lnTo>
                <a:close/>
                <a:moveTo>
                  <a:pt x="67886" y="248692"/>
                </a:moveTo>
                <a:lnTo>
                  <a:pt x="67886" y="236593"/>
                </a:lnTo>
                <a:cubicBezTo>
                  <a:pt x="75952" y="240626"/>
                  <a:pt x="84690" y="243987"/>
                  <a:pt x="94772" y="246675"/>
                </a:cubicBezTo>
                <a:lnTo>
                  <a:pt x="94772" y="271544"/>
                </a:lnTo>
                <a:cubicBezTo>
                  <a:pt x="77968" y="265495"/>
                  <a:pt x="67886" y="257429"/>
                  <a:pt x="67886" y="248692"/>
                </a:cubicBezTo>
                <a:close/>
                <a:moveTo>
                  <a:pt x="67886" y="345480"/>
                </a:moveTo>
                <a:cubicBezTo>
                  <a:pt x="51083" y="338758"/>
                  <a:pt x="41001" y="330693"/>
                  <a:pt x="41001" y="322627"/>
                </a:cubicBezTo>
                <a:lnTo>
                  <a:pt x="41001" y="310529"/>
                </a:lnTo>
                <a:cubicBezTo>
                  <a:pt x="49066" y="314561"/>
                  <a:pt x="57804" y="317922"/>
                  <a:pt x="67886" y="320611"/>
                </a:cubicBezTo>
                <a:lnTo>
                  <a:pt x="67886" y="345480"/>
                </a:lnTo>
                <a:close/>
                <a:moveTo>
                  <a:pt x="41001" y="135772"/>
                </a:moveTo>
                <a:cubicBezTo>
                  <a:pt x="49066" y="139805"/>
                  <a:pt x="57804" y="143166"/>
                  <a:pt x="67886" y="145854"/>
                </a:cubicBezTo>
                <a:lnTo>
                  <a:pt x="67886" y="170723"/>
                </a:lnTo>
                <a:cubicBezTo>
                  <a:pt x="51083" y="164002"/>
                  <a:pt x="41001" y="155936"/>
                  <a:pt x="41001" y="147871"/>
                </a:cubicBezTo>
                <a:lnTo>
                  <a:pt x="41001" y="135772"/>
                </a:lnTo>
                <a:close/>
                <a:moveTo>
                  <a:pt x="121657" y="157281"/>
                </a:moveTo>
                <a:lnTo>
                  <a:pt x="121657" y="184166"/>
                </a:lnTo>
                <a:cubicBezTo>
                  <a:pt x="112247" y="182822"/>
                  <a:pt x="102837" y="181478"/>
                  <a:pt x="94772" y="179461"/>
                </a:cubicBezTo>
                <a:lnTo>
                  <a:pt x="94772" y="153248"/>
                </a:lnTo>
                <a:cubicBezTo>
                  <a:pt x="103509" y="154592"/>
                  <a:pt x="112247" y="155936"/>
                  <a:pt x="121657" y="157281"/>
                </a:cubicBezTo>
                <a:close/>
                <a:moveTo>
                  <a:pt x="188871" y="40328"/>
                </a:moveTo>
                <a:cubicBezTo>
                  <a:pt x="270872" y="40328"/>
                  <a:pt x="336742" y="58476"/>
                  <a:pt x="336742" y="80657"/>
                </a:cubicBezTo>
                <a:cubicBezTo>
                  <a:pt x="336742" y="102837"/>
                  <a:pt x="270872" y="120985"/>
                  <a:pt x="188871" y="120985"/>
                </a:cubicBezTo>
                <a:cubicBezTo>
                  <a:pt x="106870" y="120985"/>
                  <a:pt x="41001" y="102837"/>
                  <a:pt x="41001" y="80657"/>
                </a:cubicBezTo>
                <a:cubicBezTo>
                  <a:pt x="41001" y="58476"/>
                  <a:pt x="106870" y="40328"/>
                  <a:pt x="188871" y="40328"/>
                </a:cubicBezTo>
                <a:close/>
                <a:moveTo>
                  <a:pt x="229200" y="358923"/>
                </a:moveTo>
                <a:cubicBezTo>
                  <a:pt x="212396" y="352201"/>
                  <a:pt x="202314" y="344135"/>
                  <a:pt x="202314" y="336070"/>
                </a:cubicBezTo>
                <a:lnTo>
                  <a:pt x="202314" y="323971"/>
                </a:lnTo>
                <a:cubicBezTo>
                  <a:pt x="210380" y="328004"/>
                  <a:pt x="219118" y="331365"/>
                  <a:pt x="229200" y="334053"/>
                </a:cubicBezTo>
                <a:lnTo>
                  <a:pt x="229200" y="358923"/>
                </a:lnTo>
                <a:close/>
                <a:moveTo>
                  <a:pt x="309856" y="170723"/>
                </a:moveTo>
                <a:lnTo>
                  <a:pt x="309856" y="146526"/>
                </a:lnTo>
                <a:cubicBezTo>
                  <a:pt x="319266" y="143838"/>
                  <a:pt x="328676" y="139805"/>
                  <a:pt x="336742" y="135772"/>
                </a:cubicBezTo>
                <a:lnTo>
                  <a:pt x="336742" y="147871"/>
                </a:lnTo>
                <a:cubicBezTo>
                  <a:pt x="336742" y="156609"/>
                  <a:pt x="326660" y="164674"/>
                  <a:pt x="309856" y="170723"/>
                </a:cubicBezTo>
                <a:close/>
                <a:moveTo>
                  <a:pt x="256085" y="183494"/>
                </a:moveTo>
                <a:lnTo>
                  <a:pt x="256085" y="157281"/>
                </a:lnTo>
                <a:cubicBezTo>
                  <a:pt x="264823" y="155936"/>
                  <a:pt x="274233" y="154592"/>
                  <a:pt x="282971" y="153248"/>
                </a:cubicBezTo>
                <a:lnTo>
                  <a:pt x="282971" y="178789"/>
                </a:lnTo>
                <a:cubicBezTo>
                  <a:pt x="274905" y="180806"/>
                  <a:pt x="265495" y="182150"/>
                  <a:pt x="256085" y="183494"/>
                </a:cubicBezTo>
                <a:close/>
                <a:moveTo>
                  <a:pt x="202314" y="188199"/>
                </a:moveTo>
                <a:lnTo>
                  <a:pt x="202314" y="161314"/>
                </a:lnTo>
                <a:cubicBezTo>
                  <a:pt x="210380" y="161314"/>
                  <a:pt x="219790" y="160641"/>
                  <a:pt x="229200" y="159969"/>
                </a:cubicBezTo>
                <a:lnTo>
                  <a:pt x="229200" y="186855"/>
                </a:lnTo>
                <a:cubicBezTo>
                  <a:pt x="220462" y="187527"/>
                  <a:pt x="211724" y="187527"/>
                  <a:pt x="202314" y="188199"/>
                </a:cubicBezTo>
                <a:close/>
                <a:moveTo>
                  <a:pt x="148543" y="186855"/>
                </a:moveTo>
                <a:lnTo>
                  <a:pt x="148543" y="159969"/>
                </a:lnTo>
                <a:cubicBezTo>
                  <a:pt x="157281" y="160641"/>
                  <a:pt x="166018" y="161314"/>
                  <a:pt x="175428" y="161314"/>
                </a:cubicBezTo>
                <a:lnTo>
                  <a:pt x="175428" y="188199"/>
                </a:lnTo>
                <a:cubicBezTo>
                  <a:pt x="166018" y="187527"/>
                  <a:pt x="157281" y="187527"/>
                  <a:pt x="148543" y="186855"/>
                </a:cubicBezTo>
                <a:close/>
                <a:moveTo>
                  <a:pt x="498055" y="268856"/>
                </a:moveTo>
                <a:cubicBezTo>
                  <a:pt x="498055" y="291036"/>
                  <a:pt x="432186" y="309184"/>
                  <a:pt x="350185" y="309184"/>
                </a:cubicBezTo>
                <a:cubicBezTo>
                  <a:pt x="268184" y="309184"/>
                  <a:pt x="202314" y="291036"/>
                  <a:pt x="202314" y="268856"/>
                </a:cubicBezTo>
                <a:cubicBezTo>
                  <a:pt x="202314" y="246675"/>
                  <a:pt x="268184" y="228527"/>
                  <a:pt x="350185" y="228527"/>
                </a:cubicBezTo>
                <a:cubicBezTo>
                  <a:pt x="432186" y="228527"/>
                  <a:pt x="498055" y="246675"/>
                  <a:pt x="498055" y="268856"/>
                </a:cubicBezTo>
                <a:close/>
                <a:moveTo>
                  <a:pt x="538384" y="289020"/>
                </a:moveTo>
                <a:lnTo>
                  <a:pt x="538384" y="268856"/>
                </a:lnTo>
                <a:cubicBezTo>
                  <a:pt x="538384" y="237265"/>
                  <a:pt x="513515" y="214413"/>
                  <a:pt x="465121" y="201642"/>
                </a:cubicBezTo>
                <a:cubicBezTo>
                  <a:pt x="446973" y="196937"/>
                  <a:pt x="426137" y="192904"/>
                  <a:pt x="402612" y="190888"/>
                </a:cubicBezTo>
                <a:cubicBezTo>
                  <a:pt x="403284" y="188199"/>
                  <a:pt x="403284" y="184838"/>
                  <a:pt x="403284" y="181478"/>
                </a:cubicBezTo>
                <a:cubicBezTo>
                  <a:pt x="403284" y="162658"/>
                  <a:pt x="394546" y="146526"/>
                  <a:pt x="376398" y="134428"/>
                </a:cubicBezTo>
                <a:lnTo>
                  <a:pt x="376398" y="80657"/>
                </a:lnTo>
                <a:cubicBezTo>
                  <a:pt x="376398" y="49066"/>
                  <a:pt x="351529" y="26213"/>
                  <a:pt x="303135" y="13443"/>
                </a:cubicBezTo>
                <a:cubicBezTo>
                  <a:pt x="271544" y="4705"/>
                  <a:pt x="231216" y="0"/>
                  <a:pt x="188199" y="0"/>
                </a:cubicBezTo>
                <a:cubicBezTo>
                  <a:pt x="131739" y="0"/>
                  <a:pt x="0" y="8066"/>
                  <a:pt x="0" y="80657"/>
                </a:cubicBezTo>
                <a:lnTo>
                  <a:pt x="0" y="147871"/>
                </a:lnTo>
                <a:cubicBezTo>
                  <a:pt x="0" y="166691"/>
                  <a:pt x="8738" y="182822"/>
                  <a:pt x="26886" y="194920"/>
                </a:cubicBezTo>
                <a:lnTo>
                  <a:pt x="26886" y="207691"/>
                </a:lnTo>
                <a:cubicBezTo>
                  <a:pt x="10754" y="219118"/>
                  <a:pt x="0" y="234577"/>
                  <a:pt x="0" y="255413"/>
                </a:cubicBezTo>
                <a:lnTo>
                  <a:pt x="0" y="322627"/>
                </a:lnTo>
                <a:cubicBezTo>
                  <a:pt x="0" y="354218"/>
                  <a:pt x="24869" y="377070"/>
                  <a:pt x="73263" y="389841"/>
                </a:cubicBezTo>
                <a:cubicBezTo>
                  <a:pt x="104854" y="398579"/>
                  <a:pt x="145182" y="403284"/>
                  <a:pt x="188199" y="403284"/>
                </a:cubicBezTo>
                <a:cubicBezTo>
                  <a:pt x="188199" y="434874"/>
                  <a:pt x="213068" y="457727"/>
                  <a:pt x="261462" y="470498"/>
                </a:cubicBezTo>
                <a:cubicBezTo>
                  <a:pt x="293053" y="479236"/>
                  <a:pt x="333381" y="483941"/>
                  <a:pt x="376398" y="483941"/>
                </a:cubicBezTo>
                <a:cubicBezTo>
                  <a:pt x="432858" y="483941"/>
                  <a:pt x="564597" y="475875"/>
                  <a:pt x="564597" y="403284"/>
                </a:cubicBezTo>
                <a:lnTo>
                  <a:pt x="564597" y="336070"/>
                </a:lnTo>
                <a:cubicBezTo>
                  <a:pt x="565269" y="317250"/>
                  <a:pt x="556532" y="301119"/>
                  <a:pt x="538384" y="289020"/>
                </a:cubicBezTo>
                <a:close/>
              </a:path>
            </a:pathLst>
          </a:custGeom>
          <a:solidFill>
            <a:srgbClr val="00B0F0"/>
          </a:solidFill>
          <a:ln w="6648" cap="flat">
            <a:noFill/>
            <a:prstDash val="solid"/>
            <a:miter/>
          </a:ln>
        </p:spPr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350"/>
          </a:p>
        </p:txBody>
      </p:sp>
      <p:sp>
        <p:nvSpPr>
          <p:cNvPr id="34" name="Graphic 3" descr="Single gear">
            <a:extLst>
              <a:ext uri="{FF2B5EF4-FFF2-40B4-BE49-F238E27FC236}">
                <a16:creationId xmlns:a16="http://schemas.microsoft.com/office/drawing/2014/main" id="{9534826C-7410-B449-A85B-5FBB03E7500B}"/>
              </a:ext>
            </a:extLst>
          </p:cNvPr>
          <p:cNvSpPr/>
          <p:nvPr/>
        </p:nvSpPr>
        <p:spPr>
          <a:xfrm>
            <a:off x="1496035" y="4045604"/>
            <a:ext cx="717911" cy="734153"/>
          </a:xfrm>
          <a:custGeom>
            <a:avLst/>
            <a:gdLst>
              <a:gd name="connsiteX0" fmla="*/ 268265 w 536529"/>
              <a:gd name="connsiteY0" fmla="*/ 362947 h 536529"/>
              <a:gd name="connsiteX1" fmla="*/ 173583 w 536529"/>
              <a:gd name="connsiteY1" fmla="*/ 268265 h 536529"/>
              <a:gd name="connsiteX2" fmla="*/ 268265 w 536529"/>
              <a:gd name="connsiteY2" fmla="*/ 173583 h 536529"/>
              <a:gd name="connsiteX3" fmla="*/ 362947 w 536529"/>
              <a:gd name="connsiteY3" fmla="*/ 268265 h 536529"/>
              <a:gd name="connsiteX4" fmla="*/ 268265 w 536529"/>
              <a:gd name="connsiteY4" fmla="*/ 362947 h 536529"/>
              <a:gd name="connsiteX5" fmla="*/ 481299 w 536529"/>
              <a:gd name="connsiteY5" fmla="*/ 209089 h 536529"/>
              <a:gd name="connsiteX6" fmla="*/ 460785 w 536529"/>
              <a:gd name="connsiteY6" fmla="*/ 160170 h 536529"/>
              <a:gd name="connsiteX7" fmla="*/ 480510 w 536529"/>
              <a:gd name="connsiteY7" fmla="*/ 100994 h 536529"/>
              <a:gd name="connsiteX8" fmla="*/ 435536 w 536529"/>
              <a:gd name="connsiteY8" fmla="*/ 56020 h 536529"/>
              <a:gd name="connsiteX9" fmla="*/ 376360 w 536529"/>
              <a:gd name="connsiteY9" fmla="*/ 75745 h 536529"/>
              <a:gd name="connsiteX10" fmla="*/ 326652 w 536529"/>
              <a:gd name="connsiteY10" fmla="*/ 55231 h 536529"/>
              <a:gd name="connsiteX11" fmla="*/ 299826 w 536529"/>
              <a:gd name="connsiteY11" fmla="*/ 0 h 536529"/>
              <a:gd name="connsiteX12" fmla="*/ 236704 w 536529"/>
              <a:gd name="connsiteY12" fmla="*/ 0 h 536529"/>
              <a:gd name="connsiteX13" fmla="*/ 209089 w 536529"/>
              <a:gd name="connsiteY13" fmla="*/ 55231 h 536529"/>
              <a:gd name="connsiteX14" fmla="*/ 160170 w 536529"/>
              <a:gd name="connsiteY14" fmla="*/ 75745 h 536529"/>
              <a:gd name="connsiteX15" fmla="*/ 100994 w 536529"/>
              <a:gd name="connsiteY15" fmla="*/ 56020 h 536529"/>
              <a:gd name="connsiteX16" fmla="*/ 56020 w 536529"/>
              <a:gd name="connsiteY16" fmla="*/ 100994 h 536529"/>
              <a:gd name="connsiteX17" fmla="*/ 75745 w 536529"/>
              <a:gd name="connsiteY17" fmla="*/ 160170 h 536529"/>
              <a:gd name="connsiteX18" fmla="*/ 55231 w 536529"/>
              <a:gd name="connsiteY18" fmla="*/ 209878 h 536529"/>
              <a:gd name="connsiteX19" fmla="*/ 0 w 536529"/>
              <a:gd name="connsiteY19" fmla="*/ 236704 h 536529"/>
              <a:gd name="connsiteX20" fmla="*/ 0 w 536529"/>
              <a:gd name="connsiteY20" fmla="*/ 299826 h 536529"/>
              <a:gd name="connsiteX21" fmla="*/ 55231 w 536529"/>
              <a:gd name="connsiteY21" fmla="*/ 327441 h 536529"/>
              <a:gd name="connsiteX22" fmla="*/ 75745 w 536529"/>
              <a:gd name="connsiteY22" fmla="*/ 376360 h 536529"/>
              <a:gd name="connsiteX23" fmla="*/ 56020 w 536529"/>
              <a:gd name="connsiteY23" fmla="*/ 435536 h 536529"/>
              <a:gd name="connsiteX24" fmla="*/ 100994 w 536529"/>
              <a:gd name="connsiteY24" fmla="*/ 480510 h 536529"/>
              <a:gd name="connsiteX25" fmla="*/ 160170 w 536529"/>
              <a:gd name="connsiteY25" fmla="*/ 460785 h 536529"/>
              <a:gd name="connsiteX26" fmla="*/ 209878 w 536529"/>
              <a:gd name="connsiteY26" fmla="*/ 481299 h 536529"/>
              <a:gd name="connsiteX27" fmla="*/ 237493 w 536529"/>
              <a:gd name="connsiteY27" fmla="*/ 536530 h 536529"/>
              <a:gd name="connsiteX28" fmla="*/ 300615 w 536529"/>
              <a:gd name="connsiteY28" fmla="*/ 536530 h 536529"/>
              <a:gd name="connsiteX29" fmla="*/ 328230 w 536529"/>
              <a:gd name="connsiteY29" fmla="*/ 481299 h 536529"/>
              <a:gd name="connsiteX30" fmla="*/ 377149 w 536529"/>
              <a:gd name="connsiteY30" fmla="*/ 460785 h 536529"/>
              <a:gd name="connsiteX31" fmla="*/ 436325 w 536529"/>
              <a:gd name="connsiteY31" fmla="*/ 480510 h 536529"/>
              <a:gd name="connsiteX32" fmla="*/ 481299 w 536529"/>
              <a:gd name="connsiteY32" fmla="*/ 435536 h 536529"/>
              <a:gd name="connsiteX33" fmla="*/ 461574 w 536529"/>
              <a:gd name="connsiteY33" fmla="*/ 376360 h 536529"/>
              <a:gd name="connsiteX34" fmla="*/ 482088 w 536529"/>
              <a:gd name="connsiteY34" fmla="*/ 326652 h 536529"/>
              <a:gd name="connsiteX35" fmla="*/ 537319 w 536529"/>
              <a:gd name="connsiteY35" fmla="*/ 299037 h 536529"/>
              <a:gd name="connsiteX36" fmla="*/ 537319 w 536529"/>
              <a:gd name="connsiteY36" fmla="*/ 235915 h 536529"/>
              <a:gd name="connsiteX37" fmla="*/ 481299 w 536529"/>
              <a:gd name="connsiteY37" fmla="*/ 209089 h 5365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536529" h="536529">
                <a:moveTo>
                  <a:pt x="268265" y="362947"/>
                </a:moveTo>
                <a:cubicBezTo>
                  <a:pt x="216190" y="362947"/>
                  <a:pt x="173583" y="320340"/>
                  <a:pt x="173583" y="268265"/>
                </a:cubicBezTo>
                <a:cubicBezTo>
                  <a:pt x="173583" y="216190"/>
                  <a:pt x="216190" y="173583"/>
                  <a:pt x="268265" y="173583"/>
                </a:cubicBezTo>
                <a:cubicBezTo>
                  <a:pt x="320340" y="173583"/>
                  <a:pt x="362947" y="216190"/>
                  <a:pt x="362947" y="268265"/>
                </a:cubicBezTo>
                <a:cubicBezTo>
                  <a:pt x="362947" y="320340"/>
                  <a:pt x="320340" y="362947"/>
                  <a:pt x="268265" y="362947"/>
                </a:cubicBezTo>
                <a:close/>
                <a:moveTo>
                  <a:pt x="481299" y="209089"/>
                </a:moveTo>
                <a:cubicBezTo>
                  <a:pt x="476565" y="191731"/>
                  <a:pt x="469464" y="175161"/>
                  <a:pt x="460785" y="160170"/>
                </a:cubicBezTo>
                <a:lnTo>
                  <a:pt x="480510" y="100994"/>
                </a:lnTo>
                <a:lnTo>
                  <a:pt x="435536" y="56020"/>
                </a:lnTo>
                <a:lnTo>
                  <a:pt x="376360" y="75745"/>
                </a:lnTo>
                <a:cubicBezTo>
                  <a:pt x="360580" y="67066"/>
                  <a:pt x="344010" y="59965"/>
                  <a:pt x="326652" y="55231"/>
                </a:cubicBezTo>
                <a:lnTo>
                  <a:pt x="299826" y="0"/>
                </a:lnTo>
                <a:lnTo>
                  <a:pt x="236704" y="0"/>
                </a:lnTo>
                <a:lnTo>
                  <a:pt x="209089" y="55231"/>
                </a:lnTo>
                <a:cubicBezTo>
                  <a:pt x="191731" y="59965"/>
                  <a:pt x="175161" y="67066"/>
                  <a:pt x="160170" y="75745"/>
                </a:cubicBezTo>
                <a:lnTo>
                  <a:pt x="100994" y="56020"/>
                </a:lnTo>
                <a:lnTo>
                  <a:pt x="56020" y="100994"/>
                </a:lnTo>
                <a:lnTo>
                  <a:pt x="75745" y="160170"/>
                </a:lnTo>
                <a:cubicBezTo>
                  <a:pt x="67066" y="175950"/>
                  <a:pt x="59965" y="192520"/>
                  <a:pt x="55231" y="209878"/>
                </a:cubicBezTo>
                <a:lnTo>
                  <a:pt x="0" y="236704"/>
                </a:lnTo>
                <a:lnTo>
                  <a:pt x="0" y="299826"/>
                </a:lnTo>
                <a:lnTo>
                  <a:pt x="55231" y="327441"/>
                </a:lnTo>
                <a:cubicBezTo>
                  <a:pt x="59965" y="344799"/>
                  <a:pt x="67066" y="361369"/>
                  <a:pt x="75745" y="376360"/>
                </a:cubicBezTo>
                <a:lnTo>
                  <a:pt x="56020" y="435536"/>
                </a:lnTo>
                <a:lnTo>
                  <a:pt x="100994" y="480510"/>
                </a:lnTo>
                <a:lnTo>
                  <a:pt x="160170" y="460785"/>
                </a:lnTo>
                <a:cubicBezTo>
                  <a:pt x="175950" y="469464"/>
                  <a:pt x="192520" y="476565"/>
                  <a:pt x="209878" y="481299"/>
                </a:cubicBezTo>
                <a:lnTo>
                  <a:pt x="237493" y="536530"/>
                </a:lnTo>
                <a:lnTo>
                  <a:pt x="300615" y="536530"/>
                </a:lnTo>
                <a:lnTo>
                  <a:pt x="328230" y="481299"/>
                </a:lnTo>
                <a:cubicBezTo>
                  <a:pt x="345588" y="476565"/>
                  <a:pt x="362158" y="469464"/>
                  <a:pt x="377149" y="460785"/>
                </a:cubicBezTo>
                <a:lnTo>
                  <a:pt x="436325" y="480510"/>
                </a:lnTo>
                <a:lnTo>
                  <a:pt x="481299" y="435536"/>
                </a:lnTo>
                <a:lnTo>
                  <a:pt x="461574" y="376360"/>
                </a:lnTo>
                <a:cubicBezTo>
                  <a:pt x="470253" y="360580"/>
                  <a:pt x="477354" y="344010"/>
                  <a:pt x="482088" y="326652"/>
                </a:cubicBezTo>
                <a:lnTo>
                  <a:pt x="537319" y="299037"/>
                </a:lnTo>
                <a:lnTo>
                  <a:pt x="537319" y="235915"/>
                </a:lnTo>
                <a:lnTo>
                  <a:pt x="481299" y="209089"/>
                </a:lnTo>
                <a:close/>
              </a:path>
            </a:pathLst>
          </a:custGeom>
          <a:solidFill>
            <a:srgbClr val="FFFF00"/>
          </a:solidFill>
          <a:ln w="7838" cap="flat">
            <a:noFill/>
            <a:prstDash val="solid"/>
            <a:miter/>
          </a:ln>
        </p:spPr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350"/>
          </a:p>
        </p:txBody>
      </p:sp>
      <p:sp>
        <p:nvSpPr>
          <p:cNvPr id="35" name="TextBox 34"/>
          <p:cNvSpPr txBox="1"/>
          <p:nvPr/>
        </p:nvSpPr>
        <p:spPr>
          <a:xfrm>
            <a:off x="1340662" y="1264242"/>
            <a:ext cx="17961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Process 1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1214138" y="4688423"/>
            <a:ext cx="17961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Process 4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10025741" y="1220624"/>
            <a:ext cx="17961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Process 2</a:t>
            </a:r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9948096" y="4585549"/>
            <a:ext cx="17961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Process 3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3733800" y="6333067"/>
            <a:ext cx="4825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hlinkClick r:id="rId2"/>
              </a:rPr>
              <a:t>WWW.example.com</a:t>
            </a:r>
            <a:r>
              <a:rPr lang="en-US" sz="2400" dirty="0">
                <a:solidFill>
                  <a:schemeClr val="bg1"/>
                </a:solidFill>
              </a:rPr>
              <a:t> or contact detail</a:t>
            </a:r>
          </a:p>
        </p:txBody>
      </p:sp>
    </p:spTree>
    <p:extLst>
      <p:ext uri="{BB962C8B-B14F-4D97-AF65-F5344CB8AC3E}">
        <p14:creationId xmlns:p14="http://schemas.microsoft.com/office/powerpoint/2010/main" val="9961132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307</TotalTime>
  <Words>339</Words>
  <Application>Microsoft Office PowerPoint</Application>
  <PresentationFormat>Widescreen</PresentationFormat>
  <Paragraphs>102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Gohar Ali</dc:creator>
  <cp:lastModifiedBy>Michal Zavacky</cp:lastModifiedBy>
  <cp:revision>34</cp:revision>
  <dcterms:created xsi:type="dcterms:W3CDTF">2019-07-12T14:58:36Z</dcterms:created>
  <dcterms:modified xsi:type="dcterms:W3CDTF">2019-07-15T14:12:17Z</dcterms:modified>
</cp:coreProperties>
</file>