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3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1" r:id="rId5"/>
    <p:sldId id="271" r:id="rId6"/>
    <p:sldId id="276" r:id="rId7"/>
    <p:sldId id="272" r:id="rId8"/>
    <p:sldId id="291" r:id="rId9"/>
    <p:sldId id="280" r:id="rId10"/>
    <p:sldId id="293" r:id="rId11"/>
    <p:sldId id="292" r:id="rId12"/>
    <p:sldId id="290" r:id="rId13"/>
    <p:sldId id="275" r:id="rId14"/>
    <p:sldId id="278" r:id="rId15"/>
    <p:sldId id="277" r:id="rId16"/>
    <p:sldId id="268" r:id="rId17"/>
    <p:sldId id="267" r:id="rId18"/>
    <p:sldId id="262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0CA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55</c:v>
                </c:pt>
                <c:pt idx="2">
                  <c:v>35</c:v>
                </c:pt>
                <c:pt idx="3">
                  <c:v>45</c:v>
                </c:pt>
                <c:pt idx="4">
                  <c:v>65</c:v>
                </c:pt>
                <c:pt idx="5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  <c:pt idx="4">
                        <c:v>E</c:v>
                      </c:pt>
                      <c:pt idx="5">
                        <c:v>F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20E-46CC-B5B2-EA017C3BCA96}"/>
            </c:ext>
          </c:extLst>
        </c:ser>
        <c:ser>
          <c:idx val="1"/>
          <c:order val="1"/>
          <c:spPr>
            <a:solidFill>
              <a:schemeClr val="accent1">
                <a:alpha val="50000"/>
              </a:schemeClr>
            </a:solidFill>
          </c:spPr>
          <c:invertIfNegative val="0"/>
          <c:val>
            <c:numRef>
              <c:f>Sheet1!$C$2:$C$7</c:f>
              <c:numCache>
                <c:formatCode>General</c:formatCode>
                <c:ptCount val="6"/>
                <c:pt idx="0">
                  <c:v>60</c:v>
                </c:pt>
                <c:pt idx="1">
                  <c:v>44</c:v>
                </c:pt>
                <c:pt idx="2">
                  <c:v>65</c:v>
                </c:pt>
                <c:pt idx="3">
                  <c:v>75</c:v>
                </c:pt>
                <c:pt idx="4">
                  <c:v>25</c:v>
                </c:pt>
                <c:pt idx="5">
                  <c:v>48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  <c:pt idx="4">
                        <c:v>E</c:v>
                      </c:pt>
                      <c:pt idx="5">
                        <c:v>F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20E-46CC-B5B2-EA017C3BC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25888"/>
        <c:axId val="124981632"/>
      </c:barChart>
      <c:catAx>
        <c:axId val="12432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PK"/>
          </a:p>
        </c:txPr>
        <c:crossAx val="124981632"/>
        <c:crosses val="autoZero"/>
        <c:auto val="1"/>
        <c:lblAlgn val="ctr"/>
        <c:lblOffset val="100"/>
        <c:noMultiLvlLbl val="0"/>
      </c:catAx>
      <c:valAx>
        <c:axId val="12498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PK"/>
          </a:p>
        </c:txPr>
        <c:crossAx val="12432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1"/>
          </a:solidFill>
        </a:defRPr>
      </a:pPr>
      <a:endParaRPr lang="en-PK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alpha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1">
            <a:alpha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1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1">
            <a:alpha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4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C4511B-F74F-485B-B101-51103C000A5E}" type="presOf" srcId="{9D67B1F7-C4FF-4E1E-94F4-69209A4E7C47}" destId="{7E617F38-6BB2-4E03-8198-FF7E7F898924}" srcOrd="1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59F21323-57BE-4085-87CC-73CE8A75634B}" type="presOf" srcId="{53563D61-A301-4644-8AE7-FCAFDA9A58AB}" destId="{E6279944-4AC5-4561-B5D0-64EE0E57E695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B0D3C169-FBD4-437B-853B-193B5308B897}" type="presOf" srcId="{9D67B1F7-C4FF-4E1E-94F4-69209A4E7C47}" destId="{753AA43A-5097-42D8-A3EF-20B11215D8F3}" srcOrd="0" destOrd="0" presId="urn:microsoft.com/office/officeart/2005/8/layout/pyramid1"/>
    <dgm:cxn modelId="{447E8F6D-193A-4536-8251-5C84796A0121}" type="presOf" srcId="{E924DC90-2427-4BE5-A522-6ACD4563EB45}" destId="{864F954D-81D4-4546-B08E-448FBA7A18FE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DD39C98-5ECF-44E1-B7DD-3E6457123F37}" type="presOf" srcId="{85631E1F-364A-4A2A-9989-E896E5049557}" destId="{3CE8FECB-ADC6-4195-8C29-ECF1EEE9F8FA}" srcOrd="0" destOrd="0" presId="urn:microsoft.com/office/officeart/2005/8/layout/pyramid1"/>
    <dgm:cxn modelId="{2007DEAC-AE6C-461D-9B69-9E917034F94D}" type="presOf" srcId="{53563D61-A301-4644-8AE7-FCAFDA9A58AB}" destId="{2E9D1362-172A-4369-8415-6E089FA67356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C613EBB6-A9FA-4C6A-B865-2E10F726C33F}" type="presOf" srcId="{E924DC90-2427-4BE5-A522-6ACD4563EB45}" destId="{A8AE7F33-3372-4D78-96A6-FD2B204E9D9D}" srcOrd="1" destOrd="0" presId="urn:microsoft.com/office/officeart/2005/8/layout/pyramid1"/>
    <dgm:cxn modelId="{907081F1-4C6B-496C-8D2E-55E9C26AA645}" type="presOf" srcId="{28FD3D57-F3BB-4E5E-B091-1500A3C92E81}" destId="{6346E340-6B27-47A2-93A8-AA7F0249167F}" srcOrd="0" destOrd="0" presId="urn:microsoft.com/office/officeart/2005/8/layout/pyramid1"/>
    <dgm:cxn modelId="{D794B3F3-800C-446F-A8CA-966B35FB0534}" type="presOf" srcId="{85631E1F-364A-4A2A-9989-E896E5049557}" destId="{DC549F7C-7B63-4EBA-944C-0C5CAC570546}" srcOrd="1" destOrd="0" presId="urn:microsoft.com/office/officeart/2005/8/layout/pyramid1"/>
    <dgm:cxn modelId="{C530D130-C5C3-4346-8F22-1909AA5188E6}" type="presParOf" srcId="{6346E340-6B27-47A2-93A8-AA7F0249167F}" destId="{8351BCDF-D287-464A-AB10-4261CFFC4E79}" srcOrd="0" destOrd="0" presId="urn:microsoft.com/office/officeart/2005/8/layout/pyramid1"/>
    <dgm:cxn modelId="{D3BC1A5C-AAF5-40AB-8759-632B62F93C97}" type="presParOf" srcId="{8351BCDF-D287-464A-AB10-4261CFFC4E79}" destId="{864F954D-81D4-4546-B08E-448FBA7A18FE}" srcOrd="0" destOrd="0" presId="urn:microsoft.com/office/officeart/2005/8/layout/pyramid1"/>
    <dgm:cxn modelId="{D1453AD8-D29E-48D8-A957-969E6C33F36D}" type="presParOf" srcId="{8351BCDF-D287-464A-AB10-4261CFFC4E79}" destId="{A8AE7F33-3372-4D78-96A6-FD2B204E9D9D}" srcOrd="1" destOrd="0" presId="urn:microsoft.com/office/officeart/2005/8/layout/pyramid1"/>
    <dgm:cxn modelId="{49ECE84B-AA3C-4DC8-B48E-93847D00B322}" type="presParOf" srcId="{6346E340-6B27-47A2-93A8-AA7F0249167F}" destId="{45295FEF-34B7-47B0-80DB-E881F25871A9}" srcOrd="1" destOrd="0" presId="urn:microsoft.com/office/officeart/2005/8/layout/pyramid1"/>
    <dgm:cxn modelId="{95619205-D2BE-4E82-B5E8-90EE19449A3B}" type="presParOf" srcId="{45295FEF-34B7-47B0-80DB-E881F25871A9}" destId="{3CE8FECB-ADC6-4195-8C29-ECF1EEE9F8FA}" srcOrd="0" destOrd="0" presId="urn:microsoft.com/office/officeart/2005/8/layout/pyramid1"/>
    <dgm:cxn modelId="{C06B1CFF-2DDA-46B8-82BA-EFD53048E640}" type="presParOf" srcId="{45295FEF-34B7-47B0-80DB-E881F25871A9}" destId="{DC549F7C-7B63-4EBA-944C-0C5CAC570546}" srcOrd="1" destOrd="0" presId="urn:microsoft.com/office/officeart/2005/8/layout/pyramid1"/>
    <dgm:cxn modelId="{DAB7615F-CF4A-4C39-B46F-15161EA78665}" type="presParOf" srcId="{6346E340-6B27-47A2-93A8-AA7F0249167F}" destId="{BF7100C5-692A-476D-9242-E6DE2BFA407E}" srcOrd="2" destOrd="0" presId="urn:microsoft.com/office/officeart/2005/8/layout/pyramid1"/>
    <dgm:cxn modelId="{426BFE19-D041-4648-8E24-4B31286C59D6}" type="presParOf" srcId="{BF7100C5-692A-476D-9242-E6DE2BFA407E}" destId="{753AA43A-5097-42D8-A3EF-20B11215D8F3}" srcOrd="0" destOrd="0" presId="urn:microsoft.com/office/officeart/2005/8/layout/pyramid1"/>
    <dgm:cxn modelId="{1A6339FF-3492-4255-9411-FC467F8C2BF2}" type="presParOf" srcId="{BF7100C5-692A-476D-9242-E6DE2BFA407E}" destId="{7E617F38-6BB2-4E03-8198-FF7E7F898924}" srcOrd="1" destOrd="0" presId="urn:microsoft.com/office/officeart/2005/8/layout/pyramid1"/>
    <dgm:cxn modelId="{0B431559-F9E8-48E6-9FBE-6C6CB5C0F60B}" type="presParOf" srcId="{6346E340-6B27-47A2-93A8-AA7F0249167F}" destId="{29C42FD2-6503-4F77-8487-9B33E0527141}" srcOrd="3" destOrd="0" presId="urn:microsoft.com/office/officeart/2005/8/layout/pyramid1"/>
    <dgm:cxn modelId="{E7CC3BB0-310F-4A1F-8A1E-F10ADCCBAED6}" type="presParOf" srcId="{29C42FD2-6503-4F77-8487-9B33E0527141}" destId="{E6279944-4AC5-4561-B5D0-64EE0E57E695}" srcOrd="0" destOrd="0" presId="urn:microsoft.com/office/officeart/2005/8/layout/pyramid1"/>
    <dgm:cxn modelId="{DF586419-EB32-4258-B43E-CAEBFD6FBF42}" type="presParOf" srcId="{29C42FD2-6503-4F77-8487-9B33E0527141}" destId="{2E9D1362-172A-4369-8415-6E089FA67356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178886" y="0"/>
          <a:ext cx="1069922" cy="931108"/>
        </a:xfrm>
        <a:prstGeom prst="trapezoid">
          <a:avLst>
            <a:gd name="adj" fmla="val 58298"/>
          </a:avLst>
        </a:prstGeom>
        <a:solidFill>
          <a:schemeClr val="accent1">
            <a:alpha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78886" y="0"/>
        <a:ext cx="1069922" cy="931108"/>
      </dsp:txXfrm>
    </dsp:sp>
    <dsp:sp modelId="{3CE8FECB-ADC6-4195-8C29-ECF1EEE9F8FA}">
      <dsp:nvSpPr>
        <dsp:cNvPr id="0" name=""/>
        <dsp:cNvSpPr/>
      </dsp:nvSpPr>
      <dsp:spPr>
        <a:xfrm>
          <a:off x="780684" y="931108"/>
          <a:ext cx="1866326" cy="669558"/>
        </a:xfrm>
        <a:prstGeom prst="trapezoid">
          <a:avLst>
            <a:gd name="adj" fmla="val 58298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07291" y="931108"/>
        <a:ext cx="1213112" cy="669558"/>
      </dsp:txXfrm>
    </dsp:sp>
    <dsp:sp modelId="{753AA43A-5097-42D8-A3EF-20B11215D8F3}">
      <dsp:nvSpPr>
        <dsp:cNvPr id="0" name=""/>
        <dsp:cNvSpPr/>
      </dsp:nvSpPr>
      <dsp:spPr>
        <a:xfrm>
          <a:off x="390342" y="1600667"/>
          <a:ext cx="2647010" cy="669558"/>
        </a:xfrm>
        <a:prstGeom prst="trapezoid">
          <a:avLst>
            <a:gd name="adj" fmla="val 58298"/>
          </a:avLst>
        </a:prstGeom>
        <a:solidFill>
          <a:schemeClr val="accent1">
            <a:alpha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853568" y="1600667"/>
        <a:ext cx="1720557" cy="669558"/>
      </dsp:txXfrm>
    </dsp:sp>
    <dsp:sp modelId="{E6279944-4AC5-4561-B5D0-64EE0E57E695}">
      <dsp:nvSpPr>
        <dsp:cNvPr id="0" name=""/>
        <dsp:cNvSpPr/>
      </dsp:nvSpPr>
      <dsp:spPr>
        <a:xfrm>
          <a:off x="0" y="2270226"/>
          <a:ext cx="3427695" cy="669558"/>
        </a:xfrm>
        <a:prstGeom prst="trapezoid">
          <a:avLst>
            <a:gd name="adj" fmla="val 58298"/>
          </a:avLst>
        </a:prstGeom>
        <a:solidFill>
          <a:schemeClr val="accent1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99846" y="2270226"/>
        <a:ext cx="2228001" cy="66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F127-ECAA-4760-ACEA-FAD63A3FB4DC}" type="datetimeFigureOut">
              <a:rPr lang="ko-KR" altLang="en-US" smtClean="0"/>
              <a:t>2019-06-04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25A6-399E-4519-876C-F022D27B71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8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243F-38FD-4C77-9249-0B541C6C526A}" type="datetimeFigureOut">
              <a:rPr lang="ko-KR" altLang="en-US" smtClean="0"/>
              <a:t>2019-06-04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FD51-CB7D-4F20-9C67-E553E8D12E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0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412" y="1773084"/>
            <a:ext cx="4176612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1412" y="2925212"/>
            <a:ext cx="417661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8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51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99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90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40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59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7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64" y="2181230"/>
            <a:ext cx="49675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6464" y="2734434"/>
            <a:ext cx="49675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01760" y="1673746"/>
            <a:ext cx="1878152" cy="1872208"/>
            <a:chOff x="1547664" y="1563638"/>
            <a:chExt cx="1878152" cy="1872208"/>
          </a:xfrm>
        </p:grpSpPr>
        <p:pic>
          <p:nvPicPr>
            <p:cNvPr id="5" name="Picture 3" descr="E:\002-KIMS BUSINESS\007-02-Fullslidesppt-Contents\20161228\01-abs\section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563638"/>
              <a:ext cx="187815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858556" y="1793198"/>
              <a:ext cx="1385096" cy="1385096"/>
            </a:xfrm>
            <a:prstGeom prst="ellipse">
              <a:avLst/>
            </a:prstGeom>
            <a:solidFill>
              <a:srgbClr val="EFE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15816" y="915566"/>
            <a:ext cx="3312368" cy="33123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689478"/>
            <a:ext cx="33123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520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0883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824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74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62" r:id="rId6"/>
    <p:sldLayoutId id="214748365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TITLE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257264" y="1743750"/>
            <a:ext cx="138272" cy="1656000"/>
            <a:chOff x="0" y="1995686"/>
            <a:chExt cx="173576" cy="1368152"/>
          </a:xfrm>
        </p:grpSpPr>
        <p:sp>
          <p:nvSpPr>
            <p:cNvPr id="6" name="Rectangle 5"/>
            <p:cNvSpPr/>
            <p:nvPr/>
          </p:nvSpPr>
          <p:spPr>
            <a:xfrm>
              <a:off x="0" y="1995686"/>
              <a:ext cx="89756" cy="1368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" y="1995686"/>
              <a:ext cx="89756" cy="1368152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C7D78B67-9DAF-4363-8E29-BE01BE9ED010}"/>
              </a:ext>
            </a:extLst>
          </p:cNvPr>
          <p:cNvGrpSpPr/>
          <p:nvPr/>
        </p:nvGrpSpPr>
        <p:grpSpPr>
          <a:xfrm>
            <a:off x="2748648" y="2024327"/>
            <a:ext cx="3538688" cy="2064415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290" name="Freeform 8">
              <a:extLst>
                <a:ext uri="{FF2B5EF4-FFF2-40B4-BE49-F238E27FC236}">
                  <a16:creationId xmlns:a16="http://schemas.microsoft.com/office/drawing/2014/main" id="{FEDA46B9-D055-4F34-B361-F6ED3BFAFE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9">
              <a:extLst>
                <a:ext uri="{FF2B5EF4-FFF2-40B4-BE49-F238E27FC236}">
                  <a16:creationId xmlns:a16="http://schemas.microsoft.com/office/drawing/2014/main" id="{A41BDBF5-BFC3-4E82-9302-C720D839C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0">
              <a:extLst>
                <a:ext uri="{FF2B5EF4-FFF2-40B4-BE49-F238E27FC236}">
                  <a16:creationId xmlns:a16="http://schemas.microsoft.com/office/drawing/2014/main" id="{5110C4DD-FBA4-4AF6-82C9-3D461E4E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11">
              <a:extLst>
                <a:ext uri="{FF2B5EF4-FFF2-40B4-BE49-F238E27FC236}">
                  <a16:creationId xmlns:a16="http://schemas.microsoft.com/office/drawing/2014/main" id="{773B3FA4-F35F-498F-A3D6-67A98C56E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237" y="4083918"/>
            <a:ext cx="57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5007" y="1324397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2957" y="132439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32439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4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47913"/>
              </p:ext>
            </p:extLst>
          </p:nvPr>
        </p:nvGraphicFramePr>
        <p:xfrm>
          <a:off x="944903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9"/>
          <p:cNvSpPr/>
          <p:nvPr/>
        </p:nvSpPr>
        <p:spPr>
          <a:xfrm>
            <a:off x="1525358" y="1810930"/>
            <a:ext cx="316229" cy="296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58552"/>
              </p:ext>
            </p:extLst>
          </p:nvPr>
        </p:nvGraphicFramePr>
        <p:xfrm>
          <a:off x="2819506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11388"/>
              </p:ext>
            </p:extLst>
          </p:nvPr>
        </p:nvGraphicFramePr>
        <p:xfrm>
          <a:off x="4694109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29493"/>
              </p:ext>
            </p:extLst>
          </p:nvPr>
        </p:nvGraphicFramePr>
        <p:xfrm>
          <a:off x="6568712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36"/>
          <p:cNvSpPr/>
          <p:nvPr/>
        </p:nvSpPr>
        <p:spPr>
          <a:xfrm>
            <a:off x="3501484" y="1819512"/>
            <a:ext cx="301152" cy="25174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27"/>
          <p:cNvSpPr/>
          <p:nvPr/>
        </p:nvSpPr>
        <p:spPr>
          <a:xfrm>
            <a:off x="5349390" y="1833642"/>
            <a:ext cx="326237" cy="25059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7308528" y="1727058"/>
            <a:ext cx="197710" cy="37615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83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1560" y="2279829"/>
            <a:ext cx="3902572" cy="807472"/>
            <a:chOff x="443691" y="2179277"/>
            <a:chExt cx="3902572" cy="807472"/>
          </a:xfrm>
          <a:solidFill>
            <a:schemeClr val="accent3">
              <a:alpha val="7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443691" y="2589288"/>
              <a:ext cx="3816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4611893" y="2286104"/>
            <a:ext cx="3894197" cy="807472"/>
            <a:chOff x="452066" y="2179277"/>
            <a:chExt cx="3894197" cy="807472"/>
          </a:xfrm>
          <a:solidFill>
            <a:schemeClr val="accent3">
              <a:alpha val="7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452066" y="2589288"/>
              <a:ext cx="3816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3947124" y="3181893"/>
            <a:ext cx="1482198" cy="807472"/>
            <a:chOff x="2864065" y="2179277"/>
            <a:chExt cx="1482198" cy="807472"/>
          </a:xfrm>
          <a:solidFill>
            <a:schemeClr val="accent1">
              <a:alpha val="7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2864065" y="2589289"/>
              <a:ext cx="1404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8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6200000" flipH="1">
            <a:off x="3704640" y="1612969"/>
            <a:ext cx="1482196" cy="807472"/>
            <a:chOff x="2864067" y="2179277"/>
            <a:chExt cx="1482196" cy="807472"/>
          </a:xfrm>
          <a:solidFill>
            <a:schemeClr val="accent1">
              <a:alpha val="7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2864067" y="2589289"/>
              <a:ext cx="1404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8137" y="1432319"/>
            <a:ext cx="3158071" cy="1131480"/>
            <a:chOff x="803640" y="3362835"/>
            <a:chExt cx="2059657" cy="1131480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18712" y="1432319"/>
            <a:ext cx="3158071" cy="1131480"/>
            <a:chOff x="803640" y="3362835"/>
            <a:chExt cx="2059657" cy="1131480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8137" y="3152560"/>
            <a:ext cx="3158071" cy="1131480"/>
            <a:chOff x="803640" y="3362835"/>
            <a:chExt cx="2059657" cy="1131480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18712" y="3152560"/>
            <a:ext cx="3158071" cy="1131480"/>
            <a:chOff x="803640" y="3362835"/>
            <a:chExt cx="2059657" cy="1131480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65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80395" y="1724740"/>
            <a:ext cx="5583211" cy="1680486"/>
            <a:chOff x="1996256" y="1395320"/>
            <a:chExt cx="5136228" cy="1545949"/>
          </a:xfrm>
        </p:grpSpPr>
        <p:grpSp>
          <p:nvGrpSpPr>
            <p:cNvPr id="5" name="Group 4"/>
            <p:cNvGrpSpPr/>
            <p:nvPr/>
          </p:nvGrpSpPr>
          <p:grpSpPr>
            <a:xfrm>
              <a:off x="1996256" y="1933157"/>
              <a:ext cx="1169410" cy="1008112"/>
              <a:chOff x="1489010" y="1923678"/>
              <a:chExt cx="1169410" cy="1008112"/>
            </a:xfrm>
          </p:grpSpPr>
          <p:sp>
            <p:nvSpPr>
              <p:cNvPr id="4" name="Hexagon 3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87960" y="1395320"/>
              <a:ext cx="1169410" cy="1008112"/>
              <a:chOff x="1489010" y="1923678"/>
              <a:chExt cx="1169410" cy="1008112"/>
            </a:xfrm>
          </p:grpSpPr>
          <p:sp>
            <p:nvSpPr>
              <p:cNvPr id="9" name="Hexagon 8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979664" y="1933157"/>
              <a:ext cx="1169410" cy="1008112"/>
              <a:chOff x="1489010" y="1923678"/>
              <a:chExt cx="1169410" cy="1008112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971368" y="1395320"/>
              <a:ext cx="1169410" cy="1008112"/>
              <a:chOff x="1489010" y="1923678"/>
              <a:chExt cx="1169410" cy="1008112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963074" y="1933157"/>
              <a:ext cx="1169410" cy="1008112"/>
              <a:chOff x="1489010" y="1923678"/>
              <a:chExt cx="1169410" cy="1008112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1" name="Rectangle 36"/>
          <p:cNvSpPr/>
          <p:nvPr/>
        </p:nvSpPr>
        <p:spPr>
          <a:xfrm>
            <a:off x="2264102" y="2730342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ardrop 6"/>
          <p:cNvSpPr/>
          <p:nvPr/>
        </p:nvSpPr>
        <p:spPr>
          <a:xfrm rot="8100000">
            <a:off x="4425360" y="2720967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6666087" y="2654875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3329458" y="2182998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7"/>
          <p:cNvSpPr/>
          <p:nvPr/>
        </p:nvSpPr>
        <p:spPr>
          <a:xfrm>
            <a:off x="5500069" y="213575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11560" y="3549242"/>
            <a:ext cx="2337670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94771" y="3549242"/>
            <a:ext cx="2337670" cy="678692"/>
            <a:chOff x="803640" y="3362835"/>
            <a:chExt cx="2059657" cy="678692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03165" y="3549242"/>
            <a:ext cx="2337670" cy="678692"/>
            <a:chOff x="803640" y="3362835"/>
            <a:chExt cx="2059657" cy="678692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1560" y="1347614"/>
            <a:ext cx="2337670" cy="678692"/>
            <a:chOff x="803640" y="3362835"/>
            <a:chExt cx="2059657" cy="678692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94771" y="1347614"/>
            <a:ext cx="2337670" cy="678692"/>
            <a:chOff x="803640" y="3362835"/>
            <a:chExt cx="2059657" cy="678692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7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4055" y="1203598"/>
            <a:ext cx="2215898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079060" y="1203598"/>
            <a:ext cx="3525387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124" y="1203598"/>
            <a:ext cx="540000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5668" y="1203598"/>
            <a:ext cx="540000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283709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1" y="12805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0162" y="1707654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8064" y="1707654"/>
            <a:ext cx="3456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122210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4055" y="1203598"/>
            <a:ext cx="2215898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092266" y="1203598"/>
            <a:ext cx="3525387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58799" y="1203597"/>
            <a:ext cx="533164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1880" y="1203597"/>
            <a:ext cx="533164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1283709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1" y="12805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162" y="170765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zing. Get a modern PowerPoint  Presentation that is beautifully designed.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1707654"/>
            <a:ext cx="3456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4055" y="2859782"/>
            <a:ext cx="2215898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5092266" y="2859782"/>
            <a:ext cx="3525387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358799" y="2859781"/>
            <a:ext cx="533164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1880" y="2859781"/>
            <a:ext cx="533164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3278" y="2939893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4927" y="29367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3368" y="336383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1270" y="3363838"/>
            <a:ext cx="34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890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79712" y="339502"/>
            <a:ext cx="716428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Contents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95736" y="1347614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2195736" y="2472241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95736" y="3596868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3"/>
          <p:cNvSpPr/>
          <p:nvPr/>
        </p:nvSpPr>
        <p:spPr>
          <a:xfrm>
            <a:off x="2246881" y="1401594"/>
            <a:ext cx="36004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46881" y="252358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46881" y="3650848"/>
            <a:ext cx="360040" cy="360040"/>
          </a:xfrm>
          <a:prstGeom prst="ellipse">
            <a:avLst/>
          </a:prstGeom>
          <a:solidFill>
            <a:srgbClr val="EF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2536964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1411583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808" y="3661591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1601" y="1426971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1601" y="2552353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1601" y="3676980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655235" y="1844189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655235" y="2149109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667811" y="2965692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667811" y="3270612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658286" y="4083918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58286" y="4388838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6686" y="2406648"/>
            <a:ext cx="162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92510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5345038" y="2406648"/>
            <a:ext cx="162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3760862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6929214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038537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0184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831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4360" y="2538148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7" y="2538148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933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3871" y="20118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2809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1747" y="20118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0687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402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5340" y="3067415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4278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3216" y="3067415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2156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5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38450" y="1412511"/>
            <a:ext cx="360040" cy="360040"/>
            <a:chOff x="3655815" y="1383618"/>
            <a:chExt cx="360040" cy="360040"/>
          </a:xfrm>
        </p:grpSpPr>
        <p:sp>
          <p:nvSpPr>
            <p:cNvPr id="4" name="Oval 3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14886" y="1412511"/>
            <a:ext cx="360040" cy="360040"/>
            <a:chOff x="3655815" y="1383618"/>
            <a:chExt cx="360040" cy="360040"/>
          </a:xfrm>
        </p:grpSpPr>
        <p:sp>
          <p:nvSpPr>
            <p:cNvPr id="9" name="Oval 8"/>
            <p:cNvSpPr/>
            <p:nvPr/>
          </p:nvSpPr>
          <p:spPr>
            <a:xfrm>
              <a:off x="3709835" y="1437638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1322" y="1412511"/>
            <a:ext cx="360040" cy="360040"/>
            <a:chOff x="3655815" y="1383618"/>
            <a:chExt cx="360040" cy="360040"/>
          </a:xfrm>
        </p:grpSpPr>
        <p:sp>
          <p:nvSpPr>
            <p:cNvPr id="12" name="Oval 11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7758" y="1412511"/>
            <a:ext cx="360040" cy="360040"/>
            <a:chOff x="3655815" y="1383618"/>
            <a:chExt cx="360040" cy="360040"/>
          </a:xfrm>
        </p:grpSpPr>
        <p:sp>
          <p:nvSpPr>
            <p:cNvPr id="15" name="Oval 14"/>
            <p:cNvSpPr/>
            <p:nvPr/>
          </p:nvSpPr>
          <p:spPr>
            <a:xfrm>
              <a:off x="3709835" y="1437638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44194" y="1412511"/>
            <a:ext cx="360040" cy="360040"/>
            <a:chOff x="3655815" y="1383618"/>
            <a:chExt cx="360040" cy="360040"/>
          </a:xfrm>
        </p:grpSpPr>
        <p:sp>
          <p:nvSpPr>
            <p:cNvPr id="18" name="Oval 17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1003853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2606031" y="2455346"/>
            <a:ext cx="720080" cy="7200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4208209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5810387" y="2455346"/>
            <a:ext cx="720080" cy="7200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7412565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1560" y="3395934"/>
            <a:ext cx="1504666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13738" y="3395934"/>
            <a:ext cx="1504666" cy="1048024"/>
            <a:chOff x="803640" y="3362835"/>
            <a:chExt cx="2059657" cy="10480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5916" y="3395934"/>
            <a:ext cx="1504666" cy="1048024"/>
            <a:chOff x="803640" y="3362835"/>
            <a:chExt cx="2059657" cy="1048024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18094" y="3395934"/>
            <a:ext cx="1504666" cy="1048024"/>
            <a:chOff x="803640" y="3362835"/>
            <a:chExt cx="2059657" cy="1048024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0272" y="3395934"/>
            <a:ext cx="1504666" cy="1048024"/>
            <a:chOff x="803640" y="3362835"/>
            <a:chExt cx="2059657" cy="1048024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6"/>
          <p:cNvSpPr/>
          <p:nvPr/>
        </p:nvSpPr>
        <p:spPr>
          <a:xfrm>
            <a:off x="1212010" y="2678803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Teardrop 6"/>
          <p:cNvSpPr/>
          <p:nvPr/>
        </p:nvSpPr>
        <p:spPr>
          <a:xfrm rot="8100000">
            <a:off x="4424356" y="267676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16"/>
          <p:cNvSpPr/>
          <p:nvPr/>
        </p:nvSpPr>
        <p:spPr>
          <a:xfrm rot="2700000">
            <a:off x="7660790" y="259303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2801536" y="2689001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7"/>
          <p:cNvSpPr/>
          <p:nvPr/>
        </p:nvSpPr>
        <p:spPr>
          <a:xfrm>
            <a:off x="6020489" y="2665448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7" name="Elbow Connector 46"/>
          <p:cNvCxnSpPr>
            <a:stCxn id="5" idx="2"/>
            <a:endCxn id="7" idx="0"/>
          </p:cNvCxnSpPr>
          <p:nvPr/>
        </p:nvCxnSpPr>
        <p:spPr>
          <a:xfrm rot="10800000" flipV="1">
            <a:off x="1363894" y="1592530"/>
            <a:ext cx="2074557" cy="862815"/>
          </a:xfrm>
          <a:prstGeom prst="bentConnector2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9" idx="6"/>
            <a:endCxn id="24" idx="0"/>
          </p:cNvCxnSpPr>
          <p:nvPr/>
        </p:nvCxnSpPr>
        <p:spPr>
          <a:xfrm>
            <a:off x="5704234" y="1592531"/>
            <a:ext cx="2068371" cy="862815"/>
          </a:xfrm>
          <a:prstGeom prst="bentConnector2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0" idx="4"/>
            <a:endCxn id="21" idx="0"/>
          </p:cNvCxnSpPr>
          <p:nvPr/>
        </p:nvCxnSpPr>
        <p:spPr>
          <a:xfrm rot="5400000">
            <a:off x="3189092" y="1549531"/>
            <a:ext cx="682795" cy="1128835"/>
          </a:xfrm>
          <a:prstGeom prst="bentConnector3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6" idx="4"/>
            <a:endCxn id="23" idx="0"/>
          </p:cNvCxnSpPr>
          <p:nvPr/>
        </p:nvCxnSpPr>
        <p:spPr>
          <a:xfrm rot="16200000" flipH="1">
            <a:off x="5267705" y="1552623"/>
            <a:ext cx="682795" cy="1122649"/>
          </a:xfrm>
          <a:prstGeom prst="bentConnector3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4"/>
            <a:endCxn id="22" idx="0"/>
          </p:cNvCxnSpPr>
          <p:nvPr/>
        </p:nvCxnSpPr>
        <p:spPr>
          <a:xfrm flipH="1">
            <a:off x="4568249" y="1772551"/>
            <a:ext cx="3093" cy="68279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3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749" y="1881808"/>
            <a:ext cx="2494144" cy="598631"/>
          </a:xfrm>
          <a:custGeom>
            <a:avLst/>
            <a:gdLst>
              <a:gd name="connsiteX0" fmla="*/ 2880000 w 2880000"/>
              <a:gd name="connsiteY0" fmla="*/ 33341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2880000 w 2880000"/>
              <a:gd name="connsiteY3" fmla="*/ 33341 h 720000"/>
              <a:gd name="connsiteX4" fmla="*/ 0 w 2880000"/>
              <a:gd name="connsiteY4" fmla="*/ 0 h 720000"/>
              <a:gd name="connsiteX5" fmla="*/ 2609503 w 2880000"/>
              <a:gd name="connsiteY5" fmla="*/ 0 h 720000"/>
              <a:gd name="connsiteX6" fmla="*/ 2288575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2573933 w 2880000"/>
              <a:gd name="connsiteY0" fmla="*/ 720000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0 w 2880000"/>
              <a:gd name="connsiteY3" fmla="*/ 0 h 720000"/>
              <a:gd name="connsiteX4" fmla="*/ 2609503 w 2880000"/>
              <a:gd name="connsiteY4" fmla="*/ 0 h 720000"/>
              <a:gd name="connsiteX5" fmla="*/ 2288575 w 2880000"/>
              <a:gd name="connsiteY5" fmla="*/ 720000 h 720000"/>
              <a:gd name="connsiteX6" fmla="*/ 0 w 2880000"/>
              <a:gd name="connsiteY6" fmla="*/ 720000 h 720000"/>
              <a:gd name="connsiteX7" fmla="*/ 0 w 2880000"/>
              <a:gd name="connsiteY7" fmla="*/ 0 h 720000"/>
              <a:gd name="connsiteX0" fmla="*/ 0 w 2609503"/>
              <a:gd name="connsiteY0" fmla="*/ 0 h 720000"/>
              <a:gd name="connsiteX1" fmla="*/ 2609503 w 2609503"/>
              <a:gd name="connsiteY1" fmla="*/ 0 h 720000"/>
              <a:gd name="connsiteX2" fmla="*/ 2288575 w 2609503"/>
              <a:gd name="connsiteY2" fmla="*/ 720000 h 720000"/>
              <a:gd name="connsiteX3" fmla="*/ 0 w 2609503"/>
              <a:gd name="connsiteY3" fmla="*/ 720000 h 720000"/>
              <a:gd name="connsiteX4" fmla="*/ 0 w 2609503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03" h="720000">
                <a:moveTo>
                  <a:pt x="0" y="0"/>
                </a:moveTo>
                <a:lnTo>
                  <a:pt x="2609503" y="0"/>
                </a:lnTo>
                <a:lnTo>
                  <a:pt x="2288575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59671" y="2715323"/>
            <a:ext cx="2752683" cy="598631"/>
          </a:xfrm>
          <a:custGeom>
            <a:avLst/>
            <a:gdLst/>
            <a:ahLst/>
            <a:cxnLst/>
            <a:rect l="l" t="t" r="r" b="b"/>
            <a:pathLst>
              <a:path w="2880000" h="720000">
                <a:moveTo>
                  <a:pt x="2880000" y="646331"/>
                </a:moveTo>
                <a:lnTo>
                  <a:pt x="2880000" y="720000"/>
                </a:lnTo>
                <a:lnTo>
                  <a:pt x="2847163" y="720000"/>
                </a:lnTo>
                <a:close/>
                <a:moveTo>
                  <a:pt x="0" y="0"/>
                </a:moveTo>
                <a:lnTo>
                  <a:pt x="2880000" y="0"/>
                </a:lnTo>
                <a:lnTo>
                  <a:pt x="2880000" y="6131"/>
                </a:lnTo>
                <a:lnTo>
                  <a:pt x="2561805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547728" y="2170974"/>
            <a:ext cx="2441739" cy="598631"/>
          </a:xfrm>
          <a:custGeom>
            <a:avLst/>
            <a:gdLst>
              <a:gd name="connsiteX0" fmla="*/ 2561751 w 2880000"/>
              <a:gd name="connsiteY0" fmla="*/ 720000 h 720000"/>
              <a:gd name="connsiteX1" fmla="*/ 2880000 w 2880000"/>
              <a:gd name="connsiteY1" fmla="*/ 720000 h 720000"/>
              <a:gd name="connsiteX2" fmla="*/ 2561751 w 2880000"/>
              <a:gd name="connsiteY2" fmla="*/ 720000 h 720000"/>
              <a:gd name="connsiteX3" fmla="*/ 363574 w 2880000"/>
              <a:gd name="connsiteY3" fmla="*/ 0 h 720000"/>
              <a:gd name="connsiteX4" fmla="*/ 2597321 w 2880000"/>
              <a:gd name="connsiteY4" fmla="*/ 0 h 720000"/>
              <a:gd name="connsiteX5" fmla="*/ 2276393 w 2880000"/>
              <a:gd name="connsiteY5" fmla="*/ 720000 h 720000"/>
              <a:gd name="connsiteX6" fmla="*/ 42647 w 2880000"/>
              <a:gd name="connsiteY6" fmla="*/ 720000 h 720000"/>
              <a:gd name="connsiteX7" fmla="*/ 363574 w 2880000"/>
              <a:gd name="connsiteY7" fmla="*/ 0 h 720000"/>
              <a:gd name="connsiteX8" fmla="*/ 0 w 2880000"/>
              <a:gd name="connsiteY8" fmla="*/ 0 h 720000"/>
              <a:gd name="connsiteX9" fmla="*/ 78216 w 2880000"/>
              <a:gd name="connsiteY9" fmla="*/ 0 h 720000"/>
              <a:gd name="connsiteX10" fmla="*/ 0 w 2880000"/>
              <a:gd name="connsiteY10" fmla="*/ 175478 h 720000"/>
              <a:gd name="connsiteX11" fmla="*/ 0 w 2880000"/>
              <a:gd name="connsiteY11" fmla="*/ 0 h 720000"/>
              <a:gd name="connsiteX0" fmla="*/ 2561751 w 2880000"/>
              <a:gd name="connsiteY0" fmla="*/ 720000 h 724527"/>
              <a:gd name="connsiteX1" fmla="*/ 2880000 w 2880000"/>
              <a:gd name="connsiteY1" fmla="*/ 724527 h 724527"/>
              <a:gd name="connsiteX2" fmla="*/ 2561751 w 2880000"/>
              <a:gd name="connsiteY2" fmla="*/ 720000 h 724527"/>
              <a:gd name="connsiteX3" fmla="*/ 363574 w 2880000"/>
              <a:gd name="connsiteY3" fmla="*/ 0 h 724527"/>
              <a:gd name="connsiteX4" fmla="*/ 2597321 w 2880000"/>
              <a:gd name="connsiteY4" fmla="*/ 0 h 724527"/>
              <a:gd name="connsiteX5" fmla="*/ 2276393 w 2880000"/>
              <a:gd name="connsiteY5" fmla="*/ 720000 h 724527"/>
              <a:gd name="connsiteX6" fmla="*/ 42647 w 2880000"/>
              <a:gd name="connsiteY6" fmla="*/ 720000 h 724527"/>
              <a:gd name="connsiteX7" fmla="*/ 363574 w 2880000"/>
              <a:gd name="connsiteY7" fmla="*/ 0 h 724527"/>
              <a:gd name="connsiteX8" fmla="*/ 0 w 2880000"/>
              <a:gd name="connsiteY8" fmla="*/ 0 h 724527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78216 w 2597321"/>
              <a:gd name="connsiteY6" fmla="*/ 0 h 720000"/>
              <a:gd name="connsiteX7" fmla="*/ 0 w 2597321"/>
              <a:gd name="connsiteY7" fmla="*/ 175478 h 720000"/>
              <a:gd name="connsiteX8" fmla="*/ 0 w 2597321"/>
              <a:gd name="connsiteY8" fmla="*/ 0 h 720000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3120630" y="3004489"/>
            <a:ext cx="2441740" cy="598631"/>
          </a:xfrm>
          <a:custGeom>
            <a:avLst/>
            <a:gdLst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12" fmla="*/ 0 w 2880000"/>
              <a:gd name="connsiteY12" fmla="*/ 0 h 720000"/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72000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0" fmla="*/ 2564124 w 2564124"/>
              <a:gd name="connsiteY0" fmla="*/ 619001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2564124 w 2564124"/>
              <a:gd name="connsiteY3" fmla="*/ 619001 h 720000"/>
              <a:gd name="connsiteX4" fmla="*/ 320928 w 2564124"/>
              <a:gd name="connsiteY4" fmla="*/ 0 h 720000"/>
              <a:gd name="connsiteX5" fmla="*/ 2554675 w 2564124"/>
              <a:gd name="connsiteY5" fmla="*/ 0 h 720000"/>
              <a:gd name="connsiteX6" fmla="*/ 2233747 w 2564124"/>
              <a:gd name="connsiteY6" fmla="*/ 720000 h 720000"/>
              <a:gd name="connsiteX7" fmla="*/ 0 w 2564124"/>
              <a:gd name="connsiteY7" fmla="*/ 720000 h 720000"/>
              <a:gd name="connsiteX8" fmla="*/ 320928 w 2564124"/>
              <a:gd name="connsiteY8" fmla="*/ 0 h 720000"/>
              <a:gd name="connsiteX0" fmla="*/ 2519105 w 2564124"/>
              <a:gd name="connsiteY0" fmla="*/ 720000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320928 w 2564124"/>
              <a:gd name="connsiteY3" fmla="*/ 0 h 720000"/>
              <a:gd name="connsiteX4" fmla="*/ 2554675 w 2564124"/>
              <a:gd name="connsiteY4" fmla="*/ 0 h 720000"/>
              <a:gd name="connsiteX5" fmla="*/ 2233747 w 2564124"/>
              <a:gd name="connsiteY5" fmla="*/ 720000 h 720000"/>
              <a:gd name="connsiteX6" fmla="*/ 0 w 2564124"/>
              <a:gd name="connsiteY6" fmla="*/ 720000 h 720000"/>
              <a:gd name="connsiteX7" fmla="*/ 320928 w 2564124"/>
              <a:gd name="connsiteY7" fmla="*/ 0 h 720000"/>
              <a:gd name="connsiteX0" fmla="*/ 320928 w 2554675"/>
              <a:gd name="connsiteY0" fmla="*/ 0 h 720000"/>
              <a:gd name="connsiteX1" fmla="*/ 2554675 w 2554675"/>
              <a:gd name="connsiteY1" fmla="*/ 0 h 720000"/>
              <a:gd name="connsiteX2" fmla="*/ 2233747 w 2554675"/>
              <a:gd name="connsiteY2" fmla="*/ 720000 h 720000"/>
              <a:gd name="connsiteX3" fmla="*/ 0 w 2554675"/>
              <a:gd name="connsiteY3" fmla="*/ 720000 h 720000"/>
              <a:gd name="connsiteX4" fmla="*/ 320928 w 255467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5" h="720000">
                <a:moveTo>
                  <a:pt x="320928" y="0"/>
                </a:moveTo>
                <a:lnTo>
                  <a:pt x="2554675" y="0"/>
                </a:lnTo>
                <a:lnTo>
                  <a:pt x="2233747" y="720000"/>
                </a:lnTo>
                <a:lnTo>
                  <a:pt x="0" y="720000"/>
                </a:lnTo>
                <a:lnTo>
                  <a:pt x="3209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5807301" y="2467396"/>
            <a:ext cx="2723565" cy="598631"/>
          </a:xfrm>
          <a:custGeom>
            <a:avLst/>
            <a:gdLst>
              <a:gd name="connsiteX0" fmla="*/ 35139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0 w 2880000"/>
              <a:gd name="connsiteY6" fmla="*/ 148148 h 720000"/>
              <a:gd name="connsiteX7" fmla="*/ 0 w 2880000"/>
              <a:gd name="connsiteY7" fmla="*/ 0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91440 w 2880000"/>
              <a:gd name="connsiteY6" fmla="*/ 239588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0" fmla="*/ 320927 w 2849535"/>
              <a:gd name="connsiteY0" fmla="*/ 0 h 720000"/>
              <a:gd name="connsiteX1" fmla="*/ 2849535 w 2849535"/>
              <a:gd name="connsiteY1" fmla="*/ 0 h 720000"/>
              <a:gd name="connsiteX2" fmla="*/ 2849535 w 2849535"/>
              <a:gd name="connsiteY2" fmla="*/ 720000 h 720000"/>
              <a:gd name="connsiteX3" fmla="*/ 0 w 2849535"/>
              <a:gd name="connsiteY3" fmla="*/ 720000 h 720000"/>
              <a:gd name="connsiteX4" fmla="*/ 320927 w 284953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35" h="720000">
                <a:moveTo>
                  <a:pt x="320927" y="0"/>
                </a:moveTo>
                <a:lnTo>
                  <a:pt x="2849535" y="0"/>
                </a:lnTo>
                <a:lnTo>
                  <a:pt x="284953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5380205" y="3293654"/>
            <a:ext cx="2462414" cy="598631"/>
          </a:xfrm>
          <a:custGeom>
            <a:avLst/>
            <a:gdLst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72000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0" fmla="*/ 320927 w 2576305"/>
              <a:gd name="connsiteY0" fmla="*/ 0 h 720000"/>
              <a:gd name="connsiteX1" fmla="*/ 2576305 w 2576305"/>
              <a:gd name="connsiteY1" fmla="*/ 0 h 720000"/>
              <a:gd name="connsiteX2" fmla="*/ 2576305 w 2576305"/>
              <a:gd name="connsiteY2" fmla="*/ 720000 h 720000"/>
              <a:gd name="connsiteX3" fmla="*/ 0 w 2576305"/>
              <a:gd name="connsiteY3" fmla="*/ 720000 h 720000"/>
              <a:gd name="connsiteX4" fmla="*/ 320927 w 257630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05" h="720000">
                <a:moveTo>
                  <a:pt x="320927" y="0"/>
                </a:moveTo>
                <a:lnTo>
                  <a:pt x="2576305" y="0"/>
                </a:lnTo>
                <a:lnTo>
                  <a:pt x="257630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/>
          <p:cNvSpPr/>
          <p:nvPr/>
        </p:nvSpPr>
        <p:spPr>
          <a:xfrm>
            <a:off x="2968747" y="2054161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/>
          <p:cNvSpPr/>
          <p:nvPr/>
        </p:nvSpPr>
        <p:spPr>
          <a:xfrm rot="8100000">
            <a:off x="5374724" y="232364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4960345" y="309107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27"/>
          <p:cNvSpPr/>
          <p:nvPr/>
        </p:nvSpPr>
        <p:spPr>
          <a:xfrm>
            <a:off x="2535547" y="2888254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/>
          <p:cNvSpPr>
            <a:spLocks noChangeAspect="1"/>
          </p:cNvSpPr>
          <p:nvPr/>
        </p:nvSpPr>
        <p:spPr>
          <a:xfrm>
            <a:off x="7992879" y="2614663"/>
            <a:ext cx="301576" cy="3040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7"/>
          <p:cNvSpPr/>
          <p:nvPr/>
        </p:nvSpPr>
        <p:spPr>
          <a:xfrm>
            <a:off x="7331594" y="344303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577505" y="2042624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6749" y="2331790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8660" y="2628212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9327" y="3454470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8892" y="3165305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5309" y="2876139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3280" y="3982293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3320" y="3686310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360" y="3390327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4784" y="1932590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9207" y="1628709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03629" y="1324828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37360267"/>
              </p:ext>
            </p:extLst>
          </p:nvPr>
        </p:nvGraphicFramePr>
        <p:xfrm>
          <a:off x="611560" y="1239719"/>
          <a:ext cx="4680520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721167" y="1299908"/>
            <a:ext cx="29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721167" y="4252236"/>
            <a:ext cx="29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42262" y="1471130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2262" y="1926306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2262" y="2381482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2262" y="2836658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2262" y="3291834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2262" y="3747010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5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Block Arc 3"/>
          <p:cNvSpPr/>
          <p:nvPr/>
        </p:nvSpPr>
        <p:spPr>
          <a:xfrm>
            <a:off x="3019529" y="1768077"/>
            <a:ext cx="2304803" cy="2138490"/>
          </a:xfrm>
          <a:custGeom>
            <a:avLst/>
            <a:gdLst/>
            <a:ahLst/>
            <a:cxnLst/>
            <a:rect l="l" t="t" r="r" b="b"/>
            <a:pathLst>
              <a:path w="2304803" h="2138490">
                <a:moveTo>
                  <a:pt x="1072580" y="5"/>
                </a:moveTo>
                <a:cubicBezTo>
                  <a:pt x="1658910" y="1821"/>
                  <a:pt x="2133817" y="475300"/>
                  <a:pt x="2138097" y="1060533"/>
                </a:cubicBezTo>
                <a:lnTo>
                  <a:pt x="2304803" y="1060533"/>
                </a:lnTo>
                <a:lnTo>
                  <a:pt x="2012522" y="1564465"/>
                </a:lnTo>
                <a:lnTo>
                  <a:pt x="1720241" y="1060533"/>
                </a:lnTo>
                <a:lnTo>
                  <a:pt x="1881750" y="1060533"/>
                </a:lnTo>
                <a:cubicBezTo>
                  <a:pt x="1877467" y="616568"/>
                  <a:pt x="1516849" y="257728"/>
                  <a:pt x="1071785" y="256350"/>
                </a:cubicBezTo>
                <a:cubicBezTo>
                  <a:pt x="623805" y="254963"/>
                  <a:pt x="259136" y="616261"/>
                  <a:pt x="256361" y="1064234"/>
                </a:cubicBezTo>
                <a:cubicBezTo>
                  <a:pt x="253587" y="1512207"/>
                  <a:pt x="613753" y="1877994"/>
                  <a:pt x="1061716" y="1882156"/>
                </a:cubicBezTo>
                <a:cubicBezTo>
                  <a:pt x="1060922" y="1967601"/>
                  <a:pt x="1060129" y="2053045"/>
                  <a:pt x="1059335" y="2138490"/>
                </a:cubicBezTo>
                <a:cubicBezTo>
                  <a:pt x="470113" y="2133016"/>
                  <a:pt x="-3629" y="1651882"/>
                  <a:pt x="21" y="1062646"/>
                </a:cubicBezTo>
                <a:cubicBezTo>
                  <a:pt x="3670" y="473410"/>
                  <a:pt x="483335" y="-1819"/>
                  <a:pt x="1072580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0800000">
            <a:off x="3811619" y="1768123"/>
            <a:ext cx="2304803" cy="2138490"/>
          </a:xfrm>
          <a:custGeom>
            <a:avLst/>
            <a:gdLst/>
            <a:ahLst/>
            <a:cxnLst/>
            <a:rect l="l" t="t" r="r" b="b"/>
            <a:pathLst>
              <a:path w="2304803" h="2138490">
                <a:moveTo>
                  <a:pt x="1059335" y="2138490"/>
                </a:moveTo>
                <a:cubicBezTo>
                  <a:pt x="470113" y="2133016"/>
                  <a:pt x="-3629" y="1651882"/>
                  <a:pt x="21" y="1062646"/>
                </a:cubicBezTo>
                <a:cubicBezTo>
                  <a:pt x="3670" y="473410"/>
                  <a:pt x="483335" y="-1819"/>
                  <a:pt x="1072580" y="5"/>
                </a:cubicBezTo>
                <a:cubicBezTo>
                  <a:pt x="1658910" y="1821"/>
                  <a:pt x="2133817" y="475300"/>
                  <a:pt x="2138097" y="1060533"/>
                </a:cubicBezTo>
                <a:lnTo>
                  <a:pt x="2304803" y="1060533"/>
                </a:lnTo>
                <a:lnTo>
                  <a:pt x="2012522" y="1564465"/>
                </a:lnTo>
                <a:lnTo>
                  <a:pt x="1720241" y="1060533"/>
                </a:lnTo>
                <a:lnTo>
                  <a:pt x="1881750" y="1060533"/>
                </a:lnTo>
                <a:cubicBezTo>
                  <a:pt x="1877467" y="616568"/>
                  <a:pt x="1516849" y="257728"/>
                  <a:pt x="1071785" y="256350"/>
                </a:cubicBezTo>
                <a:cubicBezTo>
                  <a:pt x="623805" y="254963"/>
                  <a:pt x="259136" y="616261"/>
                  <a:pt x="256361" y="1064234"/>
                </a:cubicBezTo>
                <a:cubicBezTo>
                  <a:pt x="253587" y="1512207"/>
                  <a:pt x="613753" y="1877994"/>
                  <a:pt x="1061716" y="1882156"/>
                </a:cubicBezTo>
                <a:cubicBezTo>
                  <a:pt x="1060922" y="1967601"/>
                  <a:pt x="1060129" y="2053045"/>
                  <a:pt x="1059335" y="213849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207322"/>
            <a:ext cx="108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9756" y="2313310"/>
            <a:ext cx="2232248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04448" y="2207322"/>
            <a:ext cx="108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2313310"/>
            <a:ext cx="2232248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7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910"/>
              </p:ext>
            </p:extLst>
          </p:nvPr>
        </p:nvGraphicFramePr>
        <p:xfrm>
          <a:off x="755576" y="1949680"/>
          <a:ext cx="4080690" cy="2591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98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755576" y="1203598"/>
            <a:ext cx="4104456" cy="698376"/>
          </a:xfrm>
          <a:prstGeom prst="triangle">
            <a:avLst>
              <a:gd name="adj" fmla="val 50081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21907" y="150908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423" y="1887357"/>
            <a:ext cx="3172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2" name="Trapezoid 13"/>
          <p:cNvSpPr/>
          <p:nvPr/>
        </p:nvSpPr>
        <p:spPr>
          <a:xfrm>
            <a:off x="5719598" y="1302311"/>
            <a:ext cx="608532" cy="51455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8"/>
          <p:cNvSpPr/>
          <p:nvPr/>
        </p:nvSpPr>
        <p:spPr>
          <a:xfrm>
            <a:off x="6816702" y="1291500"/>
            <a:ext cx="657718" cy="52257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4" name="Rounded Rectangle 7"/>
          <p:cNvSpPr/>
          <p:nvPr/>
        </p:nvSpPr>
        <p:spPr>
          <a:xfrm>
            <a:off x="8028384" y="1289239"/>
            <a:ext cx="303271" cy="52483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3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2" name="SmartAr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04727"/>
              </p:ext>
            </p:extLst>
          </p:nvPr>
        </p:nvGraphicFramePr>
        <p:xfrm>
          <a:off x="2842250" y="1389195"/>
          <a:ext cx="3427695" cy="293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Block Arc 14"/>
          <p:cNvSpPr/>
          <p:nvPr/>
        </p:nvSpPr>
        <p:spPr>
          <a:xfrm rot="16200000">
            <a:off x="4439105" y="1854823"/>
            <a:ext cx="265789" cy="2594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4463025" y="2565257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27"/>
          <p:cNvSpPr/>
          <p:nvPr/>
        </p:nvSpPr>
        <p:spPr>
          <a:xfrm>
            <a:off x="4442258" y="3219822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4480559" y="3827891"/>
            <a:ext cx="197710" cy="37615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03848" y="16921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7798" y="235999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1747" y="302781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30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369563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44897" y="1601774"/>
            <a:ext cx="2415047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10238" y="2280466"/>
            <a:ext cx="2415047" cy="678692"/>
            <a:chOff x="803640" y="3362835"/>
            <a:chExt cx="2059657" cy="678692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75579" y="2959158"/>
            <a:ext cx="2415047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40919" y="3637850"/>
            <a:ext cx="2415047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39552" y="1415554"/>
            <a:ext cx="2019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35508855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Microsoft Office PowerPoint</Application>
  <PresentationFormat>On-screen Show (16:9)</PresentationFormat>
  <Paragraphs>199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Malgun Gothic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2019-06-04T11:20:51Z</dcterms:created>
  <dcterms:modified xsi:type="dcterms:W3CDTF">2019-06-04T11:21:26Z</dcterms:modified>
</cp:coreProperties>
</file>