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0" r:id="rId7"/>
    <p:sldId id="260" r:id="rId8"/>
    <p:sldId id="261" r:id="rId9"/>
    <p:sldId id="272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CF96"/>
    <a:srgbClr val="EE5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Service 01</c:v>
                </c:pt>
                <c:pt idx="1">
                  <c:v>Service 02</c:v>
                </c:pt>
                <c:pt idx="2">
                  <c:v>Service 03</c:v>
                </c:pt>
                <c:pt idx="3">
                  <c:v>Service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6-47EC-B443-1AE1E6AA3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Service 01</c:v>
                </c:pt>
                <c:pt idx="1">
                  <c:v>Service 02</c:v>
                </c:pt>
                <c:pt idx="2">
                  <c:v>Service 03</c:v>
                </c:pt>
                <c:pt idx="3">
                  <c:v>Service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6-47EC-B443-1AE1E6AA33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Service 01</c:v>
                </c:pt>
                <c:pt idx="1">
                  <c:v>Service 02</c:v>
                </c:pt>
                <c:pt idx="2">
                  <c:v>Service 03</c:v>
                </c:pt>
                <c:pt idx="3">
                  <c:v>Service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6-47EC-B443-1AE1E6AA3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574032"/>
        <c:axId val="634571736"/>
      </c:barChart>
      <c:catAx>
        <c:axId val="6345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571736"/>
        <c:crosses val="autoZero"/>
        <c:auto val="1"/>
        <c:lblAlgn val="ctr"/>
        <c:lblOffset val="100"/>
        <c:noMultiLvlLbl val="0"/>
      </c:catAx>
      <c:valAx>
        <c:axId val="63457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5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FF77-CDEC-4CF3-8B42-B123307FC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6933F-F86F-44D3-AEC5-518373AB8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EEBD-379E-4C58-8232-C46D78F9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F5778-3921-4980-91EA-0AFA10ED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4C7F2-E783-4492-AB82-B1EE0D5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AE8F-73A1-41BD-B4AA-2A14A86A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A3C91-E0CC-497D-A684-95EF2536E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D925-225A-4427-9CB3-4FBB6E23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FE6B-BCFE-4B67-B79F-590153E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8E20-C338-4C3C-A34A-476BB3B6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38CB5-6092-412A-A943-DABA2595F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437A4-DE47-4975-A87A-4E2E152ED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F172-CB7E-4491-8B00-3D01C4F3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34F46-5613-4144-A4DB-18B8CC20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934E-78C7-454D-AE63-90DF8BF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D679-0CA8-42A2-89F2-C7A898F6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7B56-3F1F-4AF5-B529-6F7B8F30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1895-33D4-443B-AB8F-C0458CDD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272-9CA6-4D57-B7E2-DC3A388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5484-8692-4832-94CD-22F27E49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104F-FA37-4B19-930E-3DA1035D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5F308-A7F7-468B-B376-AAB376EB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1CB35-4BE4-4F51-9B60-B9337BB4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48FE-B7C8-4DEE-8552-81F85C1F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7994-0A31-44F5-BE8D-2B21E3B3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B7FA-F518-48C9-A1BD-1AC173C6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AAF4-A8FA-4E9B-AFB7-535D80267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7A908-4BBA-48B4-ACC7-30E869C27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E613B-05DC-40F8-BEC0-93601189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E6A4A-3227-4ED9-9C53-52F6A550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3DA1-94EC-4115-A2A5-58B8CE4A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2B17-B85D-4A16-BEFE-8B1C69C5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4B34E-E1F3-4454-8314-9F89A50FF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CC6D0-75D6-4274-BAB9-F68479842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0BBE0-3434-45BA-BE49-A926B1565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C4953-6D76-4E50-8028-2947188FD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C7FB-BCC5-4040-81CA-D4C3CB25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7FAF7-D2CB-429C-8FB2-5C90746C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FD1A4-FAD8-4ABA-93C7-EBE27F5B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D936-36D3-4C06-87CF-DD72CD01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DD181-EEE8-4F3D-825C-7C4F096A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B8D60-003B-4273-A035-65EAE897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5ABCF-1A42-4CF1-B4CB-3E34C2DF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DFBD7-C08E-4179-9ADF-B21E1C67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BE236-713F-4746-9F3F-CEDA13B1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F886-74FF-4C73-8179-F9B0049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272B-AE0F-4FCE-9F93-812A4FD2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1A9D-56BF-4388-8262-8AA049F5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93A18-E49B-4A42-A382-D09F5CD4A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52ED3-BF3D-4AF8-8D75-2D36B407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563CE-76AD-4A3C-A03C-6D61C681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87AEE-165D-4BB5-ACBB-C96D084C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21F6-62EA-471C-BC56-2FE83BCF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E9CFB-CA07-4895-BC48-ACDF5059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6F7B-DBAC-4FA3-9811-AB7DB3468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6241F-63F0-494C-860B-E8F37AE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C2A4B-B86A-4AFD-8A0E-62ED292E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3692D-629D-48DE-AC0B-36737FBE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C0C71-F56E-4506-A87E-2BB4F29A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D12E0-4ECD-49D3-A0A2-257965AD1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5D209-24A1-4666-AFEB-FBF1EB39D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C8A4-C9E4-4B7D-A567-5093B6D903D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126C5-E34C-4560-B7F3-DADD4225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DF4D-FECC-4774-AB48-8124AD7B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B47E-2389-4DE2-A45D-A287368A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username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black rolling chairs at cubicles">
            <a:extLst>
              <a:ext uri="{FF2B5EF4-FFF2-40B4-BE49-F238E27FC236}">
                <a16:creationId xmlns:a16="http://schemas.microsoft.com/office/drawing/2014/main" id="{31A8E4FD-F0F3-44B9-A618-2734D88E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2F484C-1B0B-4DA2-8782-01A92B4E67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9EE3E3-2D3F-46D2-A84E-28F39B4B779E}"/>
              </a:ext>
            </a:extLst>
          </p:cNvPr>
          <p:cNvGrpSpPr/>
          <p:nvPr/>
        </p:nvGrpSpPr>
        <p:grpSpPr>
          <a:xfrm>
            <a:off x="4284586" y="1617586"/>
            <a:ext cx="3622829" cy="3622829"/>
            <a:chOff x="4284585" y="1733365"/>
            <a:chExt cx="3622829" cy="36228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C8DAC3-C1A3-47E4-9D83-1E2F986769B7}"/>
                </a:ext>
              </a:extLst>
            </p:cNvPr>
            <p:cNvSpPr/>
            <p:nvPr/>
          </p:nvSpPr>
          <p:spPr>
            <a:xfrm>
              <a:off x="4400364" y="1849144"/>
              <a:ext cx="3391270" cy="3391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8FA75F-2951-41C8-AB67-930BD9CDCC14}"/>
                </a:ext>
              </a:extLst>
            </p:cNvPr>
            <p:cNvSpPr/>
            <p:nvPr/>
          </p:nvSpPr>
          <p:spPr>
            <a:xfrm>
              <a:off x="4284585" y="1733365"/>
              <a:ext cx="3622829" cy="36228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1F69794-F87B-4147-A744-A40187981F50}"/>
              </a:ext>
            </a:extLst>
          </p:cNvPr>
          <p:cNvSpPr/>
          <p:nvPr/>
        </p:nvSpPr>
        <p:spPr>
          <a:xfrm>
            <a:off x="4724183" y="3013501"/>
            <a:ext cx="274363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Sansation" panose="020000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b="1" dirty="0">
                <a:solidFill>
                  <a:srgbClr val="41CF96"/>
                </a:solidFill>
                <a:latin typeface="Sansation" panose="020000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TITLE</a:t>
            </a:r>
            <a:endParaRPr lang="en-US" sz="2400" b="1" dirty="0">
              <a:solidFill>
                <a:srgbClr val="41CF96"/>
              </a:solidFill>
              <a:latin typeface="Sansation" panose="020000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378756-EB4C-4FC1-9216-E4DD4DF19326}"/>
              </a:ext>
            </a:extLst>
          </p:cNvPr>
          <p:cNvSpPr/>
          <p:nvPr/>
        </p:nvSpPr>
        <p:spPr>
          <a:xfrm>
            <a:off x="7276891" y="4602625"/>
            <a:ext cx="271990" cy="2719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12F3F9-10C8-424B-9AD5-CF465D19A509}"/>
              </a:ext>
            </a:extLst>
          </p:cNvPr>
          <p:cNvSpPr/>
          <p:nvPr/>
        </p:nvSpPr>
        <p:spPr>
          <a:xfrm flipH="1">
            <a:off x="492760" y="-1"/>
            <a:ext cx="3220720" cy="6858001"/>
          </a:xfrm>
          <a:custGeom>
            <a:avLst/>
            <a:gdLst>
              <a:gd name="connsiteX0" fmla="*/ 4159189 w 5886389"/>
              <a:gd name="connsiteY0" fmla="*/ 0 h 6858001"/>
              <a:gd name="connsiteX1" fmla="*/ 1549154 w 5886389"/>
              <a:gd name="connsiteY1" fmla="*/ 0 h 6858001"/>
              <a:gd name="connsiteX2" fmla="*/ 1549154 w 5886389"/>
              <a:gd name="connsiteY2" fmla="*/ 248214 h 6858001"/>
              <a:gd name="connsiteX3" fmla="*/ 1541172 w 5886389"/>
              <a:gd name="connsiteY3" fmla="*/ 349721 h 6858001"/>
              <a:gd name="connsiteX4" fmla="*/ 822524 w 5886389"/>
              <a:gd name="connsiteY4" fmla="*/ 1992188 h 6858001"/>
              <a:gd name="connsiteX5" fmla="*/ 633305 w 5886389"/>
              <a:gd name="connsiteY5" fmla="*/ 2181584 h 6858001"/>
              <a:gd name="connsiteX6" fmla="*/ 563748 w 5886389"/>
              <a:gd name="connsiteY6" fmla="*/ 2233598 h 6858001"/>
              <a:gd name="connsiteX7" fmla="*/ 0 w 5886389"/>
              <a:gd name="connsiteY7" fmla="*/ 3429000 h 6858001"/>
              <a:gd name="connsiteX8" fmla="*/ 563748 w 5886389"/>
              <a:gd name="connsiteY8" fmla="*/ 4624403 h 6858001"/>
              <a:gd name="connsiteX9" fmla="*/ 634205 w 5886389"/>
              <a:gd name="connsiteY9" fmla="*/ 4677090 h 6858001"/>
              <a:gd name="connsiteX10" fmla="*/ 797978 w 5886389"/>
              <a:gd name="connsiteY10" fmla="*/ 4838822 h 6858001"/>
              <a:gd name="connsiteX11" fmla="*/ 1541172 w 5886389"/>
              <a:gd name="connsiteY11" fmla="*/ 6508280 h 6858001"/>
              <a:gd name="connsiteX12" fmla="*/ 1549154 w 5886389"/>
              <a:gd name="connsiteY12" fmla="*/ 6609787 h 6858001"/>
              <a:gd name="connsiteX13" fmla="*/ 1549154 w 5886389"/>
              <a:gd name="connsiteY13" fmla="*/ 6858000 h 6858001"/>
              <a:gd name="connsiteX14" fmla="*/ 1727200 w 5886389"/>
              <a:gd name="connsiteY14" fmla="*/ 6858000 h 6858001"/>
              <a:gd name="connsiteX15" fmla="*/ 1727200 w 5886389"/>
              <a:gd name="connsiteY15" fmla="*/ 6858001 h 6858001"/>
              <a:gd name="connsiteX16" fmla="*/ 4337235 w 5886389"/>
              <a:gd name="connsiteY16" fmla="*/ 6858001 h 6858001"/>
              <a:gd name="connsiteX17" fmla="*/ 4337235 w 5886389"/>
              <a:gd name="connsiteY17" fmla="*/ 6609788 h 6858001"/>
              <a:gd name="connsiteX18" fmla="*/ 4345217 w 5886389"/>
              <a:gd name="connsiteY18" fmla="*/ 6508281 h 6858001"/>
              <a:gd name="connsiteX19" fmla="*/ 5088411 w 5886389"/>
              <a:gd name="connsiteY19" fmla="*/ 4838823 h 6858001"/>
              <a:gd name="connsiteX20" fmla="*/ 5252184 w 5886389"/>
              <a:gd name="connsiteY20" fmla="*/ 4677091 h 6858001"/>
              <a:gd name="connsiteX21" fmla="*/ 5322641 w 5886389"/>
              <a:gd name="connsiteY21" fmla="*/ 4624404 h 6858001"/>
              <a:gd name="connsiteX22" fmla="*/ 5886389 w 5886389"/>
              <a:gd name="connsiteY22" fmla="*/ 3429001 h 6858001"/>
              <a:gd name="connsiteX23" fmla="*/ 5322641 w 5886389"/>
              <a:gd name="connsiteY23" fmla="*/ 2233599 h 6858001"/>
              <a:gd name="connsiteX24" fmla="*/ 5253084 w 5886389"/>
              <a:gd name="connsiteY24" fmla="*/ 2181585 h 6858001"/>
              <a:gd name="connsiteX25" fmla="*/ 5063865 w 5886389"/>
              <a:gd name="connsiteY25" fmla="*/ 1992189 h 6858001"/>
              <a:gd name="connsiteX26" fmla="*/ 4345217 w 5886389"/>
              <a:gd name="connsiteY26" fmla="*/ 349722 h 6858001"/>
              <a:gd name="connsiteX27" fmla="*/ 4337235 w 5886389"/>
              <a:gd name="connsiteY27" fmla="*/ 248215 h 6858001"/>
              <a:gd name="connsiteX28" fmla="*/ 4337235 w 5886389"/>
              <a:gd name="connsiteY28" fmla="*/ 1 h 6858001"/>
              <a:gd name="connsiteX29" fmla="*/ 4159189 w 5886389"/>
              <a:gd name="connsiteY2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86389" h="6858001">
                <a:moveTo>
                  <a:pt x="4159189" y="0"/>
                </a:moveTo>
                <a:lnTo>
                  <a:pt x="1549154" y="0"/>
                </a:lnTo>
                <a:lnTo>
                  <a:pt x="1549154" y="248214"/>
                </a:lnTo>
                <a:lnTo>
                  <a:pt x="1541172" y="349721"/>
                </a:lnTo>
                <a:cubicBezTo>
                  <a:pt x="1474345" y="985823"/>
                  <a:pt x="1212590" y="1557476"/>
                  <a:pt x="822524" y="1992188"/>
                </a:cubicBezTo>
                <a:lnTo>
                  <a:pt x="633305" y="2181584"/>
                </a:lnTo>
                <a:lnTo>
                  <a:pt x="563748" y="2233598"/>
                </a:lnTo>
                <a:cubicBezTo>
                  <a:pt x="219453" y="2517735"/>
                  <a:pt x="0" y="2947740"/>
                  <a:pt x="0" y="3429000"/>
                </a:cubicBezTo>
                <a:cubicBezTo>
                  <a:pt x="0" y="3910261"/>
                  <a:pt x="219453" y="4340265"/>
                  <a:pt x="563748" y="4624403"/>
                </a:cubicBezTo>
                <a:lnTo>
                  <a:pt x="634205" y="4677090"/>
                </a:lnTo>
                <a:lnTo>
                  <a:pt x="797978" y="4838822"/>
                </a:lnTo>
                <a:cubicBezTo>
                  <a:pt x="1201598" y="5276734"/>
                  <a:pt x="1472953" y="5858927"/>
                  <a:pt x="1541172" y="6508280"/>
                </a:cubicBezTo>
                <a:lnTo>
                  <a:pt x="1549154" y="6609787"/>
                </a:lnTo>
                <a:lnTo>
                  <a:pt x="1549154" y="6858000"/>
                </a:lnTo>
                <a:lnTo>
                  <a:pt x="1727200" y="6858000"/>
                </a:lnTo>
                <a:lnTo>
                  <a:pt x="1727200" y="6858001"/>
                </a:lnTo>
                <a:lnTo>
                  <a:pt x="4337235" y="6858001"/>
                </a:lnTo>
                <a:lnTo>
                  <a:pt x="4337235" y="6609788"/>
                </a:lnTo>
                <a:lnTo>
                  <a:pt x="4345217" y="6508281"/>
                </a:lnTo>
                <a:cubicBezTo>
                  <a:pt x="4413436" y="5858928"/>
                  <a:pt x="4684791" y="5276735"/>
                  <a:pt x="5088411" y="4838823"/>
                </a:cubicBezTo>
                <a:lnTo>
                  <a:pt x="5252184" y="4677091"/>
                </a:lnTo>
                <a:lnTo>
                  <a:pt x="5322641" y="4624404"/>
                </a:lnTo>
                <a:cubicBezTo>
                  <a:pt x="5666936" y="4340266"/>
                  <a:pt x="5886389" y="3910262"/>
                  <a:pt x="5886389" y="3429001"/>
                </a:cubicBezTo>
                <a:cubicBezTo>
                  <a:pt x="5886389" y="2947741"/>
                  <a:pt x="5666936" y="2517736"/>
                  <a:pt x="5322641" y="2233599"/>
                </a:cubicBezTo>
                <a:lnTo>
                  <a:pt x="5253084" y="2181585"/>
                </a:lnTo>
                <a:lnTo>
                  <a:pt x="5063865" y="1992189"/>
                </a:lnTo>
                <a:cubicBezTo>
                  <a:pt x="4673799" y="1557477"/>
                  <a:pt x="4412044" y="985824"/>
                  <a:pt x="4345217" y="349722"/>
                </a:cubicBezTo>
                <a:lnTo>
                  <a:pt x="4337235" y="248215"/>
                </a:lnTo>
                <a:lnTo>
                  <a:pt x="4337235" y="1"/>
                </a:lnTo>
                <a:lnTo>
                  <a:pt x="4159189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3F3325-68DA-4BDA-9B83-5E7CC56F7F43}"/>
              </a:ext>
            </a:extLst>
          </p:cNvPr>
          <p:cNvSpPr/>
          <p:nvPr/>
        </p:nvSpPr>
        <p:spPr>
          <a:xfrm>
            <a:off x="816747" y="2274837"/>
            <a:ext cx="25727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41CF96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en-US" sz="36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 </a:t>
            </a:r>
          </a:p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</a:t>
            </a:r>
          </a:p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9D98A5-9C5F-43A7-BF61-69E1DC6799F3}"/>
              </a:ext>
            </a:extLst>
          </p:cNvPr>
          <p:cNvSpPr txBox="1"/>
          <p:nvPr/>
        </p:nvSpPr>
        <p:spPr>
          <a:xfrm>
            <a:off x="5984581" y="2098792"/>
            <a:ext cx="4520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spc="300" dirty="0">
                <a:latin typeface="Sansation" panose="02000000000000000000" pitchFamily="2" charset="0"/>
              </a:rPr>
              <a:t>MISSION</a:t>
            </a:r>
          </a:p>
          <a:p>
            <a:pPr algn="just"/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400" dirty="0" err="1"/>
              <a:t>urna</a:t>
            </a:r>
            <a:r>
              <a:rPr lang="en-US" sz="1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D8101A-1BB7-4D88-931A-5CDDD8EC3098}"/>
              </a:ext>
            </a:extLst>
          </p:cNvPr>
          <p:cNvSpPr txBox="1"/>
          <p:nvPr/>
        </p:nvSpPr>
        <p:spPr>
          <a:xfrm>
            <a:off x="5984581" y="4159670"/>
            <a:ext cx="452085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spc="300" dirty="0">
                <a:latin typeface="Sansation" panose="02000000000000000000" pitchFamily="2" charset="0"/>
              </a:rPr>
              <a:t>VISION</a:t>
            </a:r>
          </a:p>
          <a:p>
            <a:pPr algn="just"/>
            <a:r>
              <a:rPr lang="en-US" sz="1400" dirty="0" err="1"/>
              <a:t>Pellentesque</a:t>
            </a:r>
            <a:r>
              <a:rPr lang="en-US" sz="1400" dirty="0"/>
              <a:t> habitant morbi tristique senectus et netus et malesuada fames ac turpis egestas. Proin pharetra nonummy pede. Mauris et </a:t>
            </a:r>
            <a:r>
              <a:rPr lang="en-US" sz="1400" dirty="0" err="1"/>
              <a:t>orci</a:t>
            </a:r>
            <a:r>
              <a:rPr lang="en-US" sz="1400" dirty="0"/>
              <a:t>. fames ac </a:t>
            </a:r>
            <a:r>
              <a:rPr lang="en-US" sz="1400" dirty="0" err="1"/>
              <a:t>turpis</a:t>
            </a:r>
            <a:r>
              <a:rPr lang="en-US" sz="1400" dirty="0"/>
              <a:t> </a:t>
            </a:r>
            <a:r>
              <a:rPr lang="en-US" sz="1400" dirty="0" err="1"/>
              <a:t>egestas</a:t>
            </a:r>
            <a:r>
              <a:rPr lang="en-US" sz="1400" dirty="0"/>
              <a:t>. </a:t>
            </a:r>
            <a:r>
              <a:rPr lang="en-US" sz="1400" dirty="0" err="1"/>
              <a:t>Proin</a:t>
            </a:r>
            <a:r>
              <a:rPr lang="en-US" sz="1400" dirty="0"/>
              <a:t> pharetra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pede</a:t>
            </a:r>
            <a:r>
              <a:rPr lang="en-US" sz="1400" dirty="0"/>
              <a:t>. </a:t>
            </a:r>
            <a:r>
              <a:rPr lang="en-US" sz="1400" dirty="0" err="1"/>
              <a:t>Mauris</a:t>
            </a:r>
            <a:r>
              <a:rPr lang="en-US" sz="1400" dirty="0"/>
              <a:t> et </a:t>
            </a:r>
            <a:r>
              <a:rPr lang="en-US" sz="1400" dirty="0" err="1"/>
              <a:t>orci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endParaRPr lang="en-US" sz="110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86DBAAAA-8367-4482-AD9A-8F929407731E}"/>
              </a:ext>
            </a:extLst>
          </p:cNvPr>
          <p:cNvSpPr/>
          <p:nvPr/>
        </p:nvSpPr>
        <p:spPr>
          <a:xfrm>
            <a:off x="5406593" y="2198135"/>
            <a:ext cx="355600" cy="153403"/>
          </a:xfrm>
          <a:prstGeom prst="hexagon">
            <a:avLst/>
          </a:prstGeom>
          <a:solidFill>
            <a:srgbClr val="41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0A199F2-3ABB-4CCF-8472-3C119469B738}"/>
              </a:ext>
            </a:extLst>
          </p:cNvPr>
          <p:cNvSpPr/>
          <p:nvPr/>
        </p:nvSpPr>
        <p:spPr>
          <a:xfrm>
            <a:off x="5406593" y="4250455"/>
            <a:ext cx="355600" cy="153403"/>
          </a:xfrm>
          <a:prstGeom prst="hexagon">
            <a:avLst/>
          </a:prstGeom>
          <a:solidFill>
            <a:srgbClr val="41C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305665-23CF-49BB-8069-3FC56DC6B195}"/>
              </a:ext>
            </a:extLst>
          </p:cNvPr>
          <p:cNvSpPr/>
          <p:nvPr/>
        </p:nvSpPr>
        <p:spPr>
          <a:xfrm rot="10800000">
            <a:off x="3203703" y="2003755"/>
            <a:ext cx="347783" cy="3477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8584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0E601B-3029-44CE-B1CF-712472F62318}"/>
              </a:ext>
            </a:extLst>
          </p:cNvPr>
          <p:cNvSpPr/>
          <p:nvPr/>
        </p:nvSpPr>
        <p:spPr>
          <a:xfrm>
            <a:off x="7282525" y="2606640"/>
            <a:ext cx="311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41CF96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question??</a:t>
            </a:r>
            <a:endParaRPr lang="en-US" sz="4000" b="1" cap="none" spc="0" dirty="0">
              <a:ln w="0"/>
              <a:solidFill>
                <a:schemeClr val="bg1"/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707ED-C17F-4734-A09E-FA7769A65416}"/>
              </a:ext>
            </a:extLst>
          </p:cNvPr>
          <p:cNvSpPr/>
          <p:nvPr/>
        </p:nvSpPr>
        <p:spPr>
          <a:xfrm>
            <a:off x="7657627" y="3127977"/>
            <a:ext cx="23631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>
                <a:ln w="0"/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find me at:-</a:t>
            </a:r>
          </a:p>
          <a:p>
            <a:pPr algn="ctr"/>
            <a:r>
              <a:rPr lang="en-US" sz="1600" dirty="0">
                <a:ln w="0"/>
                <a:solidFill>
                  <a:schemeClr val="bg1">
                    <a:lumMod val="6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username@gmail.com</a:t>
            </a:r>
            <a:endParaRPr lang="en-US" sz="1600" dirty="0">
              <a:ln w="0"/>
              <a:solidFill>
                <a:schemeClr val="bg1">
                  <a:lumMod val="65000"/>
                </a:schemeClr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chemeClr val="bg1">
                    <a:lumMod val="6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www.domainname.com</a:t>
            </a:r>
          </a:p>
          <a:p>
            <a:pPr algn="ctr"/>
            <a:endParaRPr lang="en-US" sz="1600" cap="none" spc="0" dirty="0">
              <a:ln w="0"/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Thank you lettering Free Vector">
            <a:extLst>
              <a:ext uri="{FF2B5EF4-FFF2-40B4-BE49-F238E27FC236}">
                <a16:creationId xmlns:a16="http://schemas.microsoft.com/office/drawing/2014/main" id="{7FDD9BEC-5A6B-4CDE-B900-4C2CDD81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19212"/>
            <a:ext cx="5962650" cy="42195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6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23DDF-784F-4501-89BB-7DCC76A2F946}"/>
              </a:ext>
            </a:extLst>
          </p:cNvPr>
          <p:cNvSpPr/>
          <p:nvPr/>
        </p:nvSpPr>
        <p:spPr>
          <a:xfrm>
            <a:off x="6711518" y="0"/>
            <a:ext cx="548048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D51B9-7292-4DB6-9FB8-0D1BEB8EDD61}"/>
              </a:ext>
            </a:extLst>
          </p:cNvPr>
          <p:cNvSpPr/>
          <p:nvPr/>
        </p:nvSpPr>
        <p:spPr>
          <a:xfrm>
            <a:off x="721024" y="1553411"/>
            <a:ext cx="3672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SLIDE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2F7BC-A221-4887-B2C4-0AA3E5A7CCCE}"/>
              </a:ext>
            </a:extLst>
          </p:cNvPr>
          <p:cNvSpPr/>
          <p:nvPr/>
        </p:nvSpPr>
        <p:spPr>
          <a:xfrm>
            <a:off x="721025" y="2674346"/>
            <a:ext cx="2716898" cy="11621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cap="none" spc="0" dirty="0">
                <a:ln w="0"/>
                <a:solidFill>
                  <a:schemeClr val="tx1"/>
                </a:solidFill>
                <a:latin typeface="Calibri (Body)"/>
                <a:ea typeface="Roboto" panose="02000000000000000000" pitchFamily="2" charset="0"/>
                <a:cs typeface="Calibri" panose="020F0502020204030204" pitchFamily="34" charset="0"/>
              </a:rPr>
              <a:t>Write here a list of feature.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n w="0"/>
                <a:latin typeface="Calibri (Body)"/>
                <a:ea typeface="Roboto" panose="02000000000000000000" pitchFamily="2" charset="0"/>
                <a:cs typeface="Calibri" panose="020F0502020204030204" pitchFamily="34" charset="0"/>
              </a:rPr>
              <a:t>Here you can write more.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b="0" cap="none" spc="0" dirty="0">
                <a:ln w="0"/>
                <a:solidFill>
                  <a:schemeClr val="tx1"/>
                </a:solidFill>
                <a:latin typeface="Calibri (Body)"/>
                <a:ea typeface="Roboto" panose="02000000000000000000" pitchFamily="2" charset="0"/>
                <a:cs typeface="Calibri" panose="020F0502020204030204" pitchFamily="34" charset="0"/>
              </a:rPr>
              <a:t>More about the project.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D3BE4-0641-4EDF-B332-D3381DCCBCF7}"/>
              </a:ext>
            </a:extLst>
          </p:cNvPr>
          <p:cNvSpPr txBox="1"/>
          <p:nvPr/>
        </p:nvSpPr>
        <p:spPr>
          <a:xfrm rot="10800000" flipH="1" flipV="1">
            <a:off x="721025" y="4372619"/>
            <a:ext cx="5174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, magna sed pulvinar </a:t>
            </a:r>
            <a:r>
              <a:rPr lang="en-US" sz="1600" dirty="0" err="1"/>
              <a:t>ultricies</a:t>
            </a:r>
            <a:r>
              <a:rPr lang="en-US" sz="1600" dirty="0"/>
              <a:t>, </a:t>
            </a:r>
            <a:r>
              <a:rPr lang="en-US" sz="1600" dirty="0" err="1"/>
              <a:t>purus</a:t>
            </a:r>
            <a:r>
              <a:rPr lang="en-US" sz="1600" dirty="0"/>
              <a:t> </a:t>
            </a:r>
            <a:r>
              <a:rPr lang="en-US" sz="1600" dirty="0" err="1"/>
              <a:t>lectus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r>
              <a:rPr lang="en-US" sz="1600" dirty="0"/>
              <a:t> libero.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B99A9-4A1E-4E6D-96F9-C20CEA5EB421}"/>
              </a:ext>
            </a:extLst>
          </p:cNvPr>
          <p:cNvSpPr/>
          <p:nvPr/>
        </p:nvSpPr>
        <p:spPr>
          <a:xfrm>
            <a:off x="6711518" y="0"/>
            <a:ext cx="548048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224178B-A11D-43C8-87D0-50E69E0E2FF0}"/>
              </a:ext>
            </a:extLst>
          </p:cNvPr>
          <p:cNvSpPr/>
          <p:nvPr/>
        </p:nvSpPr>
        <p:spPr>
          <a:xfrm>
            <a:off x="8762260" y="2219418"/>
            <a:ext cx="1669002" cy="1669002"/>
          </a:xfrm>
          <a:prstGeom prst="diamond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542699E8-8DC1-4755-9446-60621C188C98}"/>
              </a:ext>
            </a:extLst>
          </p:cNvPr>
          <p:cNvSpPr/>
          <p:nvPr/>
        </p:nvSpPr>
        <p:spPr>
          <a:xfrm rot="2700000">
            <a:off x="8762260" y="2219418"/>
            <a:ext cx="1669002" cy="1669002"/>
          </a:xfrm>
          <a:prstGeom prst="diamond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04967-75A6-42A1-A9C0-427275254B81}"/>
              </a:ext>
            </a:extLst>
          </p:cNvPr>
          <p:cNvSpPr/>
          <p:nvPr/>
        </p:nvSpPr>
        <p:spPr>
          <a:xfrm>
            <a:off x="7707463" y="5424371"/>
            <a:ext cx="3778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6147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EC2CEA-923A-4238-A798-4C82AE98622B}"/>
              </a:ext>
            </a:extLst>
          </p:cNvPr>
          <p:cNvSpPr/>
          <p:nvPr/>
        </p:nvSpPr>
        <p:spPr>
          <a:xfrm>
            <a:off x="3829050" y="302540"/>
            <a:ext cx="7920453" cy="591433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BA32D-D5F0-4644-80F0-735906EFD330}"/>
              </a:ext>
            </a:extLst>
          </p:cNvPr>
          <p:cNvGrpSpPr/>
          <p:nvPr/>
        </p:nvGrpSpPr>
        <p:grpSpPr>
          <a:xfrm>
            <a:off x="8942324" y="1245016"/>
            <a:ext cx="2306823" cy="1608956"/>
            <a:chOff x="3415495" y="4999671"/>
            <a:chExt cx="2680505" cy="1869591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A99559C2-5D58-4BCA-97F4-289C00F65822}"/>
                </a:ext>
              </a:extLst>
            </p:cNvPr>
            <p:cNvSpPr/>
            <p:nvPr/>
          </p:nvSpPr>
          <p:spPr>
            <a:xfrm>
              <a:off x="4258873" y="4999671"/>
              <a:ext cx="985421" cy="84950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1</a:t>
              </a: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C95509D0-0836-4638-987D-A84E7B6ECA84}"/>
                </a:ext>
              </a:extLst>
            </p:cNvPr>
            <p:cNvSpPr/>
            <p:nvPr/>
          </p:nvSpPr>
          <p:spPr>
            <a:xfrm>
              <a:off x="3415495" y="5424421"/>
              <a:ext cx="985421" cy="84950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2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A31E211-B4A7-45F6-B585-F405849954B6}"/>
                </a:ext>
              </a:extLst>
            </p:cNvPr>
            <p:cNvSpPr/>
            <p:nvPr/>
          </p:nvSpPr>
          <p:spPr>
            <a:xfrm>
              <a:off x="4196727" y="5905433"/>
              <a:ext cx="1118041" cy="963829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3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10FD95A7-E939-4782-9AB4-6E412469752D}"/>
                </a:ext>
              </a:extLst>
            </p:cNvPr>
            <p:cNvSpPr/>
            <p:nvPr/>
          </p:nvSpPr>
          <p:spPr>
            <a:xfrm>
              <a:off x="5110579" y="5424421"/>
              <a:ext cx="985421" cy="84950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E5223-A908-4F0E-8CCB-8CCCED3237F0}"/>
              </a:ext>
            </a:extLst>
          </p:cNvPr>
          <p:cNvSpPr/>
          <p:nvPr/>
        </p:nvSpPr>
        <p:spPr>
          <a:xfrm>
            <a:off x="3895725" y="237256"/>
            <a:ext cx="7920453" cy="5914337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03560-4AF8-4992-BDBE-F31F479A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036"/>
            <a:ext cx="4867275" cy="34237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10B228-818E-4417-8927-280A188229C0}"/>
              </a:ext>
            </a:extLst>
          </p:cNvPr>
          <p:cNvSpPr/>
          <p:nvPr/>
        </p:nvSpPr>
        <p:spPr>
          <a:xfrm>
            <a:off x="5996537" y="706407"/>
            <a:ext cx="40991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</a:t>
            </a:r>
            <a:r>
              <a:rPr lang="en-US" sz="3200" b="1" cap="none" spc="0" dirty="0">
                <a:ln w="0"/>
                <a:solidFill>
                  <a:srgbClr val="EE583A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Shape</a:t>
            </a:r>
            <a:r>
              <a:rPr lang="en-US" sz="32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explain</a:t>
            </a:r>
          </a:p>
          <a:p>
            <a:r>
              <a:rPr lang="en-US" sz="32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Great Ideas</a:t>
            </a:r>
            <a:endParaRPr lang="en-US" sz="3200" b="1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78BA9-89EA-4CC0-A92F-DF888B70020B}"/>
              </a:ext>
            </a:extLst>
          </p:cNvPr>
          <p:cNvSpPr txBox="1"/>
          <p:nvPr/>
        </p:nvSpPr>
        <p:spPr>
          <a:xfrm>
            <a:off x="5996537" y="2534609"/>
            <a:ext cx="5819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Lorem ipsum dolor sit amet, </a:t>
            </a:r>
            <a:r>
              <a:rPr lang="en-US" sz="1600" dirty="0" err="1"/>
              <a:t>consectetuer</a:t>
            </a:r>
            <a:r>
              <a:rPr lang="en-US" sz="1600" dirty="0"/>
              <a:t> adipiscing elit. Maecenas porttitor congue massa.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3CAC1-97DA-4B8E-8EE1-651CD119F1AC}"/>
              </a:ext>
            </a:extLst>
          </p:cNvPr>
          <p:cNvSpPr/>
          <p:nvPr/>
        </p:nvSpPr>
        <p:spPr>
          <a:xfrm>
            <a:off x="-48357" y="929036"/>
            <a:ext cx="4915631" cy="342379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6286B-29F0-4CFA-BA69-354456F0F332}"/>
              </a:ext>
            </a:extLst>
          </p:cNvPr>
          <p:cNvSpPr/>
          <p:nvPr/>
        </p:nvSpPr>
        <p:spPr>
          <a:xfrm>
            <a:off x="1648513" y="5324475"/>
            <a:ext cx="483668" cy="1533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A18EC1-3B90-46D6-A259-4D0BC707D9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19C1BB-0CC0-400D-9BF4-EC98E08A45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E575E-38A0-419A-B56B-3C00B3ED5D44}"/>
              </a:ext>
            </a:extLst>
          </p:cNvPr>
          <p:cNvSpPr/>
          <p:nvPr/>
        </p:nvSpPr>
        <p:spPr>
          <a:xfrm>
            <a:off x="3709769" y="759545"/>
            <a:ext cx="47724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your services </a:t>
            </a:r>
          </a:p>
          <a:p>
            <a:pPr algn="ctr"/>
            <a:r>
              <a:rPr lang="en-US" sz="48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en-US" sz="48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>
                <a:ln w="0"/>
                <a:solidFill>
                  <a:srgbClr val="EE583A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ICON</a:t>
            </a:r>
            <a:endParaRPr lang="en-US" sz="4800" b="1" cap="none" spc="0" dirty="0">
              <a:ln w="0"/>
              <a:solidFill>
                <a:srgbClr val="EE583A"/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Graphic 3" descr="Target Audience">
            <a:extLst>
              <a:ext uri="{FF2B5EF4-FFF2-40B4-BE49-F238E27FC236}">
                <a16:creationId xmlns:a16="http://schemas.microsoft.com/office/drawing/2014/main" id="{A35ECE42-1D36-4B13-A005-98FFA4C62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5284" y="3610802"/>
            <a:ext cx="669885" cy="669885"/>
          </a:xfrm>
          <a:prstGeom prst="rect">
            <a:avLst/>
          </a:prstGeom>
        </p:spPr>
      </p:pic>
      <p:pic>
        <p:nvPicPr>
          <p:cNvPr id="6" name="Graphic 5" descr="Shopping cart">
            <a:extLst>
              <a:ext uri="{FF2B5EF4-FFF2-40B4-BE49-F238E27FC236}">
                <a16:creationId xmlns:a16="http://schemas.microsoft.com/office/drawing/2014/main" id="{DDFD7827-FF5A-4F33-901F-BE938C562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949" y="3610802"/>
            <a:ext cx="669885" cy="669885"/>
          </a:xfrm>
          <a:prstGeom prst="rect">
            <a:avLst/>
          </a:prstGeom>
        </p:spPr>
      </p:pic>
      <p:pic>
        <p:nvPicPr>
          <p:cNvPr id="8" name="Graphic 7" descr="Connections">
            <a:extLst>
              <a:ext uri="{FF2B5EF4-FFF2-40B4-BE49-F238E27FC236}">
                <a16:creationId xmlns:a16="http://schemas.microsoft.com/office/drawing/2014/main" id="{FFAA6E2F-BBD5-4523-8680-E9CC0ACAE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8614" y="3610802"/>
            <a:ext cx="669885" cy="669885"/>
          </a:xfrm>
          <a:prstGeom prst="rect">
            <a:avLst/>
          </a:prstGeom>
        </p:spPr>
      </p:pic>
      <p:pic>
        <p:nvPicPr>
          <p:cNvPr id="10" name="Graphic 9" descr="Briefcase">
            <a:extLst>
              <a:ext uri="{FF2B5EF4-FFF2-40B4-BE49-F238E27FC236}">
                <a16:creationId xmlns:a16="http://schemas.microsoft.com/office/drawing/2014/main" id="{2446F8D1-E45D-408F-873B-BFA783C70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5278" y="3652591"/>
            <a:ext cx="586306" cy="58630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C718C34-F43D-48D6-A3D1-748A02D8BC8F}"/>
              </a:ext>
            </a:extLst>
          </p:cNvPr>
          <p:cNvSpPr/>
          <p:nvPr/>
        </p:nvSpPr>
        <p:spPr>
          <a:xfrm>
            <a:off x="2185283" y="3530801"/>
            <a:ext cx="829886" cy="829886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78C089-928A-493E-94B1-BE48F2573B18}"/>
              </a:ext>
            </a:extLst>
          </p:cNvPr>
          <p:cNvSpPr/>
          <p:nvPr/>
        </p:nvSpPr>
        <p:spPr>
          <a:xfrm>
            <a:off x="4531948" y="3530801"/>
            <a:ext cx="829886" cy="829886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9A4C0C-6E0F-4B9C-AED0-67BF51415F76}"/>
              </a:ext>
            </a:extLst>
          </p:cNvPr>
          <p:cNvSpPr/>
          <p:nvPr/>
        </p:nvSpPr>
        <p:spPr>
          <a:xfrm>
            <a:off x="6878613" y="3530801"/>
            <a:ext cx="829886" cy="829886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42724A-2E56-4726-95D3-FEF745917518}"/>
              </a:ext>
            </a:extLst>
          </p:cNvPr>
          <p:cNvSpPr/>
          <p:nvPr/>
        </p:nvSpPr>
        <p:spPr>
          <a:xfrm>
            <a:off x="9183488" y="3530801"/>
            <a:ext cx="829886" cy="829886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F0C51-5A73-4303-B468-22E89D85AE51}"/>
              </a:ext>
            </a:extLst>
          </p:cNvPr>
          <p:cNvSpPr/>
          <p:nvPr/>
        </p:nvSpPr>
        <p:spPr>
          <a:xfrm>
            <a:off x="2080533" y="4440688"/>
            <a:ext cx="103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805864-E214-451C-A382-BCED699F18B4}"/>
              </a:ext>
            </a:extLst>
          </p:cNvPr>
          <p:cNvSpPr/>
          <p:nvPr/>
        </p:nvSpPr>
        <p:spPr>
          <a:xfrm>
            <a:off x="4427197" y="4440688"/>
            <a:ext cx="103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02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77BEF-13F2-4E50-A39F-93B941B8A607}"/>
              </a:ext>
            </a:extLst>
          </p:cNvPr>
          <p:cNvSpPr/>
          <p:nvPr/>
        </p:nvSpPr>
        <p:spPr>
          <a:xfrm>
            <a:off x="6773861" y="4440688"/>
            <a:ext cx="103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03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51D3CC-41FC-4756-AE39-C557FE3840E8}"/>
              </a:ext>
            </a:extLst>
          </p:cNvPr>
          <p:cNvSpPr/>
          <p:nvPr/>
        </p:nvSpPr>
        <p:spPr>
          <a:xfrm>
            <a:off x="9078737" y="4440688"/>
            <a:ext cx="103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 04</a:t>
            </a:r>
          </a:p>
        </p:txBody>
      </p:sp>
    </p:spTree>
    <p:extLst>
      <p:ext uri="{BB962C8B-B14F-4D97-AF65-F5344CB8AC3E}">
        <p14:creationId xmlns:p14="http://schemas.microsoft.com/office/powerpoint/2010/main" val="400502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CC8A38-368B-4630-B145-C0EC2EF9FD98}"/>
              </a:ext>
            </a:extLst>
          </p:cNvPr>
          <p:cNvSpPr/>
          <p:nvPr/>
        </p:nvSpPr>
        <p:spPr>
          <a:xfrm>
            <a:off x="8187301" y="0"/>
            <a:ext cx="4004699" cy="6858000"/>
          </a:xfrm>
          <a:custGeom>
            <a:avLst/>
            <a:gdLst>
              <a:gd name="connsiteX0" fmla="*/ 1102893 w 4004699"/>
              <a:gd name="connsiteY0" fmla="*/ 0 h 6858000"/>
              <a:gd name="connsiteX1" fmla="*/ 4004699 w 4004699"/>
              <a:gd name="connsiteY1" fmla="*/ 0 h 6858000"/>
              <a:gd name="connsiteX2" fmla="*/ 4004699 w 4004699"/>
              <a:gd name="connsiteY2" fmla="*/ 6858000 h 6858000"/>
              <a:gd name="connsiteX3" fmla="*/ 2739196 w 4004699"/>
              <a:gd name="connsiteY3" fmla="*/ 6858000 h 6858000"/>
              <a:gd name="connsiteX4" fmla="*/ 2641354 w 4004699"/>
              <a:gd name="connsiteY4" fmla="*/ 6793865 h 6858000"/>
              <a:gd name="connsiteX5" fmla="*/ 296299 w 4004699"/>
              <a:gd name="connsiteY5" fmla="*/ 4826000 h 6858000"/>
              <a:gd name="connsiteX6" fmla="*/ 296299 w 4004699"/>
              <a:gd name="connsiteY6" fmla="*/ 3037840 h 6858000"/>
              <a:gd name="connsiteX7" fmla="*/ 1850779 w 4004699"/>
              <a:gd name="connsiteY7" fmla="*/ 1188720 h 6858000"/>
              <a:gd name="connsiteX8" fmla="*/ 1115687 w 4004699"/>
              <a:gd name="connsiteY8" fmla="*/ 290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4699" h="6858000">
                <a:moveTo>
                  <a:pt x="1102893" y="0"/>
                </a:moveTo>
                <a:lnTo>
                  <a:pt x="4004699" y="0"/>
                </a:lnTo>
                <a:lnTo>
                  <a:pt x="4004699" y="6858000"/>
                </a:lnTo>
                <a:lnTo>
                  <a:pt x="2739196" y="6858000"/>
                </a:lnTo>
                <a:lnTo>
                  <a:pt x="2641354" y="6793865"/>
                </a:lnTo>
                <a:cubicBezTo>
                  <a:pt x="1792994" y="6226493"/>
                  <a:pt x="679839" y="5350511"/>
                  <a:pt x="296299" y="4826000"/>
                </a:cubicBezTo>
                <a:cubicBezTo>
                  <a:pt x="-215088" y="4126653"/>
                  <a:pt x="37219" y="3644053"/>
                  <a:pt x="296299" y="3037840"/>
                </a:cubicBezTo>
                <a:cubicBezTo>
                  <a:pt x="555379" y="2431627"/>
                  <a:pt x="1708539" y="1733973"/>
                  <a:pt x="1850779" y="1188720"/>
                </a:cubicBezTo>
                <a:cubicBezTo>
                  <a:pt x="1957459" y="779780"/>
                  <a:pt x="1291662" y="340360"/>
                  <a:pt x="1115687" y="29052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50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1AFACB-AE04-4A23-90E0-A495EF44AEDB}"/>
              </a:ext>
            </a:extLst>
          </p:cNvPr>
          <p:cNvGrpSpPr/>
          <p:nvPr/>
        </p:nvGrpSpPr>
        <p:grpSpPr>
          <a:xfrm>
            <a:off x="6238240" y="1534669"/>
            <a:ext cx="5953760" cy="4137337"/>
            <a:chOff x="3860800" y="1280160"/>
            <a:chExt cx="4765040" cy="31902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D7420E-36DF-4BFA-831C-023D02995344}"/>
                </a:ext>
              </a:extLst>
            </p:cNvPr>
            <p:cNvSpPr/>
            <p:nvPr/>
          </p:nvSpPr>
          <p:spPr>
            <a:xfrm>
              <a:off x="3860800" y="3840480"/>
              <a:ext cx="4765040" cy="314960"/>
            </a:xfrm>
            <a:custGeom>
              <a:avLst/>
              <a:gdLst>
                <a:gd name="connsiteX0" fmla="*/ 0 w 4765040"/>
                <a:gd name="connsiteY0" fmla="*/ 0 h 314960"/>
                <a:gd name="connsiteX1" fmla="*/ 4765040 w 4765040"/>
                <a:gd name="connsiteY1" fmla="*/ 0 h 314960"/>
                <a:gd name="connsiteX2" fmla="*/ 4765040 w 4765040"/>
                <a:gd name="connsiteY2" fmla="*/ 109032 h 314960"/>
                <a:gd name="connsiteX3" fmla="*/ 4559112 w 4765040"/>
                <a:gd name="connsiteY3" fmla="*/ 314960 h 314960"/>
                <a:gd name="connsiteX4" fmla="*/ 205928 w 4765040"/>
                <a:gd name="connsiteY4" fmla="*/ 314960 h 314960"/>
                <a:gd name="connsiteX5" fmla="*/ 0 w 4765040"/>
                <a:gd name="connsiteY5" fmla="*/ 109032 h 314960"/>
                <a:gd name="connsiteX6" fmla="*/ 0 w 4765040"/>
                <a:gd name="connsiteY6" fmla="*/ 0 h 31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5040" h="314960">
                  <a:moveTo>
                    <a:pt x="0" y="0"/>
                  </a:moveTo>
                  <a:lnTo>
                    <a:pt x="4765040" y="0"/>
                  </a:lnTo>
                  <a:lnTo>
                    <a:pt x="4765040" y="109032"/>
                  </a:lnTo>
                  <a:cubicBezTo>
                    <a:pt x="4765040" y="222763"/>
                    <a:pt x="4672843" y="314960"/>
                    <a:pt x="4559112" y="314960"/>
                  </a:cubicBezTo>
                  <a:lnTo>
                    <a:pt x="205928" y="314960"/>
                  </a:lnTo>
                  <a:cubicBezTo>
                    <a:pt x="92197" y="314960"/>
                    <a:pt x="0" y="222763"/>
                    <a:pt x="0" y="1090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D0BB392-1B6D-4107-B7D9-0290CA7FE239}"/>
                </a:ext>
              </a:extLst>
            </p:cNvPr>
            <p:cNvSpPr/>
            <p:nvPr/>
          </p:nvSpPr>
          <p:spPr>
            <a:xfrm>
              <a:off x="3860800" y="1280160"/>
              <a:ext cx="4765040" cy="2560320"/>
            </a:xfrm>
            <a:custGeom>
              <a:avLst/>
              <a:gdLst>
                <a:gd name="connsiteX0" fmla="*/ 205928 w 4765040"/>
                <a:gd name="connsiteY0" fmla="*/ 0 h 2560320"/>
                <a:gd name="connsiteX1" fmla="*/ 4559112 w 4765040"/>
                <a:gd name="connsiteY1" fmla="*/ 0 h 2560320"/>
                <a:gd name="connsiteX2" fmla="*/ 4765040 w 4765040"/>
                <a:gd name="connsiteY2" fmla="*/ 205928 h 2560320"/>
                <a:gd name="connsiteX3" fmla="*/ 4765040 w 4765040"/>
                <a:gd name="connsiteY3" fmla="*/ 2560320 h 2560320"/>
                <a:gd name="connsiteX4" fmla="*/ 0 w 4765040"/>
                <a:gd name="connsiteY4" fmla="*/ 2560320 h 2560320"/>
                <a:gd name="connsiteX5" fmla="*/ 0 w 4765040"/>
                <a:gd name="connsiteY5" fmla="*/ 205928 h 2560320"/>
                <a:gd name="connsiteX6" fmla="*/ 205928 w 4765040"/>
                <a:gd name="connsiteY6" fmla="*/ 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5040" h="2560320">
                  <a:moveTo>
                    <a:pt x="205928" y="0"/>
                  </a:moveTo>
                  <a:lnTo>
                    <a:pt x="4559112" y="0"/>
                  </a:lnTo>
                  <a:cubicBezTo>
                    <a:pt x="4672843" y="0"/>
                    <a:pt x="4765040" y="92197"/>
                    <a:pt x="4765040" y="205928"/>
                  </a:cubicBezTo>
                  <a:lnTo>
                    <a:pt x="4765040" y="2560320"/>
                  </a:lnTo>
                  <a:lnTo>
                    <a:pt x="0" y="2560320"/>
                  </a:lnTo>
                  <a:lnTo>
                    <a:pt x="0" y="205928"/>
                  </a:lnTo>
                  <a:cubicBezTo>
                    <a:pt x="0" y="92197"/>
                    <a:pt x="92197" y="0"/>
                    <a:pt x="2059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1E0D64-12EC-46C9-B9C6-CCA29A586A76}"/>
                </a:ext>
              </a:extLst>
            </p:cNvPr>
            <p:cNvSpPr/>
            <p:nvPr/>
          </p:nvSpPr>
          <p:spPr>
            <a:xfrm>
              <a:off x="5820072" y="4155440"/>
              <a:ext cx="846496" cy="314960"/>
            </a:xfrm>
            <a:custGeom>
              <a:avLst/>
              <a:gdLst>
                <a:gd name="connsiteX0" fmla="*/ 256495 w 846496"/>
                <a:gd name="connsiteY0" fmla="*/ 0 h 660400"/>
                <a:gd name="connsiteX1" fmla="*/ 590001 w 846496"/>
                <a:gd name="connsiteY1" fmla="*/ 0 h 660400"/>
                <a:gd name="connsiteX2" fmla="*/ 576087 w 846496"/>
                <a:gd name="connsiteY2" fmla="*/ 44823 h 660400"/>
                <a:gd name="connsiteX3" fmla="*/ 564218 w 846496"/>
                <a:gd name="connsiteY3" fmla="*/ 162560 h 660400"/>
                <a:gd name="connsiteX4" fmla="*/ 821786 w 846496"/>
                <a:gd name="connsiteY4" fmla="*/ 646988 h 660400"/>
                <a:gd name="connsiteX5" fmla="*/ 846496 w 846496"/>
                <a:gd name="connsiteY5" fmla="*/ 660400 h 660400"/>
                <a:gd name="connsiteX6" fmla="*/ 0 w 846496"/>
                <a:gd name="connsiteY6" fmla="*/ 660400 h 660400"/>
                <a:gd name="connsiteX7" fmla="*/ 24710 w 846496"/>
                <a:gd name="connsiteY7" fmla="*/ 646988 h 660400"/>
                <a:gd name="connsiteX8" fmla="*/ 282278 w 846496"/>
                <a:gd name="connsiteY8" fmla="*/ 162560 h 660400"/>
                <a:gd name="connsiteX9" fmla="*/ 270409 w 846496"/>
                <a:gd name="connsiteY9" fmla="*/ 44823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6496" h="660400">
                  <a:moveTo>
                    <a:pt x="256495" y="0"/>
                  </a:moveTo>
                  <a:lnTo>
                    <a:pt x="590001" y="0"/>
                  </a:lnTo>
                  <a:lnTo>
                    <a:pt x="576087" y="44823"/>
                  </a:lnTo>
                  <a:cubicBezTo>
                    <a:pt x="568305" y="82853"/>
                    <a:pt x="564218" y="122230"/>
                    <a:pt x="564218" y="162560"/>
                  </a:cubicBezTo>
                  <a:cubicBezTo>
                    <a:pt x="564218" y="364213"/>
                    <a:pt x="666388" y="542003"/>
                    <a:pt x="821786" y="646988"/>
                  </a:cubicBezTo>
                  <a:lnTo>
                    <a:pt x="846496" y="660400"/>
                  </a:lnTo>
                  <a:lnTo>
                    <a:pt x="0" y="660400"/>
                  </a:lnTo>
                  <a:lnTo>
                    <a:pt x="24710" y="646988"/>
                  </a:lnTo>
                  <a:cubicBezTo>
                    <a:pt x="180108" y="542003"/>
                    <a:pt x="282278" y="364213"/>
                    <a:pt x="282278" y="162560"/>
                  </a:cubicBezTo>
                  <a:cubicBezTo>
                    <a:pt x="282278" y="122230"/>
                    <a:pt x="278191" y="82853"/>
                    <a:pt x="270409" y="448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394572D-01F0-4601-8025-A6295D98DEC9}"/>
              </a:ext>
            </a:extLst>
          </p:cNvPr>
          <p:cNvSpPr/>
          <p:nvPr/>
        </p:nvSpPr>
        <p:spPr>
          <a:xfrm>
            <a:off x="6407958" y="1788220"/>
            <a:ext cx="5641801" cy="28768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Insert a picture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(format&gt;shape fill&gt;picture)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CB23F-F6B2-49D3-9003-B1A4B2261E6D}"/>
              </a:ext>
            </a:extLst>
          </p:cNvPr>
          <p:cNvSpPr txBox="1"/>
          <p:nvPr/>
        </p:nvSpPr>
        <p:spPr>
          <a:xfrm>
            <a:off x="965541" y="3074152"/>
            <a:ext cx="45208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Pellentesque habitant morbi tristique senectus et netus et malesuada fames ac turpis egestas. Proin pharetra nonummy pede. Mauris et orci.</a:t>
            </a:r>
          </a:p>
          <a:p>
            <a:endParaRPr lang="en-US" sz="1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70B1EA-2B1F-42A3-ACF4-CD345CBE10AF}"/>
              </a:ext>
            </a:extLst>
          </p:cNvPr>
          <p:cNvSpPr/>
          <p:nvPr/>
        </p:nvSpPr>
        <p:spPr>
          <a:xfrm>
            <a:off x="965541" y="1348554"/>
            <a:ext cx="181397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</a:t>
            </a:r>
          </a:p>
          <a:p>
            <a:r>
              <a:rPr lang="en-US" sz="4800" b="1" cap="none" spc="0" dirty="0">
                <a:ln w="0"/>
                <a:solidFill>
                  <a:srgbClr val="41CF96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39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23FB9-E956-4824-8BBB-A335BA0D681A}"/>
              </a:ext>
            </a:extLst>
          </p:cNvPr>
          <p:cNvSpPr/>
          <p:nvPr/>
        </p:nvSpPr>
        <p:spPr>
          <a:xfrm>
            <a:off x="1984637" y="841659"/>
            <a:ext cx="3288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slide </a:t>
            </a:r>
            <a:r>
              <a:rPr lang="en-US" sz="3200" b="1" cap="none" spc="300" dirty="0">
                <a:ln w="0"/>
                <a:solidFill>
                  <a:srgbClr val="41CF96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02C90-A235-45CC-9041-14F91D9B0013}"/>
              </a:ext>
            </a:extLst>
          </p:cNvPr>
          <p:cNvSpPr txBox="1"/>
          <p:nvPr/>
        </p:nvSpPr>
        <p:spPr>
          <a:xfrm>
            <a:off x="644362" y="2521258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0B5EC-F6CA-47FB-95A1-EA0272867FF1}"/>
              </a:ext>
            </a:extLst>
          </p:cNvPr>
          <p:cNvSpPr txBox="1"/>
          <p:nvPr/>
        </p:nvSpPr>
        <p:spPr>
          <a:xfrm>
            <a:off x="644362" y="4273482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5815C-D5F8-49AF-8895-E0053A540B44}"/>
              </a:ext>
            </a:extLst>
          </p:cNvPr>
          <p:cNvSpPr txBox="1"/>
          <p:nvPr/>
        </p:nvSpPr>
        <p:spPr>
          <a:xfrm>
            <a:off x="3982366" y="2521258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49B9F-621A-404D-A894-028358B46A56}"/>
              </a:ext>
            </a:extLst>
          </p:cNvPr>
          <p:cNvSpPr txBox="1"/>
          <p:nvPr/>
        </p:nvSpPr>
        <p:spPr>
          <a:xfrm>
            <a:off x="3982366" y="4273482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A0466-1B69-4C1D-AC6A-71E2945D9788}"/>
              </a:ext>
            </a:extLst>
          </p:cNvPr>
          <p:cNvSpPr/>
          <p:nvPr/>
        </p:nvSpPr>
        <p:spPr>
          <a:xfrm>
            <a:off x="7268901" y="0"/>
            <a:ext cx="49230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65B18C7-95A9-4AF0-9ABD-D43328E1D90E}"/>
              </a:ext>
            </a:extLst>
          </p:cNvPr>
          <p:cNvSpPr/>
          <p:nvPr/>
        </p:nvSpPr>
        <p:spPr>
          <a:xfrm>
            <a:off x="9174159" y="2402298"/>
            <a:ext cx="1669002" cy="1669002"/>
          </a:xfrm>
          <a:prstGeom prst="diamond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3DC63D1C-0312-40E0-9EDB-D6B5CAF77AF7}"/>
              </a:ext>
            </a:extLst>
          </p:cNvPr>
          <p:cNvSpPr/>
          <p:nvPr/>
        </p:nvSpPr>
        <p:spPr>
          <a:xfrm rot="2700000">
            <a:off x="9174159" y="2402298"/>
            <a:ext cx="1669002" cy="1669002"/>
          </a:xfrm>
          <a:prstGeom prst="diamond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EB2CA-8A2D-41D3-B251-CDD684A824C6}"/>
              </a:ext>
            </a:extLst>
          </p:cNvPr>
          <p:cNvSpPr/>
          <p:nvPr/>
        </p:nvSpPr>
        <p:spPr>
          <a:xfrm>
            <a:off x="7934841" y="841659"/>
            <a:ext cx="3778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9049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rvice">
            <a:extLst>
              <a:ext uri="{FF2B5EF4-FFF2-40B4-BE49-F238E27FC236}">
                <a16:creationId xmlns:a16="http://schemas.microsoft.com/office/drawing/2014/main" id="{AEFC322C-3A32-4F21-AA64-C807B5C8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06" y="3058291"/>
            <a:ext cx="4716133" cy="31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10C608-BCF4-491C-ABBB-EA4715ABAAC3}"/>
              </a:ext>
            </a:extLst>
          </p:cNvPr>
          <p:cNvSpPr/>
          <p:nvPr/>
        </p:nvSpPr>
        <p:spPr>
          <a:xfrm>
            <a:off x="7326706" y="3052570"/>
            <a:ext cx="4716133" cy="312635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service icon">
            <a:extLst>
              <a:ext uri="{FF2B5EF4-FFF2-40B4-BE49-F238E27FC236}">
                <a16:creationId xmlns:a16="http://schemas.microsoft.com/office/drawing/2014/main" id="{FD46E7F2-E54E-4545-AF52-8A8E0BBA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24" y="627955"/>
            <a:ext cx="1284165" cy="12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Parallelogram 2047">
            <a:extLst>
              <a:ext uri="{FF2B5EF4-FFF2-40B4-BE49-F238E27FC236}">
                <a16:creationId xmlns:a16="http://schemas.microsoft.com/office/drawing/2014/main" id="{A9994080-E38A-4CA1-BE05-8E726C2D791A}"/>
              </a:ext>
            </a:extLst>
          </p:cNvPr>
          <p:cNvSpPr/>
          <p:nvPr/>
        </p:nvSpPr>
        <p:spPr>
          <a:xfrm>
            <a:off x="8739015" y="0"/>
            <a:ext cx="3452985" cy="6858000"/>
          </a:xfrm>
          <a:prstGeom prst="parallelogram">
            <a:avLst/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E575E-38A0-419A-B56B-3C00B3ED5D44}"/>
              </a:ext>
            </a:extLst>
          </p:cNvPr>
          <p:cNvSpPr/>
          <p:nvPr/>
        </p:nvSpPr>
        <p:spPr>
          <a:xfrm>
            <a:off x="1148341" y="627955"/>
            <a:ext cx="42594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your services </a:t>
            </a:r>
          </a:p>
          <a:p>
            <a:r>
              <a:rPr lang="en-US" sz="32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en-US" sz="32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rgbClr val="EE583A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ICON</a:t>
            </a:r>
            <a:endParaRPr lang="en-US" sz="3200" b="1" cap="none" spc="0" dirty="0">
              <a:ln w="0"/>
              <a:solidFill>
                <a:srgbClr val="EE583A"/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A50975-8FBD-44C9-B6D3-E64089BEFE9B}"/>
              </a:ext>
            </a:extLst>
          </p:cNvPr>
          <p:cNvGrpSpPr/>
          <p:nvPr/>
        </p:nvGrpSpPr>
        <p:grpSpPr>
          <a:xfrm>
            <a:off x="1148341" y="4476864"/>
            <a:ext cx="652236" cy="652236"/>
            <a:chOff x="1148341" y="4156676"/>
            <a:chExt cx="652236" cy="6522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E3B3DA-E7FA-408B-98C9-30C07712C7C1}"/>
                </a:ext>
              </a:extLst>
            </p:cNvPr>
            <p:cNvSpPr/>
            <p:nvPr/>
          </p:nvSpPr>
          <p:spPr>
            <a:xfrm>
              <a:off x="1148341" y="4156676"/>
              <a:ext cx="652236" cy="652236"/>
            </a:xfrm>
            <a:prstGeom prst="rect">
              <a:avLst/>
            </a:prstGeom>
            <a:solidFill>
              <a:srgbClr val="41CF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Target Audience">
              <a:extLst>
                <a:ext uri="{FF2B5EF4-FFF2-40B4-BE49-F238E27FC236}">
                  <a16:creationId xmlns:a16="http://schemas.microsoft.com/office/drawing/2014/main" id="{A35ECE42-1D36-4B13-A005-98FFA4C62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68539" y="4301282"/>
              <a:ext cx="425796" cy="42579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5D3EDA-6573-4F55-90C8-262B191070CF}"/>
              </a:ext>
            </a:extLst>
          </p:cNvPr>
          <p:cNvGrpSpPr/>
          <p:nvPr/>
        </p:nvGrpSpPr>
        <p:grpSpPr>
          <a:xfrm>
            <a:off x="1148341" y="5352070"/>
            <a:ext cx="652236" cy="652236"/>
            <a:chOff x="1148341" y="4871788"/>
            <a:chExt cx="652236" cy="6522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D96DC1-A279-4795-8D13-4D4CD9E08F79}"/>
                </a:ext>
              </a:extLst>
            </p:cNvPr>
            <p:cNvSpPr/>
            <p:nvPr/>
          </p:nvSpPr>
          <p:spPr>
            <a:xfrm>
              <a:off x="1148341" y="4871788"/>
              <a:ext cx="652236" cy="652236"/>
            </a:xfrm>
            <a:prstGeom prst="rect">
              <a:avLst/>
            </a:prstGeom>
            <a:solidFill>
              <a:srgbClr val="EE5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Shopping cart">
              <a:extLst>
                <a:ext uri="{FF2B5EF4-FFF2-40B4-BE49-F238E27FC236}">
                  <a16:creationId xmlns:a16="http://schemas.microsoft.com/office/drawing/2014/main" id="{DDFD7827-FF5A-4F33-901F-BE938C56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1965" y="5016315"/>
              <a:ext cx="383927" cy="3839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3BAB8-BA78-405A-AE8E-85EFC08438C9}"/>
              </a:ext>
            </a:extLst>
          </p:cNvPr>
          <p:cNvGrpSpPr/>
          <p:nvPr/>
        </p:nvGrpSpPr>
        <p:grpSpPr>
          <a:xfrm>
            <a:off x="1156103" y="3601658"/>
            <a:ext cx="652236" cy="652236"/>
            <a:chOff x="1156103" y="3441564"/>
            <a:chExt cx="652236" cy="6522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ED0C85-D552-4107-9D1E-02D64AF3799D}"/>
                </a:ext>
              </a:extLst>
            </p:cNvPr>
            <p:cNvSpPr/>
            <p:nvPr/>
          </p:nvSpPr>
          <p:spPr>
            <a:xfrm>
              <a:off x="1156103" y="3441564"/>
              <a:ext cx="652236" cy="6522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Connections">
              <a:extLst>
                <a:ext uri="{FF2B5EF4-FFF2-40B4-BE49-F238E27FC236}">
                  <a16:creationId xmlns:a16="http://schemas.microsoft.com/office/drawing/2014/main" id="{FFAA6E2F-BBD5-4523-8680-E9CC0ACA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8725" y="3586091"/>
              <a:ext cx="431468" cy="4314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B2AB8C-7D28-41A1-8A06-09653A1EBCDD}"/>
              </a:ext>
            </a:extLst>
          </p:cNvPr>
          <p:cNvGrpSpPr/>
          <p:nvPr/>
        </p:nvGrpSpPr>
        <p:grpSpPr>
          <a:xfrm>
            <a:off x="1156103" y="2726452"/>
            <a:ext cx="652236" cy="652236"/>
            <a:chOff x="1156103" y="2726452"/>
            <a:chExt cx="652236" cy="652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905FBF-8556-4190-A915-F68C2415B18B}"/>
                </a:ext>
              </a:extLst>
            </p:cNvPr>
            <p:cNvSpPr/>
            <p:nvPr/>
          </p:nvSpPr>
          <p:spPr>
            <a:xfrm>
              <a:off x="1156103" y="2726452"/>
              <a:ext cx="652236" cy="65223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Briefcase">
              <a:extLst>
                <a:ext uri="{FF2B5EF4-FFF2-40B4-BE49-F238E27FC236}">
                  <a16:creationId xmlns:a16="http://schemas.microsoft.com/office/drawing/2014/main" id="{2446F8D1-E45D-408F-873B-BFA783C7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50234" y="2935690"/>
              <a:ext cx="290995" cy="29099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F0C51-5A73-4303-B468-22E89D85AE51}"/>
              </a:ext>
            </a:extLst>
          </p:cNvPr>
          <p:cNvSpPr/>
          <p:nvPr/>
        </p:nvSpPr>
        <p:spPr>
          <a:xfrm>
            <a:off x="1914810" y="2672123"/>
            <a:ext cx="53054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SERVICE 02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elit.Maecenas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  <a:r>
              <a:rPr lang="en-US" sz="1400" dirty="0" err="1"/>
              <a:t>Fusce</a:t>
            </a:r>
            <a:r>
              <a:rPr lang="en-US" sz="1400" dirty="0"/>
              <a:t> </a:t>
            </a:r>
            <a:r>
              <a:rPr lang="en-US" sz="1400" dirty="0" err="1"/>
              <a:t>posuere</a:t>
            </a:r>
            <a:r>
              <a:rPr lang="en-US" sz="1400" dirty="0"/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6E212-8B5D-4FC4-AED1-ADBD49117556}"/>
              </a:ext>
            </a:extLst>
          </p:cNvPr>
          <p:cNvSpPr/>
          <p:nvPr/>
        </p:nvSpPr>
        <p:spPr>
          <a:xfrm>
            <a:off x="1914810" y="3545904"/>
            <a:ext cx="53054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SERVICE 02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elit.Maecenas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  <a:r>
              <a:rPr lang="en-US" sz="1400" dirty="0" err="1"/>
              <a:t>Fusce</a:t>
            </a:r>
            <a:r>
              <a:rPr lang="en-US" sz="1400" dirty="0"/>
              <a:t> </a:t>
            </a:r>
            <a:r>
              <a:rPr lang="en-US" sz="1400" dirty="0" err="1"/>
              <a:t>posuere</a:t>
            </a:r>
            <a:r>
              <a:rPr lang="en-US" sz="1400" dirty="0"/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3ACEB7-C30C-4CEF-8B21-E77CA2E66F5A}"/>
              </a:ext>
            </a:extLst>
          </p:cNvPr>
          <p:cNvSpPr/>
          <p:nvPr/>
        </p:nvSpPr>
        <p:spPr>
          <a:xfrm>
            <a:off x="1914810" y="4419685"/>
            <a:ext cx="53054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SERVICE 02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elit.Maecenas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  <a:r>
              <a:rPr lang="en-US" sz="1400" dirty="0" err="1"/>
              <a:t>Fusce</a:t>
            </a:r>
            <a:r>
              <a:rPr lang="en-US" sz="1400" dirty="0"/>
              <a:t> </a:t>
            </a:r>
            <a:r>
              <a:rPr lang="en-US" sz="1400" dirty="0" err="1"/>
              <a:t>posuere</a:t>
            </a:r>
            <a:r>
              <a:rPr lang="en-US" sz="1400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F341CA-340C-4838-A18E-EB65E043CD61}"/>
              </a:ext>
            </a:extLst>
          </p:cNvPr>
          <p:cNvSpPr/>
          <p:nvPr/>
        </p:nvSpPr>
        <p:spPr>
          <a:xfrm>
            <a:off x="1914810" y="5293467"/>
            <a:ext cx="53054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none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SERVICE 02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elit.Maecenas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  <a:r>
              <a:rPr lang="en-US" sz="1400" dirty="0" err="1"/>
              <a:t>Fusce</a:t>
            </a:r>
            <a:r>
              <a:rPr lang="en-US" sz="1400" dirty="0"/>
              <a:t> </a:t>
            </a:r>
            <a:r>
              <a:rPr lang="en-US" sz="1400" dirty="0" err="1"/>
              <a:t>posuere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7590C3-6CA2-414B-BC34-1FC34A86AACD}"/>
              </a:ext>
            </a:extLst>
          </p:cNvPr>
          <p:cNvSpPr/>
          <p:nvPr/>
        </p:nvSpPr>
        <p:spPr>
          <a:xfrm>
            <a:off x="7122160" y="2138268"/>
            <a:ext cx="4561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</a:t>
            </a:r>
            <a:r>
              <a:rPr lang="en-US" sz="3600" cap="none" spc="0" dirty="0">
                <a:ln w="0"/>
                <a:solidFill>
                  <a:srgbClr val="EE583A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Chart</a:t>
            </a:r>
            <a:r>
              <a:rPr lang="en-US" sz="3600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</a:t>
            </a:r>
          </a:p>
          <a:p>
            <a:r>
              <a:rPr lang="en-US" sz="3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</a:t>
            </a:r>
          </a:p>
          <a:p>
            <a:r>
              <a:rPr lang="en-US" sz="3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DATA</a:t>
            </a:r>
            <a:endParaRPr lang="en-US" sz="360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8A85637-4060-4124-AD5B-A2EC0C79A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731525"/>
              </p:ext>
            </p:extLst>
          </p:nvPr>
        </p:nvGraphicFramePr>
        <p:xfrm>
          <a:off x="1209041" y="1782233"/>
          <a:ext cx="5212080" cy="329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3D2B66-3A8E-4C75-8D9C-0056EA964421}"/>
              </a:ext>
            </a:extLst>
          </p:cNvPr>
          <p:cNvSpPr/>
          <p:nvPr/>
        </p:nvSpPr>
        <p:spPr>
          <a:xfrm>
            <a:off x="7122160" y="4027114"/>
            <a:ext cx="43042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elit.Maecenas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 </a:t>
            </a:r>
            <a:r>
              <a:rPr lang="en-US" sz="1400" dirty="0" err="1"/>
              <a:t>congue</a:t>
            </a:r>
            <a:r>
              <a:rPr lang="en-US" sz="1400" dirty="0"/>
              <a:t> </a:t>
            </a:r>
            <a:r>
              <a:rPr lang="en-US" sz="1400" dirty="0" err="1"/>
              <a:t>massa</a:t>
            </a:r>
            <a:r>
              <a:rPr lang="en-US" sz="1400" dirty="0"/>
              <a:t>. </a:t>
            </a:r>
            <a:r>
              <a:rPr lang="en-US" sz="1400" dirty="0" err="1"/>
              <a:t>Fusce</a:t>
            </a:r>
            <a:r>
              <a:rPr lang="en-US" sz="1400" dirty="0"/>
              <a:t> </a:t>
            </a:r>
            <a:r>
              <a:rPr lang="en-US" sz="1400" dirty="0" err="1"/>
              <a:t>posuere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00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7C610C-BC19-445B-BBB0-9886BBAC3BEF}"/>
              </a:ext>
            </a:extLst>
          </p:cNvPr>
          <p:cNvSpPr txBox="1"/>
          <p:nvPr/>
        </p:nvSpPr>
        <p:spPr>
          <a:xfrm>
            <a:off x="2406671" y="2822071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6390C-2AFD-4698-B551-76E8F3EA3920}"/>
              </a:ext>
            </a:extLst>
          </p:cNvPr>
          <p:cNvSpPr txBox="1"/>
          <p:nvPr/>
        </p:nvSpPr>
        <p:spPr>
          <a:xfrm>
            <a:off x="2406671" y="4335911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5BB59-C899-44A2-A19F-28E7B9205E5C}"/>
              </a:ext>
            </a:extLst>
          </p:cNvPr>
          <p:cNvSpPr txBox="1"/>
          <p:nvPr/>
        </p:nvSpPr>
        <p:spPr>
          <a:xfrm>
            <a:off x="7466351" y="2822071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04B6F-378C-49C1-BF4F-01294024422B}"/>
              </a:ext>
            </a:extLst>
          </p:cNvPr>
          <p:cNvSpPr txBox="1"/>
          <p:nvPr/>
        </p:nvSpPr>
        <p:spPr>
          <a:xfrm>
            <a:off x="7466351" y="4335911"/>
            <a:ext cx="25834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CONTENT 1</a:t>
            </a:r>
          </a:p>
          <a:p>
            <a:pPr algn="just"/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E27A56-5788-4BDB-A0DD-DF152DAAB25E}"/>
              </a:ext>
            </a:extLst>
          </p:cNvPr>
          <p:cNvSpPr/>
          <p:nvPr/>
        </p:nvSpPr>
        <p:spPr>
          <a:xfrm>
            <a:off x="1771856" y="2916820"/>
            <a:ext cx="393539" cy="39353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26CA26-5FEB-470C-A93A-FC9A5E64949E}"/>
              </a:ext>
            </a:extLst>
          </p:cNvPr>
          <p:cNvSpPr/>
          <p:nvPr/>
        </p:nvSpPr>
        <p:spPr>
          <a:xfrm>
            <a:off x="2702192" y="0"/>
            <a:ext cx="6787616" cy="2119709"/>
          </a:xfrm>
          <a:custGeom>
            <a:avLst/>
            <a:gdLst>
              <a:gd name="connsiteX0" fmla="*/ 0 w 6787616"/>
              <a:gd name="connsiteY0" fmla="*/ 0 h 2119709"/>
              <a:gd name="connsiteX1" fmla="*/ 6787616 w 6787616"/>
              <a:gd name="connsiteY1" fmla="*/ 0 h 2119709"/>
              <a:gd name="connsiteX2" fmla="*/ 6726120 w 6787616"/>
              <a:gd name="connsiteY2" fmla="*/ 123057 h 2119709"/>
              <a:gd name="connsiteX3" fmla="*/ 5961466 w 6787616"/>
              <a:gd name="connsiteY3" fmla="*/ 720814 h 2119709"/>
              <a:gd name="connsiteX4" fmla="*/ 5862883 w 6787616"/>
              <a:gd name="connsiteY4" fmla="*/ 754920 h 2119709"/>
              <a:gd name="connsiteX5" fmla="*/ 5860386 w 6787616"/>
              <a:gd name="connsiteY5" fmla="*/ 758642 h 2119709"/>
              <a:gd name="connsiteX6" fmla="*/ 5743639 w 6787616"/>
              <a:gd name="connsiteY6" fmla="*/ 799032 h 2119709"/>
              <a:gd name="connsiteX7" fmla="*/ 5179331 w 6787616"/>
              <a:gd name="connsiteY7" fmla="*/ 1149774 h 2119709"/>
              <a:gd name="connsiteX8" fmla="*/ 5126954 w 6787616"/>
              <a:gd name="connsiteY8" fmla="*/ 1208466 h 2119709"/>
              <a:gd name="connsiteX9" fmla="*/ 5105000 w 6787616"/>
              <a:gd name="connsiteY9" fmla="*/ 1228419 h 2119709"/>
              <a:gd name="connsiteX10" fmla="*/ 4921254 w 6787616"/>
              <a:gd name="connsiteY10" fmla="*/ 1451121 h 2119709"/>
              <a:gd name="connsiteX11" fmla="*/ 4903703 w 6787616"/>
              <a:gd name="connsiteY11" fmla="*/ 1480011 h 2119709"/>
              <a:gd name="connsiteX12" fmla="*/ 4836165 w 6787616"/>
              <a:gd name="connsiteY12" fmla="*/ 1569372 h 2119709"/>
              <a:gd name="connsiteX13" fmla="*/ 3394932 w 6787616"/>
              <a:gd name="connsiteY13" fmla="*/ 2119709 h 2119709"/>
              <a:gd name="connsiteX14" fmla="*/ 1793451 w 6787616"/>
              <a:gd name="connsiteY14" fmla="*/ 1357341 h 2119709"/>
              <a:gd name="connsiteX15" fmla="*/ 1787744 w 6787616"/>
              <a:gd name="connsiteY15" fmla="*/ 1346141 h 2119709"/>
              <a:gd name="connsiteX16" fmla="*/ 1697943 w 6787616"/>
              <a:gd name="connsiteY16" fmla="*/ 1223827 h 2119709"/>
              <a:gd name="connsiteX17" fmla="*/ 1062159 w 6787616"/>
              <a:gd name="connsiteY17" fmla="*/ 799032 h 2119709"/>
              <a:gd name="connsiteX18" fmla="*/ 1012270 w 6787616"/>
              <a:gd name="connsiteY18" fmla="*/ 781771 h 2119709"/>
              <a:gd name="connsiteX19" fmla="*/ 980330 w 6787616"/>
              <a:gd name="connsiteY19" fmla="*/ 773376 h 2119709"/>
              <a:gd name="connsiteX20" fmla="*/ 90190 w 6787616"/>
              <a:gd name="connsiteY20" fmla="*/ 164393 h 211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87616" h="2119709">
                <a:moveTo>
                  <a:pt x="0" y="0"/>
                </a:moveTo>
                <a:lnTo>
                  <a:pt x="6787616" y="0"/>
                </a:lnTo>
                <a:lnTo>
                  <a:pt x="6726120" y="123057"/>
                </a:lnTo>
                <a:cubicBezTo>
                  <a:pt x="6570748" y="378125"/>
                  <a:pt x="6300092" y="588704"/>
                  <a:pt x="5961466" y="720814"/>
                </a:cubicBezTo>
                <a:lnTo>
                  <a:pt x="5862883" y="754920"/>
                </a:lnTo>
                <a:lnTo>
                  <a:pt x="5860386" y="758642"/>
                </a:lnTo>
                <a:lnTo>
                  <a:pt x="5743639" y="799032"/>
                </a:lnTo>
                <a:cubicBezTo>
                  <a:pt x="5521995" y="885504"/>
                  <a:pt x="5329469" y="1005594"/>
                  <a:pt x="5179331" y="1149774"/>
                </a:cubicBezTo>
                <a:lnTo>
                  <a:pt x="5126954" y="1208466"/>
                </a:lnTo>
                <a:lnTo>
                  <a:pt x="5105000" y="1228419"/>
                </a:lnTo>
                <a:cubicBezTo>
                  <a:pt x="5036922" y="1296497"/>
                  <a:pt x="4975338" y="1371067"/>
                  <a:pt x="4921254" y="1451121"/>
                </a:cubicBezTo>
                <a:lnTo>
                  <a:pt x="4903703" y="1480011"/>
                </a:lnTo>
                <a:lnTo>
                  <a:pt x="4836165" y="1569372"/>
                </a:lnTo>
                <a:cubicBezTo>
                  <a:pt x="4523822" y="1901406"/>
                  <a:pt x="3994875" y="2119709"/>
                  <a:pt x="3394932" y="2119709"/>
                </a:cubicBezTo>
                <a:cubicBezTo>
                  <a:pt x="2675003" y="2119709"/>
                  <a:pt x="2057304" y="1805353"/>
                  <a:pt x="1793451" y="1357341"/>
                </a:cubicBezTo>
                <a:lnTo>
                  <a:pt x="1787744" y="1346141"/>
                </a:lnTo>
                <a:lnTo>
                  <a:pt x="1697943" y="1223827"/>
                </a:lnTo>
                <a:cubicBezTo>
                  <a:pt x="1539697" y="1046559"/>
                  <a:pt x="1320744" y="899916"/>
                  <a:pt x="1062159" y="799032"/>
                </a:cubicBezTo>
                <a:lnTo>
                  <a:pt x="1012270" y="781771"/>
                </a:lnTo>
                <a:lnTo>
                  <a:pt x="980330" y="773376"/>
                </a:lnTo>
                <a:cubicBezTo>
                  <a:pt x="590444" y="654943"/>
                  <a:pt x="273255" y="437243"/>
                  <a:pt x="90190" y="16439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66B353-CB20-49FC-809C-9376F7786622}"/>
              </a:ext>
            </a:extLst>
          </p:cNvPr>
          <p:cNvSpPr/>
          <p:nvPr/>
        </p:nvSpPr>
        <p:spPr>
          <a:xfrm>
            <a:off x="4822679" y="152210"/>
            <a:ext cx="2643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41CF96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en-US" sz="4000" b="1" cap="none" spc="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latin typeface="Sansation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  <a:endParaRPr lang="en-US" sz="4800" b="1" cap="none" spc="0" dirty="0">
              <a:ln w="0"/>
              <a:solidFill>
                <a:schemeClr val="bg1"/>
              </a:solidFill>
              <a:latin typeface="Sansation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3" name="Graphic 32" descr="Single gear">
            <a:extLst>
              <a:ext uri="{FF2B5EF4-FFF2-40B4-BE49-F238E27FC236}">
                <a16:creationId xmlns:a16="http://schemas.microsoft.com/office/drawing/2014/main" id="{CF5DA16B-E287-4FD5-B78A-23855853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3965" y="4441471"/>
            <a:ext cx="289320" cy="289320"/>
          </a:xfrm>
          <a:prstGeom prst="rect">
            <a:avLst/>
          </a:prstGeom>
          <a:effectLst/>
        </p:spPr>
      </p:pic>
      <p:pic>
        <p:nvPicPr>
          <p:cNvPr id="34" name="Graphic 33" descr="Game controller">
            <a:extLst>
              <a:ext uri="{FF2B5EF4-FFF2-40B4-BE49-F238E27FC236}">
                <a16:creationId xmlns:a16="http://schemas.microsoft.com/office/drawing/2014/main" id="{E3F11369-5B10-4574-8D33-1CC22F9F6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3965" y="2968929"/>
            <a:ext cx="289320" cy="289320"/>
          </a:xfrm>
          <a:prstGeom prst="rect">
            <a:avLst/>
          </a:prstGeom>
          <a:effectLst/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3415E29-9DDB-48A5-9A39-AB70CA8D6AE6}"/>
              </a:ext>
            </a:extLst>
          </p:cNvPr>
          <p:cNvSpPr/>
          <p:nvPr/>
        </p:nvSpPr>
        <p:spPr>
          <a:xfrm>
            <a:off x="1771856" y="4389362"/>
            <a:ext cx="393539" cy="39353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6057503-4E36-44C8-8E54-FB5C63DC4898}"/>
              </a:ext>
            </a:extLst>
          </p:cNvPr>
          <p:cNvSpPr/>
          <p:nvPr/>
        </p:nvSpPr>
        <p:spPr>
          <a:xfrm>
            <a:off x="7005159" y="2916820"/>
            <a:ext cx="393539" cy="39353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05D3379-1899-4E46-AFB2-423208B18A99}"/>
              </a:ext>
            </a:extLst>
          </p:cNvPr>
          <p:cNvSpPr/>
          <p:nvPr/>
        </p:nvSpPr>
        <p:spPr>
          <a:xfrm>
            <a:off x="7005159" y="4389362"/>
            <a:ext cx="393539" cy="393539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Connections">
            <a:extLst>
              <a:ext uri="{FF2B5EF4-FFF2-40B4-BE49-F238E27FC236}">
                <a16:creationId xmlns:a16="http://schemas.microsoft.com/office/drawing/2014/main" id="{9109C8C0-5C63-49EC-BF0B-FA1FE3B9E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050736" y="4419256"/>
            <a:ext cx="333750" cy="333750"/>
          </a:xfrm>
          <a:prstGeom prst="rect">
            <a:avLst/>
          </a:prstGeom>
        </p:spPr>
      </p:pic>
      <p:pic>
        <p:nvPicPr>
          <p:cNvPr id="43" name="Graphic 42" descr="Briefcase">
            <a:extLst>
              <a:ext uri="{FF2B5EF4-FFF2-40B4-BE49-F238E27FC236}">
                <a16:creationId xmlns:a16="http://schemas.microsoft.com/office/drawing/2014/main" id="{25963536-4B2A-49D1-820E-1BF71D3B6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071353" y="2968929"/>
            <a:ext cx="292516" cy="292516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E9D4C039-729C-4588-BE6A-8942F69FB493}"/>
              </a:ext>
            </a:extLst>
          </p:cNvPr>
          <p:cNvSpPr/>
          <p:nvPr/>
        </p:nvSpPr>
        <p:spPr>
          <a:xfrm>
            <a:off x="3688840" y="680222"/>
            <a:ext cx="347783" cy="3477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(Body)</vt:lpstr>
      <vt:lpstr>Calibri Light</vt:lpstr>
      <vt:lpstr>Courier New</vt:lpstr>
      <vt:lpstr>Lato</vt:lpstr>
      <vt:lpstr>Sansation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Alam Adnan</dc:creator>
  <cp:lastModifiedBy>L J</cp:lastModifiedBy>
  <cp:revision>23</cp:revision>
  <dcterms:created xsi:type="dcterms:W3CDTF">2019-07-04T03:54:26Z</dcterms:created>
  <dcterms:modified xsi:type="dcterms:W3CDTF">2020-03-09T12:22:25Z</dcterms:modified>
</cp:coreProperties>
</file>