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4" r:id="rId3"/>
  </p:sldMasterIdLst>
  <p:handoutMasterIdLst>
    <p:handoutMasterId r:id="rId19"/>
  </p:handoutMasterIdLst>
  <p:sldIdLst>
    <p:sldId id="279" r:id="rId4"/>
    <p:sldId id="258" r:id="rId5"/>
    <p:sldId id="266" r:id="rId6"/>
    <p:sldId id="314" r:id="rId7"/>
    <p:sldId id="264" r:id="rId8"/>
    <p:sldId id="303" r:id="rId9"/>
    <p:sldId id="267" r:id="rId10"/>
    <p:sldId id="274" r:id="rId11"/>
    <p:sldId id="316" r:id="rId12"/>
    <p:sldId id="315" r:id="rId13"/>
    <p:sldId id="265" r:id="rId14"/>
    <p:sldId id="313" r:id="rId15"/>
    <p:sldId id="305" r:id="rId16"/>
    <p:sldId id="306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E6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9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32" y="7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F014-DC08-4922-BCEE-BD88DE8FE7C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9321-4EC0-43AE-9F03-B3EE854C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4D314-A710-48DE-8187-89FFC063AEFE}"/>
              </a:ext>
            </a:extLst>
          </p:cNvPr>
          <p:cNvSpPr/>
          <p:nvPr userDrawn="1"/>
        </p:nvSpPr>
        <p:spPr>
          <a:xfrm>
            <a:off x="0" y="5073741"/>
            <a:ext cx="12192000" cy="1784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4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55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72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21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00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59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0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17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8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4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51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2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7" y="925918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7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6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7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8" y="4192650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477136"/>
            <a:ext cx="10262022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0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6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53" r:id="rId5"/>
    <p:sldLayoutId id="2147483660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1" r:id="rId13"/>
    <p:sldLayoutId id="2147483670" r:id="rId14"/>
    <p:sldLayoutId id="2147483665" r:id="rId15"/>
    <p:sldLayoutId id="2147483656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72C19A-3FDF-4384-A3B3-A97D3EB2A7D6}"/>
              </a:ext>
            </a:extLst>
          </p:cNvPr>
          <p:cNvSpPr/>
          <p:nvPr/>
        </p:nvSpPr>
        <p:spPr>
          <a:xfrm rot="5400000">
            <a:off x="7159730" y="1735941"/>
            <a:ext cx="4792428" cy="1895120"/>
          </a:xfrm>
          <a:custGeom>
            <a:avLst/>
            <a:gdLst>
              <a:gd name="connsiteX0" fmla="*/ 192498 w 4792428"/>
              <a:gd name="connsiteY0" fmla="*/ 947561 h 1895120"/>
              <a:gd name="connsiteX1" fmla="*/ 322952 w 4792428"/>
              <a:gd name="connsiteY1" fmla="*/ 1078014 h 1895120"/>
              <a:gd name="connsiteX2" fmla="*/ 453405 w 4792428"/>
              <a:gd name="connsiteY2" fmla="*/ 947561 h 1895120"/>
              <a:gd name="connsiteX3" fmla="*/ 322952 w 4792428"/>
              <a:gd name="connsiteY3" fmla="*/ 817106 h 1895120"/>
              <a:gd name="connsiteX4" fmla="*/ 192498 w 4792428"/>
              <a:gd name="connsiteY4" fmla="*/ 947561 h 1895120"/>
              <a:gd name="connsiteX5" fmla="*/ 0 w 4792428"/>
              <a:gd name="connsiteY5" fmla="*/ 947561 h 1895120"/>
              <a:gd name="connsiteX6" fmla="*/ 756593 w 4792428"/>
              <a:gd name="connsiteY6" fmla="*/ 19252 h 1895120"/>
              <a:gd name="connsiteX7" fmla="*/ 947558 w 4792428"/>
              <a:gd name="connsiteY7" fmla="*/ 0 h 1895120"/>
              <a:gd name="connsiteX8" fmla="*/ 1648740 w 4792428"/>
              <a:gd name="connsiteY8" fmla="*/ 312547 h 1895120"/>
              <a:gd name="connsiteX9" fmla="*/ 1711908 w 4792428"/>
              <a:gd name="connsiteY9" fmla="*/ 393845 h 1895120"/>
              <a:gd name="connsiteX10" fmla="*/ 1771988 w 4792428"/>
              <a:gd name="connsiteY10" fmla="*/ 393845 h 1895120"/>
              <a:gd name="connsiteX11" fmla="*/ 1935264 w 4792428"/>
              <a:gd name="connsiteY11" fmla="*/ 532275 h 1895120"/>
              <a:gd name="connsiteX12" fmla="*/ 2045321 w 4792428"/>
              <a:gd name="connsiteY12" fmla="*/ 532275 h 1895120"/>
              <a:gd name="connsiteX13" fmla="*/ 2045321 w 4792428"/>
              <a:gd name="connsiteY13" fmla="*/ 528205 h 1895120"/>
              <a:gd name="connsiteX14" fmla="*/ 2127380 w 4792428"/>
              <a:gd name="connsiteY14" fmla="*/ 404405 h 1895120"/>
              <a:gd name="connsiteX15" fmla="*/ 2179676 w 4792428"/>
              <a:gd name="connsiteY15" fmla="*/ 393845 h 1895120"/>
              <a:gd name="connsiteX16" fmla="*/ 2291251 w 4792428"/>
              <a:gd name="connsiteY16" fmla="*/ 393845 h 1895120"/>
              <a:gd name="connsiteX17" fmla="*/ 2425607 w 4792428"/>
              <a:gd name="connsiteY17" fmla="*/ 528205 h 1895120"/>
              <a:gd name="connsiteX18" fmla="*/ 2425611 w 4792428"/>
              <a:gd name="connsiteY18" fmla="*/ 532275 h 1895120"/>
              <a:gd name="connsiteX19" fmla="*/ 4792428 w 4792428"/>
              <a:gd name="connsiteY19" fmla="*/ 515343 h 1895120"/>
              <a:gd name="connsiteX20" fmla="*/ 4792428 w 4792428"/>
              <a:gd name="connsiteY20" fmla="*/ 1343157 h 1895120"/>
              <a:gd name="connsiteX21" fmla="*/ 3237801 w 4792428"/>
              <a:gd name="connsiteY21" fmla="*/ 1362847 h 1895120"/>
              <a:gd name="connsiteX22" fmla="*/ 2425607 w 4792428"/>
              <a:gd name="connsiteY22" fmla="*/ 1362847 h 1895120"/>
              <a:gd name="connsiteX23" fmla="*/ 2425607 w 4792428"/>
              <a:gd name="connsiteY23" fmla="*/ 1366917 h 1895120"/>
              <a:gd name="connsiteX24" fmla="*/ 2291248 w 4792428"/>
              <a:gd name="connsiteY24" fmla="*/ 1501276 h 1895120"/>
              <a:gd name="connsiteX25" fmla="*/ 2179676 w 4792428"/>
              <a:gd name="connsiteY25" fmla="*/ 1501276 h 1895120"/>
              <a:gd name="connsiteX26" fmla="*/ 2045321 w 4792428"/>
              <a:gd name="connsiteY26" fmla="*/ 1366917 h 1895120"/>
              <a:gd name="connsiteX27" fmla="*/ 2045321 w 4792428"/>
              <a:gd name="connsiteY27" fmla="*/ 1362847 h 1895120"/>
              <a:gd name="connsiteX28" fmla="*/ 1935264 w 4792428"/>
              <a:gd name="connsiteY28" fmla="*/ 1362847 h 1895120"/>
              <a:gd name="connsiteX29" fmla="*/ 1771987 w 4792428"/>
              <a:gd name="connsiteY29" fmla="*/ 1501276 h 1895120"/>
              <a:gd name="connsiteX30" fmla="*/ 1711318 w 4792428"/>
              <a:gd name="connsiteY30" fmla="*/ 1501276 h 1895120"/>
              <a:gd name="connsiteX31" fmla="*/ 1686066 w 4792428"/>
              <a:gd name="connsiteY31" fmla="*/ 1537935 h 1895120"/>
              <a:gd name="connsiteX32" fmla="*/ 947558 w 4792428"/>
              <a:gd name="connsiteY32" fmla="*/ 1895120 h 1895120"/>
              <a:gd name="connsiteX33" fmla="*/ 0 w 4792428"/>
              <a:gd name="connsiteY33" fmla="*/ 947561 h 18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92428" h="1895120">
                <a:moveTo>
                  <a:pt x="192498" y="947561"/>
                </a:moveTo>
                <a:cubicBezTo>
                  <a:pt x="192498" y="1019608"/>
                  <a:pt x="250905" y="1078014"/>
                  <a:pt x="322952" y="1078014"/>
                </a:cubicBezTo>
                <a:cubicBezTo>
                  <a:pt x="394999" y="1078014"/>
                  <a:pt x="453405" y="1019608"/>
                  <a:pt x="453405" y="947561"/>
                </a:cubicBezTo>
                <a:cubicBezTo>
                  <a:pt x="453405" y="875513"/>
                  <a:pt x="394999" y="817106"/>
                  <a:pt x="322952" y="817106"/>
                </a:cubicBezTo>
                <a:cubicBezTo>
                  <a:pt x="250905" y="817106"/>
                  <a:pt x="192498" y="875513"/>
                  <a:pt x="192498" y="947561"/>
                </a:cubicBezTo>
                <a:close/>
                <a:moveTo>
                  <a:pt x="0" y="947561"/>
                </a:moveTo>
                <a:cubicBezTo>
                  <a:pt x="0" y="489653"/>
                  <a:pt x="324805" y="107608"/>
                  <a:pt x="756593" y="19252"/>
                </a:cubicBezTo>
                <a:cubicBezTo>
                  <a:pt x="818277" y="6628"/>
                  <a:pt x="882144" y="0"/>
                  <a:pt x="947558" y="0"/>
                </a:cubicBezTo>
                <a:cubicBezTo>
                  <a:pt x="1226240" y="0"/>
                  <a:pt x="1476824" y="120306"/>
                  <a:pt x="1648740" y="312547"/>
                </a:cubicBezTo>
                <a:lnTo>
                  <a:pt x="1711908" y="393845"/>
                </a:lnTo>
                <a:lnTo>
                  <a:pt x="1771988" y="393845"/>
                </a:lnTo>
                <a:cubicBezTo>
                  <a:pt x="1854779" y="393845"/>
                  <a:pt x="1923713" y="453180"/>
                  <a:pt x="1935264" y="532275"/>
                </a:cubicBezTo>
                <a:lnTo>
                  <a:pt x="2045321" y="532275"/>
                </a:lnTo>
                <a:lnTo>
                  <a:pt x="2045321" y="528205"/>
                </a:lnTo>
                <a:cubicBezTo>
                  <a:pt x="2045318" y="472553"/>
                  <a:pt x="2079156" y="424800"/>
                  <a:pt x="2127380" y="404405"/>
                </a:cubicBezTo>
                <a:cubicBezTo>
                  <a:pt x="2143455" y="397605"/>
                  <a:pt x="2161128" y="393845"/>
                  <a:pt x="2179676" y="393845"/>
                </a:cubicBezTo>
                <a:lnTo>
                  <a:pt x="2291251" y="393845"/>
                </a:lnTo>
                <a:cubicBezTo>
                  <a:pt x="2365455" y="393845"/>
                  <a:pt x="2425607" y="454001"/>
                  <a:pt x="2425607" y="528205"/>
                </a:cubicBezTo>
                <a:cubicBezTo>
                  <a:pt x="2425607" y="529560"/>
                  <a:pt x="2425611" y="530919"/>
                  <a:pt x="2425611" y="532275"/>
                </a:cubicBezTo>
                <a:lnTo>
                  <a:pt x="4792428" y="515343"/>
                </a:lnTo>
                <a:lnTo>
                  <a:pt x="4792428" y="1343157"/>
                </a:lnTo>
                <a:lnTo>
                  <a:pt x="3237801" y="1362847"/>
                </a:lnTo>
                <a:lnTo>
                  <a:pt x="2425607" y="1362847"/>
                </a:lnTo>
                <a:lnTo>
                  <a:pt x="2425607" y="1366917"/>
                </a:lnTo>
                <a:cubicBezTo>
                  <a:pt x="2425611" y="1441122"/>
                  <a:pt x="2365455" y="1501276"/>
                  <a:pt x="2291248" y="1501276"/>
                </a:cubicBezTo>
                <a:lnTo>
                  <a:pt x="2179676" y="1501276"/>
                </a:lnTo>
                <a:cubicBezTo>
                  <a:pt x="2105471" y="1501276"/>
                  <a:pt x="2045318" y="1441122"/>
                  <a:pt x="2045321" y="1366917"/>
                </a:cubicBezTo>
                <a:lnTo>
                  <a:pt x="2045321" y="1362847"/>
                </a:lnTo>
                <a:lnTo>
                  <a:pt x="1935264" y="1362847"/>
                </a:lnTo>
                <a:cubicBezTo>
                  <a:pt x="1923713" y="1441942"/>
                  <a:pt x="1854779" y="1501276"/>
                  <a:pt x="1771987" y="1501276"/>
                </a:cubicBezTo>
                <a:lnTo>
                  <a:pt x="1711318" y="1501276"/>
                </a:lnTo>
                <a:lnTo>
                  <a:pt x="1686066" y="1537935"/>
                </a:lnTo>
                <a:cubicBezTo>
                  <a:pt x="1514242" y="1756097"/>
                  <a:pt x="1247135" y="1895120"/>
                  <a:pt x="947558" y="1895120"/>
                </a:cubicBezTo>
                <a:cubicBezTo>
                  <a:pt x="424237" y="1895120"/>
                  <a:pt x="0" y="1470884"/>
                  <a:pt x="0" y="9475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190500" stA="52000" endA="300" endPos="4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BE549-0762-43B4-95E7-CC02F23EA21F}"/>
              </a:ext>
            </a:extLst>
          </p:cNvPr>
          <p:cNvSpPr txBox="1"/>
          <p:nvPr/>
        </p:nvSpPr>
        <p:spPr>
          <a:xfrm>
            <a:off x="764787" y="2446254"/>
            <a:ext cx="6155104" cy="1107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cs typeface="Arial" pitchFamily="34" charset="0"/>
              </a:rPr>
              <a:t>Title</a:t>
            </a:r>
            <a:endParaRPr lang="ko-KR" altLang="en-US" sz="6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D6F7A2-66A3-4BA0-8846-87A3D32F4950}"/>
              </a:ext>
            </a:extLst>
          </p:cNvPr>
          <p:cNvGrpSpPr/>
          <p:nvPr/>
        </p:nvGrpSpPr>
        <p:grpSpPr>
          <a:xfrm>
            <a:off x="5080208" y="642796"/>
            <a:ext cx="6721278" cy="5572408"/>
            <a:chOff x="5080208" y="642796"/>
            <a:chExt cx="6721278" cy="557240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F15EDF5-5B42-498E-A68D-9C9AC8466B66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5BD1D9-88B9-4451-A9FD-CCA880B871AC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F36217-EC50-476E-BEF1-34C17FA902DF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2BCEE2-22C7-438D-9078-0ADFFE47FEB3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11E980-E0A2-45FA-9272-2D6B82F6E397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FD185D-967A-482E-A979-AD7DA67AA014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7D585F-3694-482A-A01D-77646E46619A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0E4680-F21E-46D2-9070-D61650FA6E4F}"/>
              </a:ext>
            </a:extLst>
          </p:cNvPr>
          <p:cNvSpPr txBox="1"/>
          <p:nvPr/>
        </p:nvSpPr>
        <p:spPr>
          <a:xfrm>
            <a:off x="6815747" y="1579272"/>
            <a:ext cx="331087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IMPORTANT</a:t>
            </a:r>
            <a:r>
              <a:rPr lang="en-GB" altLang="ko-KR" sz="3200" dirty="0">
                <a:cs typeface="Arial" pitchFamily="34" charset="0"/>
              </a:rPr>
              <a:t>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809C4-79EE-4C3A-A25F-AAA7738C4DE7}"/>
              </a:ext>
            </a:extLst>
          </p:cNvPr>
          <p:cNvSpPr txBox="1"/>
          <p:nvPr/>
        </p:nvSpPr>
        <p:spPr>
          <a:xfrm>
            <a:off x="6803510" y="3226408"/>
            <a:ext cx="3721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0E03C-BCAE-4787-9CDF-F55C56B70EA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85535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IMPORTANT POINTS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D41E16DE-E9EA-446E-B0A0-06B094679A70}"/>
              </a:ext>
            </a:extLst>
          </p:cNvPr>
          <p:cNvGrpSpPr/>
          <p:nvPr/>
        </p:nvGrpSpPr>
        <p:grpSpPr>
          <a:xfrm>
            <a:off x="6340335" y="1735999"/>
            <a:ext cx="2162175" cy="2609850"/>
            <a:chOff x="5014912" y="2124075"/>
            <a:chExt cx="2162175" cy="2609850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17D4E7-BBEB-425B-9082-DDEA10A5A47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07C66D-A824-4AED-8D16-E751FDD2366C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CDF027-2F0D-468E-9904-DE1D7B609B6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DBD38D6-8AE8-4819-922C-C64EF3616ED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A574BB-E609-4BEC-9DE4-B5B018072E47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B175CD-D082-4151-9D4F-6E7C1BCD93B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82055E-0851-4C1C-9D81-82BD1088559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D960A9-41CF-4123-895C-6BA327EE11A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74BBBA-8FB0-4A27-A9EC-140B103A5E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14CDA5-4167-45B9-80F4-73138F6F31F1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8510AF-A86B-4ED7-AA2F-398ABA9B137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7B4E9C-21D3-4310-9174-FB1B27554050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60B9F2-C8D0-4CBA-8C5E-B08F94A89200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566CEE-254A-46D6-B914-4F551A936907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03FE5F-47B2-4685-8706-DF5EB4278341}"/>
              </a:ext>
            </a:extLst>
          </p:cNvPr>
          <p:cNvGrpSpPr/>
          <p:nvPr/>
        </p:nvGrpSpPr>
        <p:grpSpPr>
          <a:xfrm>
            <a:off x="4005217" y="1736746"/>
            <a:ext cx="1514639" cy="2609103"/>
            <a:chOff x="6971773" y="3515634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1300C6E-F162-4B7B-BF83-CBB53E1A8E2D}"/>
                </a:ext>
              </a:extLst>
            </p:cNvPr>
            <p:cNvSpPr/>
            <p:nvPr/>
          </p:nvSpPr>
          <p:spPr>
            <a:xfrm>
              <a:off x="7476868" y="3515634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573B62-D044-4173-AE29-3592C761972D}"/>
                </a:ext>
              </a:extLst>
            </p:cNvPr>
            <p:cNvSpPr/>
            <p:nvPr/>
          </p:nvSpPr>
          <p:spPr>
            <a:xfrm>
              <a:off x="7649164" y="3515840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497239-20BB-47B8-AA2F-DACE69AA0B9A}"/>
                </a:ext>
              </a:extLst>
            </p:cNvPr>
            <p:cNvSpPr/>
            <p:nvPr/>
          </p:nvSpPr>
          <p:spPr>
            <a:xfrm>
              <a:off x="6971773" y="3725582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DC0BEF-29D6-433F-9367-C521CCAACA01}"/>
                </a:ext>
              </a:extLst>
            </p:cNvPr>
            <p:cNvSpPr/>
            <p:nvPr/>
          </p:nvSpPr>
          <p:spPr>
            <a:xfrm>
              <a:off x="7810137" y="4106390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A44893-EFC5-473E-8191-275FEE1C3D5C}"/>
                </a:ext>
              </a:extLst>
            </p:cNvPr>
            <p:cNvSpPr/>
            <p:nvPr/>
          </p:nvSpPr>
          <p:spPr>
            <a:xfrm>
              <a:off x="8143512" y="4154015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8CF1FA-855D-470F-9CBD-413BEC06860B}"/>
                </a:ext>
              </a:extLst>
            </p:cNvPr>
            <p:cNvSpPr/>
            <p:nvPr/>
          </p:nvSpPr>
          <p:spPr>
            <a:xfrm>
              <a:off x="7186250" y="4922682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15EA69-63DB-4909-B44B-6280EDB52E49}"/>
                </a:ext>
              </a:extLst>
            </p:cNvPr>
            <p:cNvSpPr/>
            <p:nvPr/>
          </p:nvSpPr>
          <p:spPr>
            <a:xfrm>
              <a:off x="6980670" y="4362612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0690B4A5-3E86-42B9-9927-B9A8270C8F1E}"/>
              </a:ext>
            </a:extLst>
          </p:cNvPr>
          <p:cNvGrpSpPr/>
          <p:nvPr/>
        </p:nvGrpSpPr>
        <p:grpSpPr>
          <a:xfrm>
            <a:off x="1101144" y="1657895"/>
            <a:ext cx="1776412" cy="2687954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176558-3136-4E65-A12E-B6850B6515F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CCD8C79-AEBB-4240-AAD3-E1884CF838F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4ABD235-FEC7-4305-9ADD-890498BCBC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8E4D0C-6836-4FD5-B56D-578CF681737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5116493-8920-4E53-A67C-FEDE823B068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7772CF7-45F6-430E-92A3-08FCEDC1762D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4896D2F-F6F1-45F1-B421-91299F27C00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EA35B2-C383-4085-AFD4-46801B2CDFA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5A3DF3-89DA-4BE9-842A-46B1AFD6BBFD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B0CC7A-6B6A-4963-8602-B41F7B4C3E6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57B0B67-44A0-485A-A876-DCCBC9494264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DD39FD-44FC-462E-B96A-F88322F4A7A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4BD8B8-B429-456F-8F03-4F78217C27A2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3EC061C3-AD88-40DF-AF00-B80ECE281C70}"/>
              </a:ext>
            </a:extLst>
          </p:cNvPr>
          <p:cNvGrpSpPr/>
          <p:nvPr/>
        </p:nvGrpSpPr>
        <p:grpSpPr>
          <a:xfrm>
            <a:off x="9051609" y="1726474"/>
            <a:ext cx="1771650" cy="2619375"/>
            <a:chOff x="5210175" y="2119312"/>
            <a:chExt cx="1771650" cy="2619375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CECF9D-4133-4D88-B76E-D9A62BFB1903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6C1E551-D67E-4F5D-BEA0-250A4DA3E13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B3B0A5-67AF-4646-9AD4-51D0FE885F1A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D70577-4A3E-4921-B6AC-2BC38561D2E9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162DDE-88FB-4ABB-873E-4DFCD127E8F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295B7A-D7CB-46BE-B85F-4F07666474D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E5DB60-D28E-4A06-84CB-0260DC1DE732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9A8929-8932-4C11-A951-7E691BCC3CD2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EB8BC9C-033A-4339-825B-F7D455964D71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6AAF16-6A7F-4077-B7FE-33F734DC210A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7515BA-0988-48AD-900B-932CC89AB6B8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5C6C46-84B4-400B-9358-98554ECC7960}"/>
              </a:ext>
            </a:extLst>
          </p:cNvPr>
          <p:cNvGrpSpPr/>
          <p:nvPr/>
        </p:nvGrpSpPr>
        <p:grpSpPr>
          <a:xfrm>
            <a:off x="945542" y="4793116"/>
            <a:ext cx="2316216" cy="1359669"/>
            <a:chOff x="4696755" y="2102767"/>
            <a:chExt cx="1538611" cy="1257816"/>
          </a:xfrm>
        </p:grpSpPr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id="{DD5B7B07-D592-46C9-8B35-C1CB9607631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3DC0A4-E471-4899-8181-72BAFB30D55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288F701-0EBF-4D2B-98F0-C7302B026AC7}"/>
              </a:ext>
            </a:extLst>
          </p:cNvPr>
          <p:cNvGrpSpPr/>
          <p:nvPr/>
        </p:nvGrpSpPr>
        <p:grpSpPr>
          <a:xfrm>
            <a:off x="3604428" y="4793116"/>
            <a:ext cx="2316216" cy="1359669"/>
            <a:chOff x="4696755" y="2102767"/>
            <a:chExt cx="1538611" cy="1257816"/>
          </a:xfrm>
        </p:grpSpPr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EDA73291-5808-41E9-BAED-956B02E00195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C0DE3C-5A9C-4750-A929-95A232D9C8B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FE704D-A793-468F-A442-E2FE678488F2}"/>
              </a:ext>
            </a:extLst>
          </p:cNvPr>
          <p:cNvGrpSpPr/>
          <p:nvPr/>
        </p:nvGrpSpPr>
        <p:grpSpPr>
          <a:xfrm>
            <a:off x="6263314" y="4793116"/>
            <a:ext cx="2316216" cy="1359669"/>
            <a:chOff x="4696755" y="2102767"/>
            <a:chExt cx="1538611" cy="1257816"/>
          </a:xfrm>
        </p:grpSpPr>
        <p:sp>
          <p:nvSpPr>
            <p:cNvPr id="64" name="Text Placeholder 2">
              <a:extLst>
                <a:ext uri="{FF2B5EF4-FFF2-40B4-BE49-F238E27FC236}">
                  <a16:creationId xmlns:a16="http://schemas.microsoft.com/office/drawing/2014/main" id="{E5785DD4-81B7-4DD6-8EFF-4CBB733582FD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7E4789-7DEA-4690-8A13-74F083F6065C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F8EB3E-F5B8-4822-910B-A8F1E4049FBE}"/>
              </a:ext>
            </a:extLst>
          </p:cNvPr>
          <p:cNvGrpSpPr/>
          <p:nvPr/>
        </p:nvGrpSpPr>
        <p:grpSpPr>
          <a:xfrm>
            <a:off x="8922201" y="4793116"/>
            <a:ext cx="2316216" cy="1359669"/>
            <a:chOff x="4696755" y="2102767"/>
            <a:chExt cx="1538611" cy="1257816"/>
          </a:xfrm>
        </p:grpSpPr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id="{BBD137F6-BDD8-4F9A-AB71-0A5E9DF2933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BF42E1-1498-40AB-962C-DFBF4CCE5389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63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1340696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Title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843013"/>
            <a:ext cx="35684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cs typeface="Arial" pitchFamily="34" charset="0"/>
              </a:rPr>
              <a:t>Contents: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7" y="3429000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ADACB-40F7-491D-AD6C-74A1739FE6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6ADF34-99CB-4B5C-A7A8-F07BB44E2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52106"/>
              </p:ext>
            </p:extLst>
          </p:nvPr>
        </p:nvGraphicFramePr>
        <p:xfrm>
          <a:off x="949404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8F2584-AE78-4DEB-B342-A6E7EB323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95962"/>
              </p:ext>
            </p:extLst>
          </p:nvPr>
        </p:nvGraphicFramePr>
        <p:xfrm>
          <a:off x="3644740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2EC8FA-08F1-414C-88A0-4DE1C8BF2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7691"/>
              </p:ext>
            </p:extLst>
          </p:nvPr>
        </p:nvGraphicFramePr>
        <p:xfrm>
          <a:off x="6340076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3519EC-9D16-4479-A42F-342ABE91A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41449"/>
              </p:ext>
            </p:extLst>
          </p:nvPr>
        </p:nvGraphicFramePr>
        <p:xfrm>
          <a:off x="9035411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AB39E0-C150-42DE-B9B5-0554A2657B88}"/>
              </a:ext>
            </a:extLst>
          </p:cNvPr>
          <p:cNvSpPr txBox="1"/>
          <p:nvPr/>
        </p:nvSpPr>
        <p:spPr>
          <a:xfrm>
            <a:off x="810754" y="1660400"/>
            <a:ext cx="10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6816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A92B1-012D-4059-8209-E3D20E9A5AA9}"/>
              </a:ext>
            </a:extLst>
          </p:cNvPr>
          <p:cNvSpPr/>
          <p:nvPr/>
        </p:nvSpPr>
        <p:spPr>
          <a:xfrm>
            <a:off x="916708" y="430737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95F29-4D2C-45EC-9FA9-1DEF481785CF}"/>
              </a:ext>
            </a:extLst>
          </p:cNvPr>
          <p:cNvSpPr/>
          <p:nvPr/>
        </p:nvSpPr>
        <p:spPr>
          <a:xfrm>
            <a:off x="5965290" y="4307374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4B6F76-2663-41A2-B8E5-FFC746A6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3457"/>
              </p:ext>
            </p:extLst>
          </p:nvPr>
        </p:nvGraphicFramePr>
        <p:xfrm>
          <a:off x="6204432" y="4369218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7EFBEF-9FCD-4AE5-92E8-2080ED5DE2CE}"/>
              </a:ext>
            </a:extLst>
          </p:cNvPr>
          <p:cNvSpPr txBox="1"/>
          <p:nvPr/>
        </p:nvSpPr>
        <p:spPr>
          <a:xfrm>
            <a:off x="6210513" y="5734454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746E9F7-E684-4ACA-94B7-F43EFBC00B36}"/>
              </a:ext>
            </a:extLst>
          </p:cNvPr>
          <p:cNvSpPr/>
          <p:nvPr/>
        </p:nvSpPr>
        <p:spPr>
          <a:xfrm>
            <a:off x="1895681" y="412329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09F3-25AC-4823-BC8A-5ECD1287187B}"/>
              </a:ext>
            </a:extLst>
          </p:cNvPr>
          <p:cNvSpPr txBox="1"/>
          <p:nvPr/>
        </p:nvSpPr>
        <p:spPr>
          <a:xfrm>
            <a:off x="1170134" y="461504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2470B-DDA8-4421-8090-8A4F380B261F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07C1F-84E7-401F-AD4B-458AE53D83E6}"/>
              </a:ext>
            </a:extLst>
          </p:cNvPr>
          <p:cNvSpPr txBox="1"/>
          <p:nvPr/>
        </p:nvSpPr>
        <p:spPr>
          <a:xfrm>
            <a:off x="2041932" y="418543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20AC5-5294-4AD4-A347-5FE56E0DB66A}"/>
              </a:ext>
            </a:extLst>
          </p:cNvPr>
          <p:cNvSpPr txBox="1"/>
          <p:nvPr/>
        </p:nvSpPr>
        <p:spPr>
          <a:xfrm>
            <a:off x="5964414" y="39719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9A4B9-1AF1-4743-ACF3-06197F54CE17}"/>
              </a:ext>
            </a:extLst>
          </p:cNvPr>
          <p:cNvSpPr/>
          <p:nvPr/>
        </p:nvSpPr>
        <p:spPr>
          <a:xfrm>
            <a:off x="5951984" y="2100650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D1D34FA-9350-4B43-88B1-4425C248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15602"/>
              </p:ext>
            </p:extLst>
          </p:nvPr>
        </p:nvGraphicFramePr>
        <p:xfrm>
          <a:off x="6195900" y="2153595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76DCD6-7BD8-4D21-BA0D-AF0ABD7F25D8}"/>
              </a:ext>
            </a:extLst>
          </p:cNvPr>
          <p:cNvSpPr txBox="1"/>
          <p:nvPr/>
        </p:nvSpPr>
        <p:spPr>
          <a:xfrm>
            <a:off x="6210513" y="3530011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64500-2214-4430-B440-EC615A3A1658}"/>
              </a:ext>
            </a:extLst>
          </p:cNvPr>
          <p:cNvSpPr/>
          <p:nvPr/>
        </p:nvSpPr>
        <p:spPr>
          <a:xfrm>
            <a:off x="916708" y="210076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52BC6E8B-AD4E-4E2E-82AF-63ED16A39DF0}"/>
              </a:ext>
            </a:extLst>
          </p:cNvPr>
          <p:cNvSpPr/>
          <p:nvPr/>
        </p:nvSpPr>
        <p:spPr>
          <a:xfrm>
            <a:off x="1895681" y="19166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9730B-8FBE-4BCE-860C-0135DEE2242C}"/>
              </a:ext>
            </a:extLst>
          </p:cNvPr>
          <p:cNvSpPr txBox="1"/>
          <p:nvPr/>
        </p:nvSpPr>
        <p:spPr>
          <a:xfrm>
            <a:off x="1170134" y="240843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2F2C9-BC0E-407C-8964-8F8C02D4E5AE}"/>
              </a:ext>
            </a:extLst>
          </p:cNvPr>
          <p:cNvSpPr txBox="1"/>
          <p:nvPr/>
        </p:nvSpPr>
        <p:spPr>
          <a:xfrm>
            <a:off x="1970786" y="301054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7B290-4793-4E7E-BCD7-9EE925C5ADDF}"/>
              </a:ext>
            </a:extLst>
          </p:cNvPr>
          <p:cNvSpPr txBox="1"/>
          <p:nvPr/>
        </p:nvSpPr>
        <p:spPr>
          <a:xfrm>
            <a:off x="2041932" y="1978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70A1B-D893-4D3E-A50F-D774E3A8FDAD}"/>
              </a:ext>
            </a:extLst>
          </p:cNvPr>
          <p:cNvSpPr txBox="1"/>
          <p:nvPr/>
        </p:nvSpPr>
        <p:spPr>
          <a:xfrm>
            <a:off x="5951984" y="17627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5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5364EB-4A1D-4728-B616-94F945ED8779}"/>
              </a:ext>
            </a:extLst>
          </p:cNvPr>
          <p:cNvSpPr txBox="1"/>
          <p:nvPr/>
        </p:nvSpPr>
        <p:spPr>
          <a:xfrm>
            <a:off x="3849583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08ACA-6028-4016-80E6-0C3C15C763C7}"/>
              </a:ext>
            </a:extLst>
          </p:cNvPr>
          <p:cNvSpPr txBox="1"/>
          <p:nvPr/>
        </p:nvSpPr>
        <p:spPr>
          <a:xfrm>
            <a:off x="3849535" y="3536628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3" y="477136"/>
            <a:ext cx="11543104" cy="5939367"/>
            <a:chOff x="3" y="477136"/>
            <a:chExt cx="11543104" cy="59393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77136"/>
              <a:ext cx="0" cy="4873075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375BFD-436D-4602-937E-73C14D4F7F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837C386-A900-4691-B1C5-EE765A4FE47A}"/>
              </a:ext>
            </a:extLst>
          </p:cNvPr>
          <p:cNvSpPr/>
          <p:nvPr/>
        </p:nvSpPr>
        <p:spPr>
          <a:xfrm>
            <a:off x="4098811" y="1828956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A7C010-FFE9-4891-8E03-FF5B046CE149}"/>
              </a:ext>
            </a:extLst>
          </p:cNvPr>
          <p:cNvSpPr/>
          <p:nvPr/>
        </p:nvSpPr>
        <p:spPr>
          <a:xfrm>
            <a:off x="4098811" y="2963259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576D67-CAA0-47FD-83DB-6412997A7313}"/>
              </a:ext>
            </a:extLst>
          </p:cNvPr>
          <p:cNvSpPr/>
          <p:nvPr/>
        </p:nvSpPr>
        <p:spPr>
          <a:xfrm>
            <a:off x="4098811" y="4097562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79786C-1663-4AFA-9A78-37E50541B0BD}"/>
              </a:ext>
            </a:extLst>
          </p:cNvPr>
          <p:cNvSpPr/>
          <p:nvPr/>
        </p:nvSpPr>
        <p:spPr>
          <a:xfrm>
            <a:off x="4098811" y="5231865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EFAAD-5F8C-4244-996D-C1659974DF40}"/>
              </a:ext>
            </a:extLst>
          </p:cNvPr>
          <p:cNvGrpSpPr/>
          <p:nvPr/>
        </p:nvGrpSpPr>
        <p:grpSpPr>
          <a:xfrm>
            <a:off x="4969437" y="1593063"/>
            <a:ext cx="5351450" cy="997079"/>
            <a:chOff x="5616952" y="2519949"/>
            <a:chExt cx="5351450" cy="997079"/>
          </a:xfrm>
          <a:noFill/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B767E4-AC19-4B86-B7E2-E49C486C70A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111A1C-0325-45A3-AE7C-77BC2442A88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861935-F6C4-4A6D-A239-543D81D96B1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029466-16C1-4B83-AB9C-EC98A357CB3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7A9044-8B52-4999-B326-63DE0253407F}"/>
              </a:ext>
            </a:extLst>
          </p:cNvPr>
          <p:cNvGrpSpPr/>
          <p:nvPr/>
        </p:nvGrpSpPr>
        <p:grpSpPr>
          <a:xfrm>
            <a:off x="4969437" y="2727366"/>
            <a:ext cx="5351450" cy="997079"/>
            <a:chOff x="5616952" y="2519949"/>
            <a:chExt cx="5351450" cy="997079"/>
          </a:xfrm>
          <a:noFill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466271-4BC4-48CA-B382-7B5EC6A5ACC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EAA8BA-E03F-4F0E-BC2A-CE62FC11C8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E94692-3BD3-4B13-BB12-F84784F56C5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850FEB-59A2-4EA4-835B-DE31E246046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777F4-5665-4C9B-8381-AC27DD6AABD3}"/>
              </a:ext>
            </a:extLst>
          </p:cNvPr>
          <p:cNvGrpSpPr/>
          <p:nvPr/>
        </p:nvGrpSpPr>
        <p:grpSpPr>
          <a:xfrm>
            <a:off x="4969437" y="3861669"/>
            <a:ext cx="5351450" cy="997079"/>
            <a:chOff x="5616952" y="2519949"/>
            <a:chExt cx="5351450" cy="997079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958814-6A69-482F-868C-2B7884681E2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DDD85F-26A9-4E04-912F-3EE98A2AB7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228DAC-88D5-4F00-A86B-1FBD3AB53B9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D72E3A-52DD-48C9-A5A1-C6D6ACF3E228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2D36A9-1C47-4932-8482-D050CB88687A}"/>
              </a:ext>
            </a:extLst>
          </p:cNvPr>
          <p:cNvGrpSpPr/>
          <p:nvPr/>
        </p:nvGrpSpPr>
        <p:grpSpPr>
          <a:xfrm>
            <a:off x="4969437" y="4995972"/>
            <a:ext cx="5351450" cy="997079"/>
            <a:chOff x="5616952" y="2519949"/>
            <a:chExt cx="5351450" cy="997079"/>
          </a:xfrm>
          <a:noFill/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25AD2F-E943-400A-B7AB-FB2C5BECD849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93211E-D5FD-4FDA-B9A3-472FFDD606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E29DD7-F577-440F-BECD-2887DE489B8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95FCD6-4471-4DB4-B1CB-370565320CD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94E821A-1C0D-4A42-90B0-FB7F10C0DD2F}"/>
              </a:ext>
            </a:extLst>
          </p:cNvPr>
          <p:cNvSpPr txBox="1"/>
          <p:nvPr/>
        </p:nvSpPr>
        <p:spPr>
          <a:xfrm>
            <a:off x="4969437" y="572520"/>
            <a:ext cx="62097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Table of Content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Heading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3850F-F4B4-40F7-BEA6-606B09E0F38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">
            <a:extLst>
              <a:ext uri="{FF2B5EF4-FFF2-40B4-BE49-F238E27FC236}">
                <a16:creationId xmlns:a16="http://schemas.microsoft.com/office/drawing/2014/main" id="{97475F7E-E323-447D-89E2-DE44567F7D43}"/>
              </a:ext>
            </a:extLst>
          </p:cNvPr>
          <p:cNvGrpSpPr/>
          <p:nvPr/>
        </p:nvGrpSpPr>
        <p:grpSpPr>
          <a:xfrm>
            <a:off x="1980815" y="780452"/>
            <a:ext cx="1686397" cy="5981365"/>
            <a:chOff x="6576209" y="627534"/>
            <a:chExt cx="1103056" cy="4077545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DB91AB96-2884-4F9C-9285-F4AB282F993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56">
              <a:extLst>
                <a:ext uri="{FF2B5EF4-FFF2-40B4-BE49-F238E27FC236}">
                  <a16:creationId xmlns:a16="http://schemas.microsoft.com/office/drawing/2014/main" id="{DE2E41F3-92C1-42D1-8399-C9E24CE07424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3DC7A65D-38AB-43F5-8377-19A09C81B65B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id="{E8BD7478-EE6E-42CA-8F64-33FDF62DF105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id="{3BEDE1FF-1F98-449D-8393-0E2C3E9302BA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Freeform 60">
                <a:extLst>
                  <a:ext uri="{FF2B5EF4-FFF2-40B4-BE49-F238E27FC236}">
                    <a16:creationId xmlns:a16="http://schemas.microsoft.com/office/drawing/2014/main" id="{864DE0EB-759A-46E1-99CC-7798470F7273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1">
                <a:extLst>
                  <a:ext uri="{FF2B5EF4-FFF2-40B4-BE49-F238E27FC236}">
                    <a16:creationId xmlns:a16="http://schemas.microsoft.com/office/drawing/2014/main" id="{10C0D86B-0A75-40CD-BB3D-F091221FDDF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2">
                <a:extLst>
                  <a:ext uri="{FF2B5EF4-FFF2-40B4-BE49-F238E27FC236}">
                    <a16:creationId xmlns:a16="http://schemas.microsoft.com/office/drawing/2014/main" id="{DB77BA87-6837-4914-8E04-C3A9CDE4401E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3">
                <a:extLst>
                  <a:ext uri="{FF2B5EF4-FFF2-40B4-BE49-F238E27FC236}">
                    <a16:creationId xmlns:a16="http://schemas.microsoft.com/office/drawing/2014/main" id="{2F42A7FF-2613-4633-A4D1-A4EF5120172A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4">
                <a:extLst>
                  <a:ext uri="{FF2B5EF4-FFF2-40B4-BE49-F238E27FC236}">
                    <a16:creationId xmlns:a16="http://schemas.microsoft.com/office/drawing/2014/main" id="{62C83561-345F-47B1-B9FA-A1CF2C3DAD4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65">
                <a:extLst>
                  <a:ext uri="{FF2B5EF4-FFF2-40B4-BE49-F238E27FC236}">
                    <a16:creationId xmlns:a16="http://schemas.microsoft.com/office/drawing/2014/main" id="{D1530D3B-4392-41B2-8DA2-BABD33D3AA5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id="{CABC4F1E-C4E5-4529-A636-BDF670C1D992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id="{D3CA4CD4-F70A-42D7-B53A-8F24FDF2D370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id="{297B40EE-7BA3-47D8-9652-37C7D4E5CB0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id="{A26A0BA4-47B5-46C2-AB3C-377941F77D10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76E1AB4F-E395-40D2-93FB-7E3A862179FB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13ABE-1D90-439A-B436-9028C71FCED6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61C7CA-4FC8-427F-A6CA-8890E5D158E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AB1843-81BF-4FC2-A622-0586E3BAC5CC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F5C20D-18D2-45A7-9C25-DB70A75257B4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DDF10-50B6-4770-A677-D1EF9A79D06B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AD69B-1665-4D15-A7FE-0312323FDEB7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5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48CE62-11E0-4EEE-812D-9430CE58EFA5}"/>
              </a:ext>
            </a:extLst>
          </p:cNvPr>
          <p:cNvSpPr txBox="1"/>
          <p:nvPr/>
        </p:nvSpPr>
        <p:spPr>
          <a:xfrm>
            <a:off x="561441" y="1452171"/>
            <a:ext cx="33108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Heading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49914-6FF5-466B-B51A-E6D75A00EBE6}"/>
              </a:ext>
            </a:extLst>
          </p:cNvPr>
          <p:cNvSpPr txBox="1"/>
          <p:nvPr/>
        </p:nvSpPr>
        <p:spPr>
          <a:xfrm>
            <a:off x="561441" y="2297286"/>
            <a:ext cx="3168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600" dirty="0">
              <a:cs typeface="Arial" pitchFamily="34" charset="0"/>
            </a:endParaRPr>
          </a:p>
          <a:p>
            <a:r>
              <a:rPr lang="en-US" altLang="ko-KR" sz="16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14D7-A8BC-4C89-83EC-E2F48FEF142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89289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6D76FF2-B70A-470F-9612-59864B23CBD1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B7D931-226C-44D2-9F8D-0F21784AB280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E05B10-7582-4725-8562-7FC863385771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39E3671-4C9E-4F1F-A939-BBB179683F0D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5869391-F06B-46EB-B094-58E2F24FE9F7}"/>
              </a:ext>
            </a:extLst>
          </p:cNvPr>
          <p:cNvSpPr/>
          <p:nvPr/>
        </p:nvSpPr>
        <p:spPr>
          <a:xfrm>
            <a:off x="8349119" y="4140930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B403FF-E79D-42F5-8244-387CD37CE2CA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AF89E-42F0-4E9B-80D8-15633DA593E5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9505C5-2C14-4E7C-BA1D-B6E4EE981C2E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BD6ED3-DB80-4E42-A62F-21B901EA3EB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048B85-C700-4438-A7DE-9A62CA07A071}"/>
              </a:ext>
            </a:extLst>
          </p:cNvPr>
          <p:cNvSpPr/>
          <p:nvPr/>
        </p:nvSpPr>
        <p:spPr>
          <a:xfrm>
            <a:off x="5693508" y="4108775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337F5-6E4E-4EBE-8DED-01623EB58227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C06CB5-8DD5-4747-8A38-5CB06DE56A69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ECD0B0-C36A-4BF0-8FF4-51A4251DDF1D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ACF320-67D6-4D9A-998E-A310F3E12E43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2C4769-E201-41AF-9D79-EF8341DF655F}"/>
              </a:ext>
            </a:extLst>
          </p:cNvPr>
          <p:cNvSpPr/>
          <p:nvPr/>
        </p:nvSpPr>
        <p:spPr>
          <a:xfrm>
            <a:off x="3035660" y="4098664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52D26-ED7C-4DA3-B2F7-B85FABE0C9EE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D22073-CE29-47EF-B8C8-196C0D52EEEC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8D78A6-EBF8-4BA1-81F1-D04903A2C9FF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6073A-283B-4FA1-86C6-4F0DAC4310BF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9DD953-0AE6-420F-A14D-7F192EDF5D51}"/>
              </a:ext>
            </a:extLst>
          </p:cNvPr>
          <p:cNvGrpSpPr/>
          <p:nvPr/>
        </p:nvGrpSpPr>
        <p:grpSpPr>
          <a:xfrm>
            <a:off x="6475127" y="3181159"/>
            <a:ext cx="1538611" cy="2722412"/>
            <a:chOff x="1010876" y="2100869"/>
            <a:chExt cx="1538611" cy="2552035"/>
          </a:xfrm>
        </p:grpSpPr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FFEC9E31-82C9-4A9F-B4EC-F8CA6B937E75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EC35F7-91B3-4A7B-BAB7-8D560313C6ED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0F1230-878F-42B8-8CD3-FCF2B0EC892F}"/>
              </a:ext>
            </a:extLst>
          </p:cNvPr>
          <p:cNvGrpSpPr/>
          <p:nvPr/>
        </p:nvGrpSpPr>
        <p:grpSpPr>
          <a:xfrm>
            <a:off x="3793915" y="3181159"/>
            <a:ext cx="1538611" cy="2722412"/>
            <a:chOff x="2853815" y="2100869"/>
            <a:chExt cx="1538611" cy="2552035"/>
          </a:xfrm>
        </p:grpSpPr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9361A964-2728-4FBE-A216-62DEBDEE365E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4633BC-41D0-4AD4-9F4B-3416C1D894FE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E3347B-3247-42DD-A2D6-5DDE8C438D1A}"/>
              </a:ext>
            </a:extLst>
          </p:cNvPr>
          <p:cNvGrpSpPr/>
          <p:nvPr/>
        </p:nvGrpSpPr>
        <p:grpSpPr>
          <a:xfrm>
            <a:off x="1112703" y="3183348"/>
            <a:ext cx="1538611" cy="2720223"/>
            <a:chOff x="4696755" y="2102767"/>
            <a:chExt cx="1538611" cy="2516451"/>
          </a:xfrm>
        </p:grpSpPr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B4C86D1B-5E80-49C6-ABE8-D96A253581A6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129660-F406-4AEF-BAC4-C1E9791B6A4D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28C807-DCF9-42ED-AF53-E5AA8BD6C88A}"/>
              </a:ext>
            </a:extLst>
          </p:cNvPr>
          <p:cNvGrpSpPr/>
          <p:nvPr/>
        </p:nvGrpSpPr>
        <p:grpSpPr>
          <a:xfrm>
            <a:off x="9156340" y="3181159"/>
            <a:ext cx="1538611" cy="2722412"/>
            <a:chOff x="6539695" y="2100869"/>
            <a:chExt cx="1538611" cy="2552035"/>
          </a:xfrm>
        </p:grpSpPr>
        <p:sp>
          <p:nvSpPr>
            <p:cNvPr id="51" name="Text Placeholder 2">
              <a:extLst>
                <a:ext uri="{FF2B5EF4-FFF2-40B4-BE49-F238E27FC236}">
                  <a16:creationId xmlns:a16="http://schemas.microsoft.com/office/drawing/2014/main" id="{DC04090B-5198-4AC7-A9D7-751742CBBC5B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6AC527-9559-4B1F-A0AD-8975F9B538F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1939E64-2844-4845-B5EE-FC6522029BFC}"/>
              </a:ext>
            </a:extLst>
          </p:cNvPr>
          <p:cNvSpPr/>
          <p:nvPr/>
        </p:nvSpPr>
        <p:spPr>
          <a:xfrm>
            <a:off x="2334456" y="2097519"/>
            <a:ext cx="316858" cy="724247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2FA2C33-6955-4EFF-B92C-C51F5E862EEC}"/>
              </a:ext>
            </a:extLst>
          </p:cNvPr>
          <p:cNvSpPr/>
          <p:nvPr/>
        </p:nvSpPr>
        <p:spPr>
          <a:xfrm>
            <a:off x="4847889" y="2097519"/>
            <a:ext cx="484637" cy="724247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21A55FB-8E34-447F-8471-1B09EDE20E0E}"/>
              </a:ext>
            </a:extLst>
          </p:cNvPr>
          <p:cNvSpPr/>
          <p:nvPr/>
        </p:nvSpPr>
        <p:spPr>
          <a:xfrm>
            <a:off x="7534514" y="2097519"/>
            <a:ext cx="479224" cy="736547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F0B81EA-4B96-4800-9F00-D6F6E62CE7BA}"/>
              </a:ext>
            </a:extLst>
          </p:cNvPr>
          <p:cNvSpPr/>
          <p:nvPr/>
        </p:nvSpPr>
        <p:spPr>
          <a:xfrm>
            <a:off x="10176367" y="2097519"/>
            <a:ext cx="518584" cy="724247"/>
          </a:xfrm>
          <a:custGeom>
            <a:avLst/>
            <a:gdLst/>
            <a:ahLst/>
            <a:cxnLst/>
            <a:rect l="l" t="t" r="r" b="b"/>
            <a:pathLst>
              <a:path w="259807" h="362843">
                <a:moveTo>
                  <a:pt x="147898" y="105747"/>
                </a:moveTo>
                <a:lnTo>
                  <a:pt x="64829" y="229242"/>
                </a:lnTo>
                <a:lnTo>
                  <a:pt x="147898" y="229242"/>
                </a:lnTo>
                <a:close/>
                <a:moveTo>
                  <a:pt x="156772" y="0"/>
                </a:moveTo>
                <a:lnTo>
                  <a:pt x="214945" y="0"/>
                </a:lnTo>
                <a:lnTo>
                  <a:pt x="214945" y="229242"/>
                </a:lnTo>
                <a:lnTo>
                  <a:pt x="259807" y="229242"/>
                </a:lnTo>
                <a:lnTo>
                  <a:pt x="259807" y="290127"/>
                </a:lnTo>
                <a:lnTo>
                  <a:pt x="214945" y="290127"/>
                </a:lnTo>
                <a:lnTo>
                  <a:pt x="214945" y="362843"/>
                </a:lnTo>
                <a:lnTo>
                  <a:pt x="147898" y="362843"/>
                </a:lnTo>
                <a:lnTo>
                  <a:pt x="147898" y="290127"/>
                </a:lnTo>
                <a:lnTo>
                  <a:pt x="0" y="290127"/>
                </a:lnTo>
                <a:lnTo>
                  <a:pt x="0" y="229488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27BE22-E9DA-4C2B-9D4B-9A6A4E5354AA}"/>
              </a:ext>
            </a:extLst>
          </p:cNvPr>
          <p:cNvSpPr txBox="1"/>
          <p:nvPr/>
        </p:nvSpPr>
        <p:spPr>
          <a:xfrm>
            <a:off x="1112703" y="2398270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DADE5C-1911-499A-8AEC-2F1A7CEE6067}"/>
              </a:ext>
            </a:extLst>
          </p:cNvPr>
          <p:cNvSpPr txBox="1"/>
          <p:nvPr/>
        </p:nvSpPr>
        <p:spPr>
          <a:xfrm>
            <a:off x="3793915" y="2399378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4EF5D-A2BF-4E25-A7B6-A5E5E62E4EAB}"/>
              </a:ext>
            </a:extLst>
          </p:cNvPr>
          <p:cNvSpPr txBox="1"/>
          <p:nvPr/>
        </p:nvSpPr>
        <p:spPr>
          <a:xfrm>
            <a:off x="6475127" y="2400486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BEBAC9-50AF-4E2A-90E8-A0625FFD329C}"/>
              </a:ext>
            </a:extLst>
          </p:cNvPr>
          <p:cNvSpPr txBox="1"/>
          <p:nvPr/>
        </p:nvSpPr>
        <p:spPr>
          <a:xfrm>
            <a:off x="9156340" y="2401594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8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F813589E-0F08-4EB7-B7F7-217C2AEA2629}"/>
              </a:ext>
            </a:extLst>
          </p:cNvPr>
          <p:cNvSpPr txBox="1"/>
          <p:nvPr/>
        </p:nvSpPr>
        <p:spPr>
          <a:xfrm>
            <a:off x="7778990" y="1551689"/>
            <a:ext cx="35557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16E598-57BC-4DEF-BDB3-B86C88016B7C}"/>
              </a:ext>
            </a:extLst>
          </p:cNvPr>
          <p:cNvSpPr/>
          <p:nvPr/>
        </p:nvSpPr>
        <p:spPr>
          <a:xfrm rot="7954253">
            <a:off x="1703819" y="5117677"/>
            <a:ext cx="1067422" cy="1044426"/>
          </a:xfrm>
          <a:custGeom>
            <a:avLst/>
            <a:gdLst>
              <a:gd name="connsiteX0" fmla="*/ 1062161 w 1067422"/>
              <a:gd name="connsiteY0" fmla="*/ 410889 h 1044426"/>
              <a:gd name="connsiteX1" fmla="*/ 1061209 w 1067422"/>
              <a:gd name="connsiteY1" fmla="*/ 430892 h 1044426"/>
              <a:gd name="connsiteX2" fmla="*/ 882139 w 1067422"/>
              <a:gd name="connsiteY2" fmla="*/ 595674 h 1044426"/>
              <a:gd name="connsiteX3" fmla="*/ 868804 w 1067422"/>
              <a:gd name="connsiteY3" fmla="*/ 608057 h 1044426"/>
              <a:gd name="connsiteX4" fmla="*/ 868804 w 1067422"/>
              <a:gd name="connsiteY4" fmla="*/ 623297 h 1044426"/>
              <a:gd name="connsiteX5" fmla="*/ 908809 w 1067422"/>
              <a:gd name="connsiteY5" fmla="*/ 666159 h 1044426"/>
              <a:gd name="connsiteX6" fmla="*/ 916839 w 1067422"/>
              <a:gd name="connsiteY6" fmla="*/ 666632 h 1044426"/>
              <a:gd name="connsiteX7" fmla="*/ 645694 w 1067422"/>
              <a:gd name="connsiteY7" fmla="*/ 913608 h 1044426"/>
              <a:gd name="connsiteX8" fmla="*/ 638299 w 1067422"/>
              <a:gd name="connsiteY8" fmla="*/ 901427 h 1044426"/>
              <a:gd name="connsiteX9" fmla="*/ 607819 w 1067422"/>
              <a:gd name="connsiteY9" fmla="*/ 868089 h 1044426"/>
              <a:gd name="connsiteX10" fmla="*/ 583054 w 1067422"/>
              <a:gd name="connsiteY10" fmla="*/ 867137 h 1044426"/>
              <a:gd name="connsiteX11" fmla="*/ 458276 w 1067422"/>
              <a:gd name="connsiteY11" fmla="*/ 981437 h 1044426"/>
              <a:gd name="connsiteX12" fmla="*/ 394459 w 1067422"/>
              <a:gd name="connsiteY12" fmla="*/ 1039539 h 1044426"/>
              <a:gd name="connsiteX13" fmla="*/ 375409 w 1067422"/>
              <a:gd name="connsiteY13" fmla="*/ 1038587 h 1044426"/>
              <a:gd name="connsiteX14" fmla="*/ 295399 w 1067422"/>
              <a:gd name="connsiteY14" fmla="*/ 950957 h 1044426"/>
              <a:gd name="connsiteX15" fmla="*/ 292541 w 1067422"/>
              <a:gd name="connsiteY15" fmla="*/ 930954 h 1044426"/>
              <a:gd name="connsiteX16" fmla="*/ 320164 w 1067422"/>
              <a:gd name="connsiteY16" fmla="*/ 881424 h 1044426"/>
              <a:gd name="connsiteX17" fmla="*/ 318259 w 1067422"/>
              <a:gd name="connsiteY17" fmla="*/ 862374 h 1044426"/>
              <a:gd name="connsiteX18" fmla="*/ 253489 w 1067422"/>
              <a:gd name="connsiteY18" fmla="*/ 846182 h 1044426"/>
              <a:gd name="connsiteX19" fmla="*/ 184909 w 1067422"/>
              <a:gd name="connsiteY19" fmla="*/ 831894 h 1044426"/>
              <a:gd name="connsiteX20" fmla="*/ 7744 w 1067422"/>
              <a:gd name="connsiteY20" fmla="*/ 639489 h 1044426"/>
              <a:gd name="connsiteX21" fmla="*/ 8696 w 1067422"/>
              <a:gd name="connsiteY21" fmla="*/ 609009 h 1044426"/>
              <a:gd name="connsiteX22" fmla="*/ 167764 w 1067422"/>
              <a:gd name="connsiteY22" fmla="*/ 463277 h 1044426"/>
              <a:gd name="connsiteX23" fmla="*/ 191576 w 1067422"/>
              <a:gd name="connsiteY23" fmla="*/ 464229 h 1044426"/>
              <a:gd name="connsiteX24" fmla="*/ 328736 w 1067422"/>
              <a:gd name="connsiteY24" fmla="*/ 614724 h 1044426"/>
              <a:gd name="connsiteX25" fmla="*/ 347786 w 1067422"/>
              <a:gd name="connsiteY25" fmla="*/ 615677 h 1044426"/>
              <a:gd name="connsiteX26" fmla="*/ 411604 w 1067422"/>
              <a:gd name="connsiteY26" fmla="*/ 557574 h 1044426"/>
              <a:gd name="connsiteX27" fmla="*/ 412556 w 1067422"/>
              <a:gd name="connsiteY27" fmla="*/ 541382 h 1044426"/>
              <a:gd name="connsiteX28" fmla="*/ 273491 w 1067422"/>
              <a:gd name="connsiteY28" fmla="*/ 390887 h 1044426"/>
              <a:gd name="connsiteX29" fmla="*/ 273491 w 1067422"/>
              <a:gd name="connsiteY29" fmla="*/ 366122 h 1044426"/>
              <a:gd name="connsiteX30" fmla="*/ 401126 w 1067422"/>
              <a:gd name="connsiteY30" fmla="*/ 249917 h 1044426"/>
              <a:gd name="connsiteX31" fmla="*/ 422081 w 1067422"/>
              <a:gd name="connsiteY31" fmla="*/ 250869 h 1044426"/>
              <a:gd name="connsiteX32" fmla="*/ 560194 w 1067422"/>
              <a:gd name="connsiteY32" fmla="*/ 402317 h 1044426"/>
              <a:gd name="connsiteX33" fmla="*/ 580196 w 1067422"/>
              <a:gd name="connsiteY33" fmla="*/ 403269 h 1044426"/>
              <a:gd name="connsiteX34" fmla="*/ 644014 w 1067422"/>
              <a:gd name="connsiteY34" fmla="*/ 345167 h 1044426"/>
              <a:gd name="connsiteX35" fmla="*/ 644014 w 1067422"/>
              <a:gd name="connsiteY35" fmla="*/ 328974 h 1044426"/>
              <a:gd name="connsiteX36" fmla="*/ 504949 w 1067422"/>
              <a:gd name="connsiteY36" fmla="*/ 178479 h 1044426"/>
              <a:gd name="connsiteX37" fmla="*/ 505901 w 1067422"/>
              <a:gd name="connsiteY37" fmla="*/ 154667 h 1044426"/>
              <a:gd name="connsiteX38" fmla="*/ 666874 w 1067422"/>
              <a:gd name="connsiteY38" fmla="*/ 7029 h 1044426"/>
              <a:gd name="connsiteX39" fmla="*/ 691639 w 1067422"/>
              <a:gd name="connsiteY39" fmla="*/ 7982 h 1044426"/>
              <a:gd name="connsiteX40" fmla="*/ 888806 w 1067422"/>
              <a:gd name="connsiteY40" fmla="*/ 222294 h 1044426"/>
              <a:gd name="connsiteX41" fmla="*/ 892616 w 1067422"/>
              <a:gd name="connsiteY41" fmla="*/ 252774 h 1044426"/>
              <a:gd name="connsiteX42" fmla="*/ 867851 w 1067422"/>
              <a:gd name="connsiteY42" fmla="*/ 295637 h 1044426"/>
              <a:gd name="connsiteX43" fmla="*/ 869756 w 1067422"/>
              <a:gd name="connsiteY43" fmla="*/ 317544 h 1044426"/>
              <a:gd name="connsiteX44" fmla="*/ 934526 w 1067422"/>
              <a:gd name="connsiteY44" fmla="*/ 331832 h 1044426"/>
              <a:gd name="connsiteX45" fmla="*/ 1002154 w 1067422"/>
              <a:gd name="connsiteY45" fmla="*/ 346119 h 1044426"/>
              <a:gd name="connsiteX46" fmla="*/ 1062161 w 1067422"/>
              <a:gd name="connsiteY46" fmla="*/ 410889 h 10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7422" h="1044426">
                <a:moveTo>
                  <a:pt x="1062161" y="410889"/>
                </a:moveTo>
                <a:cubicBezTo>
                  <a:pt x="1069781" y="418509"/>
                  <a:pt x="1068829" y="423272"/>
                  <a:pt x="1061209" y="430892"/>
                </a:cubicBezTo>
                <a:cubicBezTo>
                  <a:pt x="1001201" y="485184"/>
                  <a:pt x="941194" y="540429"/>
                  <a:pt x="882139" y="595674"/>
                </a:cubicBezTo>
                <a:cubicBezTo>
                  <a:pt x="877376" y="599484"/>
                  <a:pt x="873566" y="604247"/>
                  <a:pt x="868804" y="608057"/>
                </a:cubicBezTo>
                <a:cubicBezTo>
                  <a:pt x="862136" y="612819"/>
                  <a:pt x="863089" y="617582"/>
                  <a:pt x="868804" y="623297"/>
                </a:cubicBezTo>
                <a:cubicBezTo>
                  <a:pt x="882139" y="637584"/>
                  <a:pt x="895474" y="651872"/>
                  <a:pt x="908809" y="666159"/>
                </a:cubicBezTo>
                <a:lnTo>
                  <a:pt x="916839" y="666632"/>
                </a:lnTo>
                <a:lnTo>
                  <a:pt x="645694" y="913608"/>
                </a:lnTo>
                <a:lnTo>
                  <a:pt x="638299" y="901427"/>
                </a:lnTo>
                <a:cubicBezTo>
                  <a:pt x="626869" y="891902"/>
                  <a:pt x="617344" y="880472"/>
                  <a:pt x="607819" y="868089"/>
                </a:cubicBezTo>
                <a:cubicBezTo>
                  <a:pt x="599246" y="856659"/>
                  <a:pt x="592579" y="858564"/>
                  <a:pt x="583054" y="867137"/>
                </a:cubicBezTo>
                <a:cubicBezTo>
                  <a:pt x="542096" y="905237"/>
                  <a:pt x="500186" y="943337"/>
                  <a:pt x="458276" y="981437"/>
                </a:cubicBezTo>
                <a:cubicBezTo>
                  <a:pt x="437321" y="1000487"/>
                  <a:pt x="415414" y="1019537"/>
                  <a:pt x="394459" y="1039539"/>
                </a:cubicBezTo>
                <a:cubicBezTo>
                  <a:pt x="386839" y="1046207"/>
                  <a:pt x="382076" y="1046207"/>
                  <a:pt x="375409" y="1038587"/>
                </a:cubicBezTo>
                <a:cubicBezTo>
                  <a:pt x="348739" y="1009059"/>
                  <a:pt x="322069" y="979532"/>
                  <a:pt x="295399" y="950957"/>
                </a:cubicBezTo>
                <a:cubicBezTo>
                  <a:pt x="288731" y="944289"/>
                  <a:pt x="288731" y="938574"/>
                  <a:pt x="292541" y="930954"/>
                </a:cubicBezTo>
                <a:cubicBezTo>
                  <a:pt x="302066" y="914762"/>
                  <a:pt x="310639" y="897617"/>
                  <a:pt x="320164" y="881424"/>
                </a:cubicBezTo>
                <a:cubicBezTo>
                  <a:pt x="323974" y="873804"/>
                  <a:pt x="323974" y="869042"/>
                  <a:pt x="318259" y="862374"/>
                </a:cubicBezTo>
                <a:cubicBezTo>
                  <a:pt x="292541" y="829037"/>
                  <a:pt x="292541" y="829037"/>
                  <a:pt x="253489" y="846182"/>
                </a:cubicBezTo>
                <a:cubicBezTo>
                  <a:pt x="214436" y="863327"/>
                  <a:pt x="214436" y="863327"/>
                  <a:pt x="184909" y="831894"/>
                </a:cubicBezTo>
                <a:cubicBezTo>
                  <a:pt x="125854" y="768077"/>
                  <a:pt x="66799" y="703307"/>
                  <a:pt x="7744" y="639489"/>
                </a:cubicBezTo>
                <a:cubicBezTo>
                  <a:pt x="-2734" y="628059"/>
                  <a:pt x="-2734" y="619487"/>
                  <a:pt x="8696" y="609009"/>
                </a:cubicBezTo>
                <a:cubicBezTo>
                  <a:pt x="62036" y="560432"/>
                  <a:pt x="114424" y="511854"/>
                  <a:pt x="167764" y="463277"/>
                </a:cubicBezTo>
                <a:cubicBezTo>
                  <a:pt x="177289" y="454704"/>
                  <a:pt x="183004" y="454704"/>
                  <a:pt x="191576" y="464229"/>
                </a:cubicBezTo>
                <a:cubicBezTo>
                  <a:pt x="237296" y="514712"/>
                  <a:pt x="283016" y="564242"/>
                  <a:pt x="328736" y="614724"/>
                </a:cubicBezTo>
                <a:cubicBezTo>
                  <a:pt x="336356" y="622344"/>
                  <a:pt x="340166" y="623297"/>
                  <a:pt x="347786" y="615677"/>
                </a:cubicBezTo>
                <a:cubicBezTo>
                  <a:pt x="368741" y="595674"/>
                  <a:pt x="389696" y="576624"/>
                  <a:pt x="411604" y="557574"/>
                </a:cubicBezTo>
                <a:cubicBezTo>
                  <a:pt x="418271" y="551859"/>
                  <a:pt x="418271" y="548049"/>
                  <a:pt x="412556" y="541382"/>
                </a:cubicBezTo>
                <a:cubicBezTo>
                  <a:pt x="365884" y="490899"/>
                  <a:pt x="320164" y="440417"/>
                  <a:pt x="273491" y="390887"/>
                </a:cubicBezTo>
                <a:cubicBezTo>
                  <a:pt x="264919" y="381362"/>
                  <a:pt x="263014" y="375647"/>
                  <a:pt x="273491" y="366122"/>
                </a:cubicBezTo>
                <a:cubicBezTo>
                  <a:pt x="316354" y="328022"/>
                  <a:pt x="359216" y="288969"/>
                  <a:pt x="401126" y="249917"/>
                </a:cubicBezTo>
                <a:cubicBezTo>
                  <a:pt x="409699" y="241344"/>
                  <a:pt x="414461" y="243249"/>
                  <a:pt x="422081" y="250869"/>
                </a:cubicBezTo>
                <a:cubicBezTo>
                  <a:pt x="467801" y="301352"/>
                  <a:pt x="514474" y="351834"/>
                  <a:pt x="560194" y="402317"/>
                </a:cubicBezTo>
                <a:cubicBezTo>
                  <a:pt x="567814" y="410889"/>
                  <a:pt x="572576" y="409937"/>
                  <a:pt x="580196" y="403269"/>
                </a:cubicBezTo>
                <a:cubicBezTo>
                  <a:pt x="601151" y="383267"/>
                  <a:pt x="622106" y="364217"/>
                  <a:pt x="644014" y="345167"/>
                </a:cubicBezTo>
                <a:cubicBezTo>
                  <a:pt x="650681" y="339452"/>
                  <a:pt x="649729" y="335642"/>
                  <a:pt x="644014" y="328974"/>
                </a:cubicBezTo>
                <a:cubicBezTo>
                  <a:pt x="597341" y="278492"/>
                  <a:pt x="551621" y="228009"/>
                  <a:pt x="504949" y="178479"/>
                </a:cubicBezTo>
                <a:cubicBezTo>
                  <a:pt x="495424" y="168954"/>
                  <a:pt x="495424" y="163239"/>
                  <a:pt x="505901" y="154667"/>
                </a:cubicBezTo>
                <a:cubicBezTo>
                  <a:pt x="560194" y="106089"/>
                  <a:pt x="613534" y="56559"/>
                  <a:pt x="666874" y="7029"/>
                </a:cubicBezTo>
                <a:cubicBezTo>
                  <a:pt x="676399" y="-2496"/>
                  <a:pt x="682114" y="-2496"/>
                  <a:pt x="691639" y="7982"/>
                </a:cubicBezTo>
                <a:cubicBezTo>
                  <a:pt x="757361" y="79419"/>
                  <a:pt x="823084" y="150857"/>
                  <a:pt x="888806" y="222294"/>
                </a:cubicBezTo>
                <a:cubicBezTo>
                  <a:pt x="898331" y="232772"/>
                  <a:pt x="900236" y="240392"/>
                  <a:pt x="892616" y="252774"/>
                </a:cubicBezTo>
                <a:cubicBezTo>
                  <a:pt x="883091" y="266109"/>
                  <a:pt x="876424" y="281349"/>
                  <a:pt x="867851" y="295637"/>
                </a:cubicBezTo>
                <a:cubicBezTo>
                  <a:pt x="863089" y="304209"/>
                  <a:pt x="863089" y="309924"/>
                  <a:pt x="869756" y="317544"/>
                </a:cubicBezTo>
                <a:cubicBezTo>
                  <a:pt x="896426" y="348977"/>
                  <a:pt x="896426" y="348977"/>
                  <a:pt x="934526" y="331832"/>
                </a:cubicBezTo>
                <a:cubicBezTo>
                  <a:pt x="973579" y="314687"/>
                  <a:pt x="973579" y="314687"/>
                  <a:pt x="1002154" y="346119"/>
                </a:cubicBezTo>
                <a:cubicBezTo>
                  <a:pt x="1022156" y="368027"/>
                  <a:pt x="1041206" y="388982"/>
                  <a:pt x="1062161" y="410889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259E5-7F95-4EBD-B4F4-A0F20CACC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Heading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953DDB-70B5-40EE-8E7A-E261DFF0C53B}"/>
              </a:ext>
            </a:extLst>
          </p:cNvPr>
          <p:cNvSpPr/>
          <p:nvPr/>
        </p:nvSpPr>
        <p:spPr>
          <a:xfrm rot="18748526">
            <a:off x="-69569" y="2090975"/>
            <a:ext cx="3639866" cy="3405385"/>
          </a:xfrm>
          <a:custGeom>
            <a:avLst/>
            <a:gdLst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074909 w 3639866"/>
              <a:gd name="connsiteY81" fmla="*/ 1352550 h 3405385"/>
              <a:gd name="connsiteX82" fmla="*/ 2344466 w 3639866"/>
              <a:gd name="connsiteY82" fmla="*/ 1106805 h 3405385"/>
              <a:gd name="connsiteX83" fmla="*/ 2346371 w 3639866"/>
              <a:gd name="connsiteY83" fmla="*/ 1083945 h 3405385"/>
              <a:gd name="connsiteX84" fmla="*/ 2353991 w 3639866"/>
              <a:gd name="connsiteY84" fmla="*/ 947737 h 3405385"/>
              <a:gd name="connsiteX85" fmla="*/ 2489246 w 3639866"/>
              <a:gd name="connsiteY85" fmla="*/ 941070 h 3405385"/>
              <a:gd name="connsiteX86" fmla="*/ 2499724 w 3639866"/>
              <a:gd name="connsiteY86" fmla="*/ 946785 h 3405385"/>
              <a:gd name="connsiteX87" fmla="*/ 2504486 w 3639866"/>
              <a:gd name="connsiteY87" fmla="*/ 934402 h 3405385"/>
              <a:gd name="connsiteX88" fmla="*/ 2514964 w 3639866"/>
              <a:gd name="connsiteY88" fmla="*/ 855345 h 3405385"/>
              <a:gd name="connsiteX89" fmla="*/ 2534966 w 3639866"/>
              <a:gd name="connsiteY89" fmla="*/ 832485 h 3405385"/>
              <a:gd name="connsiteX90" fmla="*/ 2656886 w 3639866"/>
              <a:gd name="connsiteY90" fmla="*/ 799147 h 3405385"/>
              <a:gd name="connsiteX91" fmla="*/ 2673079 w 3639866"/>
              <a:gd name="connsiteY91" fmla="*/ 793432 h 3405385"/>
              <a:gd name="connsiteX92" fmla="*/ 2605451 w 3639866"/>
              <a:gd name="connsiteY92" fmla="*/ 782955 h 3405385"/>
              <a:gd name="connsiteX93" fmla="*/ 2296841 w 3639866"/>
              <a:gd name="connsiteY93" fmla="*/ 446722 h 3405385"/>
              <a:gd name="connsiteX94" fmla="*/ 2617834 w 3639866"/>
              <a:gd name="connsiteY94" fmla="*/ 4762 h 3405385"/>
              <a:gd name="connsiteX95" fmla="*/ 2638789 w 3639866"/>
              <a:gd name="connsiteY95" fmla="*/ 0 h 3405385"/>
              <a:gd name="connsiteX96" fmla="*/ 2734039 w 3639866"/>
              <a:gd name="connsiteY96" fmla="*/ 0 h 3405385"/>
              <a:gd name="connsiteX97" fmla="*/ 2742611 w 3639866"/>
              <a:gd name="connsiteY97" fmla="*/ 1905 h 3405385"/>
              <a:gd name="connsiteX98" fmla="*/ 3005501 w 3639866"/>
              <a:gd name="connsiteY98" fmla="*/ 160972 h 3405385"/>
              <a:gd name="connsiteX99" fmla="*/ 3027409 w 3639866"/>
              <a:gd name="connsiteY99" fmla="*/ 160972 h 3405385"/>
              <a:gd name="connsiteX100" fmla="*/ 3553412 w 3639866"/>
              <a:gd name="connsiteY10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344466 w 3639866"/>
              <a:gd name="connsiteY81" fmla="*/ 1106805 h 3405385"/>
              <a:gd name="connsiteX82" fmla="*/ 2346371 w 3639866"/>
              <a:gd name="connsiteY82" fmla="*/ 1083945 h 3405385"/>
              <a:gd name="connsiteX83" fmla="*/ 2353991 w 3639866"/>
              <a:gd name="connsiteY83" fmla="*/ 947737 h 3405385"/>
              <a:gd name="connsiteX84" fmla="*/ 2489246 w 3639866"/>
              <a:gd name="connsiteY84" fmla="*/ 941070 h 3405385"/>
              <a:gd name="connsiteX85" fmla="*/ 2499724 w 3639866"/>
              <a:gd name="connsiteY85" fmla="*/ 946785 h 3405385"/>
              <a:gd name="connsiteX86" fmla="*/ 2504486 w 3639866"/>
              <a:gd name="connsiteY86" fmla="*/ 934402 h 3405385"/>
              <a:gd name="connsiteX87" fmla="*/ 2514964 w 3639866"/>
              <a:gd name="connsiteY87" fmla="*/ 855345 h 3405385"/>
              <a:gd name="connsiteX88" fmla="*/ 2534966 w 3639866"/>
              <a:gd name="connsiteY88" fmla="*/ 832485 h 3405385"/>
              <a:gd name="connsiteX89" fmla="*/ 2656886 w 3639866"/>
              <a:gd name="connsiteY89" fmla="*/ 799147 h 3405385"/>
              <a:gd name="connsiteX90" fmla="*/ 2673079 w 3639866"/>
              <a:gd name="connsiteY90" fmla="*/ 793432 h 3405385"/>
              <a:gd name="connsiteX91" fmla="*/ 2605451 w 3639866"/>
              <a:gd name="connsiteY91" fmla="*/ 782955 h 3405385"/>
              <a:gd name="connsiteX92" fmla="*/ 2296841 w 3639866"/>
              <a:gd name="connsiteY92" fmla="*/ 446722 h 3405385"/>
              <a:gd name="connsiteX93" fmla="*/ 2617834 w 3639866"/>
              <a:gd name="connsiteY93" fmla="*/ 4762 h 3405385"/>
              <a:gd name="connsiteX94" fmla="*/ 2638789 w 3639866"/>
              <a:gd name="connsiteY94" fmla="*/ 0 h 3405385"/>
              <a:gd name="connsiteX95" fmla="*/ 2734039 w 3639866"/>
              <a:gd name="connsiteY95" fmla="*/ 0 h 3405385"/>
              <a:gd name="connsiteX96" fmla="*/ 2742611 w 3639866"/>
              <a:gd name="connsiteY96" fmla="*/ 1905 h 3405385"/>
              <a:gd name="connsiteX97" fmla="*/ 3005501 w 3639866"/>
              <a:gd name="connsiteY97" fmla="*/ 160972 h 3405385"/>
              <a:gd name="connsiteX98" fmla="*/ 3027409 w 3639866"/>
              <a:gd name="connsiteY98" fmla="*/ 160972 h 3405385"/>
              <a:gd name="connsiteX99" fmla="*/ 3553412 w 3639866"/>
              <a:gd name="connsiteY9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2344466 w 3639866"/>
              <a:gd name="connsiteY80" fmla="*/ 1106805 h 3405385"/>
              <a:gd name="connsiteX81" fmla="*/ 2346371 w 3639866"/>
              <a:gd name="connsiteY81" fmla="*/ 1083945 h 3405385"/>
              <a:gd name="connsiteX82" fmla="*/ 2353991 w 3639866"/>
              <a:gd name="connsiteY82" fmla="*/ 947737 h 3405385"/>
              <a:gd name="connsiteX83" fmla="*/ 2489246 w 3639866"/>
              <a:gd name="connsiteY83" fmla="*/ 941070 h 3405385"/>
              <a:gd name="connsiteX84" fmla="*/ 2499724 w 3639866"/>
              <a:gd name="connsiteY84" fmla="*/ 946785 h 3405385"/>
              <a:gd name="connsiteX85" fmla="*/ 2504486 w 3639866"/>
              <a:gd name="connsiteY85" fmla="*/ 934402 h 3405385"/>
              <a:gd name="connsiteX86" fmla="*/ 2514964 w 3639866"/>
              <a:gd name="connsiteY86" fmla="*/ 855345 h 3405385"/>
              <a:gd name="connsiteX87" fmla="*/ 2534966 w 3639866"/>
              <a:gd name="connsiteY87" fmla="*/ 832485 h 3405385"/>
              <a:gd name="connsiteX88" fmla="*/ 2656886 w 3639866"/>
              <a:gd name="connsiteY88" fmla="*/ 799147 h 3405385"/>
              <a:gd name="connsiteX89" fmla="*/ 2673079 w 3639866"/>
              <a:gd name="connsiteY89" fmla="*/ 793432 h 3405385"/>
              <a:gd name="connsiteX90" fmla="*/ 2605451 w 3639866"/>
              <a:gd name="connsiteY90" fmla="*/ 782955 h 3405385"/>
              <a:gd name="connsiteX91" fmla="*/ 2296841 w 3639866"/>
              <a:gd name="connsiteY91" fmla="*/ 446722 h 3405385"/>
              <a:gd name="connsiteX92" fmla="*/ 2617834 w 3639866"/>
              <a:gd name="connsiteY92" fmla="*/ 4762 h 3405385"/>
              <a:gd name="connsiteX93" fmla="*/ 2638789 w 3639866"/>
              <a:gd name="connsiteY93" fmla="*/ 0 h 3405385"/>
              <a:gd name="connsiteX94" fmla="*/ 2734039 w 3639866"/>
              <a:gd name="connsiteY94" fmla="*/ 0 h 3405385"/>
              <a:gd name="connsiteX95" fmla="*/ 2742611 w 3639866"/>
              <a:gd name="connsiteY95" fmla="*/ 1905 h 3405385"/>
              <a:gd name="connsiteX96" fmla="*/ 3005501 w 3639866"/>
              <a:gd name="connsiteY96" fmla="*/ 160972 h 3405385"/>
              <a:gd name="connsiteX97" fmla="*/ 3027409 w 3639866"/>
              <a:gd name="connsiteY97" fmla="*/ 160972 h 3405385"/>
              <a:gd name="connsiteX98" fmla="*/ 3553412 w 3639866"/>
              <a:gd name="connsiteY9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2344466 w 3639866"/>
              <a:gd name="connsiteY79" fmla="*/ 1106805 h 3405385"/>
              <a:gd name="connsiteX80" fmla="*/ 2346371 w 3639866"/>
              <a:gd name="connsiteY80" fmla="*/ 1083945 h 3405385"/>
              <a:gd name="connsiteX81" fmla="*/ 2353991 w 3639866"/>
              <a:gd name="connsiteY81" fmla="*/ 947737 h 3405385"/>
              <a:gd name="connsiteX82" fmla="*/ 2489246 w 3639866"/>
              <a:gd name="connsiteY82" fmla="*/ 941070 h 3405385"/>
              <a:gd name="connsiteX83" fmla="*/ 2499724 w 3639866"/>
              <a:gd name="connsiteY83" fmla="*/ 946785 h 3405385"/>
              <a:gd name="connsiteX84" fmla="*/ 2504486 w 3639866"/>
              <a:gd name="connsiteY84" fmla="*/ 934402 h 3405385"/>
              <a:gd name="connsiteX85" fmla="*/ 2514964 w 3639866"/>
              <a:gd name="connsiteY85" fmla="*/ 855345 h 3405385"/>
              <a:gd name="connsiteX86" fmla="*/ 2534966 w 3639866"/>
              <a:gd name="connsiteY86" fmla="*/ 832485 h 3405385"/>
              <a:gd name="connsiteX87" fmla="*/ 2656886 w 3639866"/>
              <a:gd name="connsiteY87" fmla="*/ 799147 h 3405385"/>
              <a:gd name="connsiteX88" fmla="*/ 2673079 w 3639866"/>
              <a:gd name="connsiteY88" fmla="*/ 793432 h 3405385"/>
              <a:gd name="connsiteX89" fmla="*/ 2605451 w 3639866"/>
              <a:gd name="connsiteY89" fmla="*/ 782955 h 3405385"/>
              <a:gd name="connsiteX90" fmla="*/ 2296841 w 3639866"/>
              <a:gd name="connsiteY90" fmla="*/ 446722 h 3405385"/>
              <a:gd name="connsiteX91" fmla="*/ 2617834 w 3639866"/>
              <a:gd name="connsiteY91" fmla="*/ 4762 h 3405385"/>
              <a:gd name="connsiteX92" fmla="*/ 2638789 w 3639866"/>
              <a:gd name="connsiteY92" fmla="*/ 0 h 3405385"/>
              <a:gd name="connsiteX93" fmla="*/ 2734039 w 3639866"/>
              <a:gd name="connsiteY93" fmla="*/ 0 h 3405385"/>
              <a:gd name="connsiteX94" fmla="*/ 2742611 w 3639866"/>
              <a:gd name="connsiteY94" fmla="*/ 1905 h 3405385"/>
              <a:gd name="connsiteX95" fmla="*/ 3005501 w 3639866"/>
              <a:gd name="connsiteY95" fmla="*/ 160972 h 3405385"/>
              <a:gd name="connsiteX96" fmla="*/ 3027409 w 3639866"/>
              <a:gd name="connsiteY96" fmla="*/ 160972 h 3405385"/>
              <a:gd name="connsiteX97" fmla="*/ 3553412 w 3639866"/>
              <a:gd name="connsiteY9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2344466 w 3639866"/>
              <a:gd name="connsiteY78" fmla="*/ 1106805 h 3405385"/>
              <a:gd name="connsiteX79" fmla="*/ 2346371 w 3639866"/>
              <a:gd name="connsiteY79" fmla="*/ 1083945 h 3405385"/>
              <a:gd name="connsiteX80" fmla="*/ 2353991 w 3639866"/>
              <a:gd name="connsiteY80" fmla="*/ 947737 h 3405385"/>
              <a:gd name="connsiteX81" fmla="*/ 2489246 w 3639866"/>
              <a:gd name="connsiteY81" fmla="*/ 941070 h 3405385"/>
              <a:gd name="connsiteX82" fmla="*/ 2499724 w 3639866"/>
              <a:gd name="connsiteY82" fmla="*/ 946785 h 3405385"/>
              <a:gd name="connsiteX83" fmla="*/ 2504486 w 3639866"/>
              <a:gd name="connsiteY83" fmla="*/ 934402 h 3405385"/>
              <a:gd name="connsiteX84" fmla="*/ 2514964 w 3639866"/>
              <a:gd name="connsiteY84" fmla="*/ 855345 h 3405385"/>
              <a:gd name="connsiteX85" fmla="*/ 2534966 w 3639866"/>
              <a:gd name="connsiteY85" fmla="*/ 832485 h 3405385"/>
              <a:gd name="connsiteX86" fmla="*/ 2656886 w 3639866"/>
              <a:gd name="connsiteY86" fmla="*/ 799147 h 3405385"/>
              <a:gd name="connsiteX87" fmla="*/ 2673079 w 3639866"/>
              <a:gd name="connsiteY87" fmla="*/ 793432 h 3405385"/>
              <a:gd name="connsiteX88" fmla="*/ 2605451 w 3639866"/>
              <a:gd name="connsiteY88" fmla="*/ 782955 h 3405385"/>
              <a:gd name="connsiteX89" fmla="*/ 2296841 w 3639866"/>
              <a:gd name="connsiteY89" fmla="*/ 446722 h 3405385"/>
              <a:gd name="connsiteX90" fmla="*/ 2617834 w 3639866"/>
              <a:gd name="connsiteY90" fmla="*/ 4762 h 3405385"/>
              <a:gd name="connsiteX91" fmla="*/ 2638789 w 3639866"/>
              <a:gd name="connsiteY91" fmla="*/ 0 h 3405385"/>
              <a:gd name="connsiteX92" fmla="*/ 2734039 w 3639866"/>
              <a:gd name="connsiteY92" fmla="*/ 0 h 3405385"/>
              <a:gd name="connsiteX93" fmla="*/ 2742611 w 3639866"/>
              <a:gd name="connsiteY93" fmla="*/ 1905 h 3405385"/>
              <a:gd name="connsiteX94" fmla="*/ 3005501 w 3639866"/>
              <a:gd name="connsiteY94" fmla="*/ 160972 h 3405385"/>
              <a:gd name="connsiteX95" fmla="*/ 3027409 w 3639866"/>
              <a:gd name="connsiteY95" fmla="*/ 160972 h 3405385"/>
              <a:gd name="connsiteX96" fmla="*/ 3553412 w 3639866"/>
              <a:gd name="connsiteY9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191941 w 3639866"/>
              <a:gd name="connsiteY58" fmla="*/ 2446972 h 3405385"/>
              <a:gd name="connsiteX59" fmla="*/ 908096 w 3639866"/>
              <a:gd name="connsiteY59" fmla="*/ 2708910 h 3405385"/>
              <a:gd name="connsiteX60" fmla="*/ 526144 w 3639866"/>
              <a:gd name="connsiteY60" fmla="*/ 3060382 h 3405385"/>
              <a:gd name="connsiteX61" fmla="*/ 308021 w 3639866"/>
              <a:gd name="connsiteY61" fmla="*/ 3262312 h 3405385"/>
              <a:gd name="connsiteX62" fmla="*/ 278494 w 3639866"/>
              <a:gd name="connsiteY62" fmla="*/ 3261360 h 3405385"/>
              <a:gd name="connsiteX63" fmla="*/ 258491 w 3639866"/>
              <a:gd name="connsiteY63" fmla="*/ 3247072 h 3405385"/>
              <a:gd name="connsiteX64" fmla="*/ 249919 w 3639866"/>
              <a:gd name="connsiteY64" fmla="*/ 3274695 h 3405385"/>
              <a:gd name="connsiteX65" fmla="*/ 145144 w 3639866"/>
              <a:gd name="connsiteY65" fmla="*/ 3404235 h 3405385"/>
              <a:gd name="connsiteX66" fmla="*/ 3221 w 3639866"/>
              <a:gd name="connsiteY66" fmla="*/ 3307080 h 3405385"/>
              <a:gd name="connsiteX67" fmla="*/ 148001 w 3639866"/>
              <a:gd name="connsiteY67" fmla="*/ 3157537 h 3405385"/>
              <a:gd name="connsiteX68" fmla="*/ 163241 w 3639866"/>
              <a:gd name="connsiteY68" fmla="*/ 3157537 h 3405385"/>
              <a:gd name="connsiteX69" fmla="*/ 166099 w 3639866"/>
              <a:gd name="connsiteY69" fmla="*/ 3139440 h 3405385"/>
              <a:gd name="connsiteX70" fmla="*/ 168004 w 3639866"/>
              <a:gd name="connsiteY70" fmla="*/ 3090862 h 3405385"/>
              <a:gd name="connsiteX71" fmla="*/ 330881 w 3639866"/>
              <a:gd name="connsiteY71" fmla="*/ 2943225 h 3405385"/>
              <a:gd name="connsiteX72" fmla="*/ 339930 w 3639866"/>
              <a:gd name="connsiteY72" fmla="*/ 2929890 h 3405385"/>
              <a:gd name="connsiteX73" fmla="*/ 339229 w 3639866"/>
              <a:gd name="connsiteY73" fmla="*/ 2928736 h 3405385"/>
              <a:gd name="connsiteX74" fmla="*/ 610374 w 3639866"/>
              <a:gd name="connsiteY74" fmla="*/ 2681760 h 3405385"/>
              <a:gd name="connsiteX75" fmla="*/ 618536 w 3639866"/>
              <a:gd name="connsiteY75" fmla="*/ 2682240 h 3405385"/>
              <a:gd name="connsiteX76" fmla="*/ 872854 w 3639866"/>
              <a:gd name="connsiteY76" fmla="*/ 2449830 h 3405385"/>
              <a:gd name="connsiteX77" fmla="*/ 2344466 w 3639866"/>
              <a:gd name="connsiteY77" fmla="*/ 1106805 h 3405385"/>
              <a:gd name="connsiteX78" fmla="*/ 2346371 w 3639866"/>
              <a:gd name="connsiteY78" fmla="*/ 1083945 h 3405385"/>
              <a:gd name="connsiteX79" fmla="*/ 2353991 w 3639866"/>
              <a:gd name="connsiteY79" fmla="*/ 947737 h 3405385"/>
              <a:gd name="connsiteX80" fmla="*/ 2489246 w 3639866"/>
              <a:gd name="connsiteY80" fmla="*/ 941070 h 3405385"/>
              <a:gd name="connsiteX81" fmla="*/ 2499724 w 3639866"/>
              <a:gd name="connsiteY81" fmla="*/ 946785 h 3405385"/>
              <a:gd name="connsiteX82" fmla="*/ 2504486 w 3639866"/>
              <a:gd name="connsiteY82" fmla="*/ 934402 h 3405385"/>
              <a:gd name="connsiteX83" fmla="*/ 2514964 w 3639866"/>
              <a:gd name="connsiteY83" fmla="*/ 855345 h 3405385"/>
              <a:gd name="connsiteX84" fmla="*/ 2534966 w 3639866"/>
              <a:gd name="connsiteY84" fmla="*/ 832485 h 3405385"/>
              <a:gd name="connsiteX85" fmla="*/ 2656886 w 3639866"/>
              <a:gd name="connsiteY85" fmla="*/ 799147 h 3405385"/>
              <a:gd name="connsiteX86" fmla="*/ 2673079 w 3639866"/>
              <a:gd name="connsiteY86" fmla="*/ 793432 h 3405385"/>
              <a:gd name="connsiteX87" fmla="*/ 2605451 w 3639866"/>
              <a:gd name="connsiteY87" fmla="*/ 782955 h 3405385"/>
              <a:gd name="connsiteX88" fmla="*/ 2296841 w 3639866"/>
              <a:gd name="connsiteY88" fmla="*/ 446722 h 3405385"/>
              <a:gd name="connsiteX89" fmla="*/ 2617834 w 3639866"/>
              <a:gd name="connsiteY89" fmla="*/ 4762 h 3405385"/>
              <a:gd name="connsiteX90" fmla="*/ 2638789 w 3639866"/>
              <a:gd name="connsiteY90" fmla="*/ 0 h 3405385"/>
              <a:gd name="connsiteX91" fmla="*/ 2734039 w 3639866"/>
              <a:gd name="connsiteY91" fmla="*/ 0 h 3405385"/>
              <a:gd name="connsiteX92" fmla="*/ 2742611 w 3639866"/>
              <a:gd name="connsiteY92" fmla="*/ 1905 h 3405385"/>
              <a:gd name="connsiteX93" fmla="*/ 3005501 w 3639866"/>
              <a:gd name="connsiteY93" fmla="*/ 160972 h 3405385"/>
              <a:gd name="connsiteX94" fmla="*/ 3027409 w 3639866"/>
              <a:gd name="connsiteY94" fmla="*/ 160972 h 3405385"/>
              <a:gd name="connsiteX95" fmla="*/ 3553412 w 3639866"/>
              <a:gd name="connsiteY9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191941 w 3639866"/>
              <a:gd name="connsiteY57" fmla="*/ 2446972 h 3405385"/>
              <a:gd name="connsiteX58" fmla="*/ 908096 w 3639866"/>
              <a:gd name="connsiteY58" fmla="*/ 2708910 h 3405385"/>
              <a:gd name="connsiteX59" fmla="*/ 526144 w 3639866"/>
              <a:gd name="connsiteY59" fmla="*/ 3060382 h 3405385"/>
              <a:gd name="connsiteX60" fmla="*/ 308021 w 3639866"/>
              <a:gd name="connsiteY60" fmla="*/ 3262312 h 3405385"/>
              <a:gd name="connsiteX61" fmla="*/ 278494 w 3639866"/>
              <a:gd name="connsiteY61" fmla="*/ 3261360 h 3405385"/>
              <a:gd name="connsiteX62" fmla="*/ 258491 w 3639866"/>
              <a:gd name="connsiteY62" fmla="*/ 3247072 h 3405385"/>
              <a:gd name="connsiteX63" fmla="*/ 249919 w 3639866"/>
              <a:gd name="connsiteY63" fmla="*/ 3274695 h 3405385"/>
              <a:gd name="connsiteX64" fmla="*/ 145144 w 3639866"/>
              <a:gd name="connsiteY64" fmla="*/ 3404235 h 3405385"/>
              <a:gd name="connsiteX65" fmla="*/ 3221 w 3639866"/>
              <a:gd name="connsiteY65" fmla="*/ 3307080 h 3405385"/>
              <a:gd name="connsiteX66" fmla="*/ 148001 w 3639866"/>
              <a:gd name="connsiteY66" fmla="*/ 3157537 h 3405385"/>
              <a:gd name="connsiteX67" fmla="*/ 163241 w 3639866"/>
              <a:gd name="connsiteY67" fmla="*/ 3157537 h 3405385"/>
              <a:gd name="connsiteX68" fmla="*/ 166099 w 3639866"/>
              <a:gd name="connsiteY68" fmla="*/ 3139440 h 3405385"/>
              <a:gd name="connsiteX69" fmla="*/ 168004 w 3639866"/>
              <a:gd name="connsiteY69" fmla="*/ 3090862 h 3405385"/>
              <a:gd name="connsiteX70" fmla="*/ 330881 w 3639866"/>
              <a:gd name="connsiteY70" fmla="*/ 2943225 h 3405385"/>
              <a:gd name="connsiteX71" fmla="*/ 339930 w 3639866"/>
              <a:gd name="connsiteY71" fmla="*/ 2929890 h 3405385"/>
              <a:gd name="connsiteX72" fmla="*/ 339229 w 3639866"/>
              <a:gd name="connsiteY72" fmla="*/ 2928736 h 3405385"/>
              <a:gd name="connsiteX73" fmla="*/ 610374 w 3639866"/>
              <a:gd name="connsiteY73" fmla="*/ 2681760 h 3405385"/>
              <a:gd name="connsiteX74" fmla="*/ 618536 w 3639866"/>
              <a:gd name="connsiteY74" fmla="*/ 2682240 h 3405385"/>
              <a:gd name="connsiteX75" fmla="*/ 872854 w 3639866"/>
              <a:gd name="connsiteY75" fmla="*/ 2449830 h 3405385"/>
              <a:gd name="connsiteX76" fmla="*/ 2344466 w 3639866"/>
              <a:gd name="connsiteY76" fmla="*/ 1106805 h 3405385"/>
              <a:gd name="connsiteX77" fmla="*/ 2346371 w 3639866"/>
              <a:gd name="connsiteY77" fmla="*/ 1083945 h 3405385"/>
              <a:gd name="connsiteX78" fmla="*/ 2353991 w 3639866"/>
              <a:gd name="connsiteY78" fmla="*/ 947737 h 3405385"/>
              <a:gd name="connsiteX79" fmla="*/ 2489246 w 3639866"/>
              <a:gd name="connsiteY79" fmla="*/ 941070 h 3405385"/>
              <a:gd name="connsiteX80" fmla="*/ 2499724 w 3639866"/>
              <a:gd name="connsiteY80" fmla="*/ 946785 h 3405385"/>
              <a:gd name="connsiteX81" fmla="*/ 2504486 w 3639866"/>
              <a:gd name="connsiteY81" fmla="*/ 934402 h 3405385"/>
              <a:gd name="connsiteX82" fmla="*/ 2514964 w 3639866"/>
              <a:gd name="connsiteY82" fmla="*/ 855345 h 3405385"/>
              <a:gd name="connsiteX83" fmla="*/ 2534966 w 3639866"/>
              <a:gd name="connsiteY83" fmla="*/ 832485 h 3405385"/>
              <a:gd name="connsiteX84" fmla="*/ 2656886 w 3639866"/>
              <a:gd name="connsiteY84" fmla="*/ 799147 h 3405385"/>
              <a:gd name="connsiteX85" fmla="*/ 2673079 w 3639866"/>
              <a:gd name="connsiteY85" fmla="*/ 793432 h 3405385"/>
              <a:gd name="connsiteX86" fmla="*/ 2605451 w 3639866"/>
              <a:gd name="connsiteY86" fmla="*/ 782955 h 3405385"/>
              <a:gd name="connsiteX87" fmla="*/ 2296841 w 3639866"/>
              <a:gd name="connsiteY87" fmla="*/ 446722 h 3405385"/>
              <a:gd name="connsiteX88" fmla="*/ 2617834 w 3639866"/>
              <a:gd name="connsiteY88" fmla="*/ 4762 h 3405385"/>
              <a:gd name="connsiteX89" fmla="*/ 2638789 w 3639866"/>
              <a:gd name="connsiteY89" fmla="*/ 0 h 3405385"/>
              <a:gd name="connsiteX90" fmla="*/ 2734039 w 3639866"/>
              <a:gd name="connsiteY90" fmla="*/ 0 h 3405385"/>
              <a:gd name="connsiteX91" fmla="*/ 2742611 w 3639866"/>
              <a:gd name="connsiteY91" fmla="*/ 1905 h 3405385"/>
              <a:gd name="connsiteX92" fmla="*/ 3005501 w 3639866"/>
              <a:gd name="connsiteY92" fmla="*/ 160972 h 3405385"/>
              <a:gd name="connsiteX93" fmla="*/ 3027409 w 3639866"/>
              <a:gd name="connsiteY93" fmla="*/ 160972 h 3405385"/>
              <a:gd name="connsiteX94" fmla="*/ 3553412 w 3639866"/>
              <a:gd name="connsiteY9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1191941 w 3639866"/>
              <a:gd name="connsiteY56" fmla="*/ 2446972 h 3405385"/>
              <a:gd name="connsiteX57" fmla="*/ 908096 w 3639866"/>
              <a:gd name="connsiteY57" fmla="*/ 2708910 h 3405385"/>
              <a:gd name="connsiteX58" fmla="*/ 526144 w 3639866"/>
              <a:gd name="connsiteY58" fmla="*/ 3060382 h 3405385"/>
              <a:gd name="connsiteX59" fmla="*/ 308021 w 3639866"/>
              <a:gd name="connsiteY59" fmla="*/ 3262312 h 3405385"/>
              <a:gd name="connsiteX60" fmla="*/ 278494 w 3639866"/>
              <a:gd name="connsiteY60" fmla="*/ 3261360 h 3405385"/>
              <a:gd name="connsiteX61" fmla="*/ 258491 w 3639866"/>
              <a:gd name="connsiteY61" fmla="*/ 3247072 h 3405385"/>
              <a:gd name="connsiteX62" fmla="*/ 249919 w 3639866"/>
              <a:gd name="connsiteY62" fmla="*/ 3274695 h 3405385"/>
              <a:gd name="connsiteX63" fmla="*/ 145144 w 3639866"/>
              <a:gd name="connsiteY63" fmla="*/ 3404235 h 3405385"/>
              <a:gd name="connsiteX64" fmla="*/ 3221 w 3639866"/>
              <a:gd name="connsiteY64" fmla="*/ 3307080 h 3405385"/>
              <a:gd name="connsiteX65" fmla="*/ 148001 w 3639866"/>
              <a:gd name="connsiteY65" fmla="*/ 3157537 h 3405385"/>
              <a:gd name="connsiteX66" fmla="*/ 163241 w 3639866"/>
              <a:gd name="connsiteY66" fmla="*/ 3157537 h 3405385"/>
              <a:gd name="connsiteX67" fmla="*/ 166099 w 3639866"/>
              <a:gd name="connsiteY67" fmla="*/ 3139440 h 3405385"/>
              <a:gd name="connsiteX68" fmla="*/ 168004 w 3639866"/>
              <a:gd name="connsiteY68" fmla="*/ 3090862 h 3405385"/>
              <a:gd name="connsiteX69" fmla="*/ 330881 w 3639866"/>
              <a:gd name="connsiteY69" fmla="*/ 2943225 h 3405385"/>
              <a:gd name="connsiteX70" fmla="*/ 339930 w 3639866"/>
              <a:gd name="connsiteY70" fmla="*/ 2929890 h 3405385"/>
              <a:gd name="connsiteX71" fmla="*/ 339229 w 3639866"/>
              <a:gd name="connsiteY71" fmla="*/ 2928736 h 3405385"/>
              <a:gd name="connsiteX72" fmla="*/ 610374 w 3639866"/>
              <a:gd name="connsiteY72" fmla="*/ 2681760 h 3405385"/>
              <a:gd name="connsiteX73" fmla="*/ 618536 w 3639866"/>
              <a:gd name="connsiteY73" fmla="*/ 2682240 h 3405385"/>
              <a:gd name="connsiteX74" fmla="*/ 872854 w 3639866"/>
              <a:gd name="connsiteY74" fmla="*/ 2449830 h 3405385"/>
              <a:gd name="connsiteX75" fmla="*/ 2344466 w 3639866"/>
              <a:gd name="connsiteY75" fmla="*/ 1106805 h 3405385"/>
              <a:gd name="connsiteX76" fmla="*/ 2346371 w 3639866"/>
              <a:gd name="connsiteY76" fmla="*/ 1083945 h 3405385"/>
              <a:gd name="connsiteX77" fmla="*/ 2353991 w 3639866"/>
              <a:gd name="connsiteY77" fmla="*/ 947737 h 3405385"/>
              <a:gd name="connsiteX78" fmla="*/ 2489246 w 3639866"/>
              <a:gd name="connsiteY78" fmla="*/ 941070 h 3405385"/>
              <a:gd name="connsiteX79" fmla="*/ 2499724 w 3639866"/>
              <a:gd name="connsiteY79" fmla="*/ 946785 h 3405385"/>
              <a:gd name="connsiteX80" fmla="*/ 2504486 w 3639866"/>
              <a:gd name="connsiteY80" fmla="*/ 934402 h 3405385"/>
              <a:gd name="connsiteX81" fmla="*/ 2514964 w 3639866"/>
              <a:gd name="connsiteY81" fmla="*/ 855345 h 3405385"/>
              <a:gd name="connsiteX82" fmla="*/ 2534966 w 3639866"/>
              <a:gd name="connsiteY82" fmla="*/ 832485 h 3405385"/>
              <a:gd name="connsiteX83" fmla="*/ 2656886 w 3639866"/>
              <a:gd name="connsiteY83" fmla="*/ 799147 h 3405385"/>
              <a:gd name="connsiteX84" fmla="*/ 2673079 w 3639866"/>
              <a:gd name="connsiteY84" fmla="*/ 793432 h 3405385"/>
              <a:gd name="connsiteX85" fmla="*/ 2605451 w 3639866"/>
              <a:gd name="connsiteY85" fmla="*/ 782955 h 3405385"/>
              <a:gd name="connsiteX86" fmla="*/ 2296841 w 3639866"/>
              <a:gd name="connsiteY86" fmla="*/ 446722 h 3405385"/>
              <a:gd name="connsiteX87" fmla="*/ 2617834 w 3639866"/>
              <a:gd name="connsiteY87" fmla="*/ 4762 h 3405385"/>
              <a:gd name="connsiteX88" fmla="*/ 2638789 w 3639866"/>
              <a:gd name="connsiteY88" fmla="*/ 0 h 3405385"/>
              <a:gd name="connsiteX89" fmla="*/ 2734039 w 3639866"/>
              <a:gd name="connsiteY89" fmla="*/ 0 h 3405385"/>
              <a:gd name="connsiteX90" fmla="*/ 2742611 w 3639866"/>
              <a:gd name="connsiteY90" fmla="*/ 1905 h 3405385"/>
              <a:gd name="connsiteX91" fmla="*/ 3005501 w 3639866"/>
              <a:gd name="connsiteY91" fmla="*/ 160972 h 3405385"/>
              <a:gd name="connsiteX92" fmla="*/ 3027409 w 3639866"/>
              <a:gd name="connsiteY92" fmla="*/ 160972 h 3405385"/>
              <a:gd name="connsiteX93" fmla="*/ 3553412 w 3639866"/>
              <a:gd name="connsiteY9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908096 w 3639866"/>
              <a:gd name="connsiteY56" fmla="*/ 2708910 h 3405385"/>
              <a:gd name="connsiteX57" fmla="*/ 526144 w 3639866"/>
              <a:gd name="connsiteY57" fmla="*/ 3060382 h 3405385"/>
              <a:gd name="connsiteX58" fmla="*/ 308021 w 3639866"/>
              <a:gd name="connsiteY58" fmla="*/ 3262312 h 3405385"/>
              <a:gd name="connsiteX59" fmla="*/ 278494 w 3639866"/>
              <a:gd name="connsiteY59" fmla="*/ 3261360 h 3405385"/>
              <a:gd name="connsiteX60" fmla="*/ 258491 w 3639866"/>
              <a:gd name="connsiteY60" fmla="*/ 3247072 h 3405385"/>
              <a:gd name="connsiteX61" fmla="*/ 249919 w 3639866"/>
              <a:gd name="connsiteY61" fmla="*/ 3274695 h 3405385"/>
              <a:gd name="connsiteX62" fmla="*/ 145144 w 3639866"/>
              <a:gd name="connsiteY62" fmla="*/ 3404235 h 3405385"/>
              <a:gd name="connsiteX63" fmla="*/ 3221 w 3639866"/>
              <a:gd name="connsiteY63" fmla="*/ 3307080 h 3405385"/>
              <a:gd name="connsiteX64" fmla="*/ 148001 w 3639866"/>
              <a:gd name="connsiteY64" fmla="*/ 3157537 h 3405385"/>
              <a:gd name="connsiteX65" fmla="*/ 163241 w 3639866"/>
              <a:gd name="connsiteY65" fmla="*/ 3157537 h 3405385"/>
              <a:gd name="connsiteX66" fmla="*/ 166099 w 3639866"/>
              <a:gd name="connsiteY66" fmla="*/ 3139440 h 3405385"/>
              <a:gd name="connsiteX67" fmla="*/ 168004 w 3639866"/>
              <a:gd name="connsiteY67" fmla="*/ 3090862 h 3405385"/>
              <a:gd name="connsiteX68" fmla="*/ 330881 w 3639866"/>
              <a:gd name="connsiteY68" fmla="*/ 2943225 h 3405385"/>
              <a:gd name="connsiteX69" fmla="*/ 339930 w 3639866"/>
              <a:gd name="connsiteY69" fmla="*/ 2929890 h 3405385"/>
              <a:gd name="connsiteX70" fmla="*/ 339229 w 3639866"/>
              <a:gd name="connsiteY70" fmla="*/ 2928736 h 3405385"/>
              <a:gd name="connsiteX71" fmla="*/ 610374 w 3639866"/>
              <a:gd name="connsiteY71" fmla="*/ 2681760 h 3405385"/>
              <a:gd name="connsiteX72" fmla="*/ 618536 w 3639866"/>
              <a:gd name="connsiteY72" fmla="*/ 2682240 h 3405385"/>
              <a:gd name="connsiteX73" fmla="*/ 872854 w 3639866"/>
              <a:gd name="connsiteY73" fmla="*/ 2449830 h 3405385"/>
              <a:gd name="connsiteX74" fmla="*/ 2344466 w 3639866"/>
              <a:gd name="connsiteY74" fmla="*/ 1106805 h 3405385"/>
              <a:gd name="connsiteX75" fmla="*/ 2346371 w 3639866"/>
              <a:gd name="connsiteY75" fmla="*/ 1083945 h 3405385"/>
              <a:gd name="connsiteX76" fmla="*/ 2353991 w 3639866"/>
              <a:gd name="connsiteY76" fmla="*/ 947737 h 3405385"/>
              <a:gd name="connsiteX77" fmla="*/ 2489246 w 3639866"/>
              <a:gd name="connsiteY77" fmla="*/ 941070 h 3405385"/>
              <a:gd name="connsiteX78" fmla="*/ 2499724 w 3639866"/>
              <a:gd name="connsiteY78" fmla="*/ 946785 h 3405385"/>
              <a:gd name="connsiteX79" fmla="*/ 2504486 w 3639866"/>
              <a:gd name="connsiteY79" fmla="*/ 934402 h 3405385"/>
              <a:gd name="connsiteX80" fmla="*/ 2514964 w 3639866"/>
              <a:gd name="connsiteY80" fmla="*/ 855345 h 3405385"/>
              <a:gd name="connsiteX81" fmla="*/ 2534966 w 3639866"/>
              <a:gd name="connsiteY81" fmla="*/ 832485 h 3405385"/>
              <a:gd name="connsiteX82" fmla="*/ 2656886 w 3639866"/>
              <a:gd name="connsiteY82" fmla="*/ 799147 h 3405385"/>
              <a:gd name="connsiteX83" fmla="*/ 2673079 w 3639866"/>
              <a:gd name="connsiteY83" fmla="*/ 793432 h 3405385"/>
              <a:gd name="connsiteX84" fmla="*/ 2605451 w 3639866"/>
              <a:gd name="connsiteY84" fmla="*/ 782955 h 3405385"/>
              <a:gd name="connsiteX85" fmla="*/ 2296841 w 3639866"/>
              <a:gd name="connsiteY85" fmla="*/ 446722 h 3405385"/>
              <a:gd name="connsiteX86" fmla="*/ 2617834 w 3639866"/>
              <a:gd name="connsiteY86" fmla="*/ 4762 h 3405385"/>
              <a:gd name="connsiteX87" fmla="*/ 2638789 w 3639866"/>
              <a:gd name="connsiteY87" fmla="*/ 0 h 3405385"/>
              <a:gd name="connsiteX88" fmla="*/ 2734039 w 3639866"/>
              <a:gd name="connsiteY88" fmla="*/ 0 h 3405385"/>
              <a:gd name="connsiteX89" fmla="*/ 2742611 w 3639866"/>
              <a:gd name="connsiteY89" fmla="*/ 1905 h 3405385"/>
              <a:gd name="connsiteX90" fmla="*/ 3005501 w 3639866"/>
              <a:gd name="connsiteY90" fmla="*/ 160972 h 3405385"/>
              <a:gd name="connsiteX91" fmla="*/ 3027409 w 3639866"/>
              <a:gd name="connsiteY91" fmla="*/ 160972 h 3405385"/>
              <a:gd name="connsiteX92" fmla="*/ 3553412 w 3639866"/>
              <a:gd name="connsiteY9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872854 w 3639866"/>
              <a:gd name="connsiteY72" fmla="*/ 2449830 h 3405385"/>
              <a:gd name="connsiteX73" fmla="*/ 2344466 w 3639866"/>
              <a:gd name="connsiteY73" fmla="*/ 1106805 h 3405385"/>
              <a:gd name="connsiteX74" fmla="*/ 2346371 w 3639866"/>
              <a:gd name="connsiteY74" fmla="*/ 1083945 h 3405385"/>
              <a:gd name="connsiteX75" fmla="*/ 2353991 w 3639866"/>
              <a:gd name="connsiteY75" fmla="*/ 947737 h 3405385"/>
              <a:gd name="connsiteX76" fmla="*/ 2489246 w 3639866"/>
              <a:gd name="connsiteY76" fmla="*/ 941070 h 3405385"/>
              <a:gd name="connsiteX77" fmla="*/ 2499724 w 3639866"/>
              <a:gd name="connsiteY77" fmla="*/ 946785 h 3405385"/>
              <a:gd name="connsiteX78" fmla="*/ 2504486 w 3639866"/>
              <a:gd name="connsiteY78" fmla="*/ 934402 h 3405385"/>
              <a:gd name="connsiteX79" fmla="*/ 2514964 w 3639866"/>
              <a:gd name="connsiteY79" fmla="*/ 855345 h 3405385"/>
              <a:gd name="connsiteX80" fmla="*/ 2534966 w 3639866"/>
              <a:gd name="connsiteY80" fmla="*/ 832485 h 3405385"/>
              <a:gd name="connsiteX81" fmla="*/ 2656886 w 3639866"/>
              <a:gd name="connsiteY81" fmla="*/ 799147 h 3405385"/>
              <a:gd name="connsiteX82" fmla="*/ 2673079 w 3639866"/>
              <a:gd name="connsiteY82" fmla="*/ 793432 h 3405385"/>
              <a:gd name="connsiteX83" fmla="*/ 2605451 w 3639866"/>
              <a:gd name="connsiteY83" fmla="*/ 782955 h 3405385"/>
              <a:gd name="connsiteX84" fmla="*/ 2296841 w 3639866"/>
              <a:gd name="connsiteY84" fmla="*/ 446722 h 3405385"/>
              <a:gd name="connsiteX85" fmla="*/ 2617834 w 3639866"/>
              <a:gd name="connsiteY85" fmla="*/ 4762 h 3405385"/>
              <a:gd name="connsiteX86" fmla="*/ 2638789 w 3639866"/>
              <a:gd name="connsiteY86" fmla="*/ 0 h 3405385"/>
              <a:gd name="connsiteX87" fmla="*/ 2734039 w 3639866"/>
              <a:gd name="connsiteY87" fmla="*/ 0 h 3405385"/>
              <a:gd name="connsiteX88" fmla="*/ 2742611 w 3639866"/>
              <a:gd name="connsiteY88" fmla="*/ 1905 h 3405385"/>
              <a:gd name="connsiteX89" fmla="*/ 3005501 w 3639866"/>
              <a:gd name="connsiteY89" fmla="*/ 160972 h 3405385"/>
              <a:gd name="connsiteX90" fmla="*/ 3027409 w 3639866"/>
              <a:gd name="connsiteY90" fmla="*/ 160972 h 3405385"/>
              <a:gd name="connsiteX91" fmla="*/ 3553412 w 3639866"/>
              <a:gd name="connsiteY9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2344466 w 3639866"/>
              <a:gd name="connsiteY72" fmla="*/ 1106805 h 3405385"/>
              <a:gd name="connsiteX73" fmla="*/ 2346371 w 3639866"/>
              <a:gd name="connsiteY73" fmla="*/ 1083945 h 3405385"/>
              <a:gd name="connsiteX74" fmla="*/ 2353991 w 3639866"/>
              <a:gd name="connsiteY74" fmla="*/ 947737 h 3405385"/>
              <a:gd name="connsiteX75" fmla="*/ 2489246 w 3639866"/>
              <a:gd name="connsiteY75" fmla="*/ 941070 h 3405385"/>
              <a:gd name="connsiteX76" fmla="*/ 2499724 w 3639866"/>
              <a:gd name="connsiteY76" fmla="*/ 946785 h 3405385"/>
              <a:gd name="connsiteX77" fmla="*/ 2504486 w 3639866"/>
              <a:gd name="connsiteY77" fmla="*/ 934402 h 3405385"/>
              <a:gd name="connsiteX78" fmla="*/ 2514964 w 3639866"/>
              <a:gd name="connsiteY78" fmla="*/ 855345 h 3405385"/>
              <a:gd name="connsiteX79" fmla="*/ 2534966 w 3639866"/>
              <a:gd name="connsiteY79" fmla="*/ 832485 h 3405385"/>
              <a:gd name="connsiteX80" fmla="*/ 2656886 w 3639866"/>
              <a:gd name="connsiteY80" fmla="*/ 799147 h 3405385"/>
              <a:gd name="connsiteX81" fmla="*/ 2673079 w 3639866"/>
              <a:gd name="connsiteY81" fmla="*/ 793432 h 3405385"/>
              <a:gd name="connsiteX82" fmla="*/ 2605451 w 3639866"/>
              <a:gd name="connsiteY82" fmla="*/ 782955 h 3405385"/>
              <a:gd name="connsiteX83" fmla="*/ 2296841 w 3639866"/>
              <a:gd name="connsiteY83" fmla="*/ 446722 h 3405385"/>
              <a:gd name="connsiteX84" fmla="*/ 2617834 w 3639866"/>
              <a:gd name="connsiteY84" fmla="*/ 4762 h 3405385"/>
              <a:gd name="connsiteX85" fmla="*/ 2638789 w 3639866"/>
              <a:gd name="connsiteY85" fmla="*/ 0 h 3405385"/>
              <a:gd name="connsiteX86" fmla="*/ 2734039 w 3639866"/>
              <a:gd name="connsiteY86" fmla="*/ 0 h 3405385"/>
              <a:gd name="connsiteX87" fmla="*/ 2742611 w 3639866"/>
              <a:gd name="connsiteY87" fmla="*/ 1905 h 3405385"/>
              <a:gd name="connsiteX88" fmla="*/ 3005501 w 3639866"/>
              <a:gd name="connsiteY88" fmla="*/ 160972 h 3405385"/>
              <a:gd name="connsiteX89" fmla="*/ 3027409 w 3639866"/>
              <a:gd name="connsiteY89" fmla="*/ 160972 h 3405385"/>
              <a:gd name="connsiteX90" fmla="*/ 3553412 w 3639866"/>
              <a:gd name="connsiteY9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2344466 w 3639866"/>
              <a:gd name="connsiteY71" fmla="*/ 1106805 h 3405385"/>
              <a:gd name="connsiteX72" fmla="*/ 2346371 w 3639866"/>
              <a:gd name="connsiteY72" fmla="*/ 1083945 h 3405385"/>
              <a:gd name="connsiteX73" fmla="*/ 2353991 w 3639866"/>
              <a:gd name="connsiteY73" fmla="*/ 947737 h 3405385"/>
              <a:gd name="connsiteX74" fmla="*/ 2489246 w 3639866"/>
              <a:gd name="connsiteY74" fmla="*/ 941070 h 3405385"/>
              <a:gd name="connsiteX75" fmla="*/ 2499724 w 3639866"/>
              <a:gd name="connsiteY75" fmla="*/ 946785 h 3405385"/>
              <a:gd name="connsiteX76" fmla="*/ 2504486 w 3639866"/>
              <a:gd name="connsiteY76" fmla="*/ 934402 h 3405385"/>
              <a:gd name="connsiteX77" fmla="*/ 2514964 w 3639866"/>
              <a:gd name="connsiteY77" fmla="*/ 855345 h 3405385"/>
              <a:gd name="connsiteX78" fmla="*/ 2534966 w 3639866"/>
              <a:gd name="connsiteY78" fmla="*/ 832485 h 3405385"/>
              <a:gd name="connsiteX79" fmla="*/ 2656886 w 3639866"/>
              <a:gd name="connsiteY79" fmla="*/ 799147 h 3405385"/>
              <a:gd name="connsiteX80" fmla="*/ 2673079 w 3639866"/>
              <a:gd name="connsiteY80" fmla="*/ 793432 h 3405385"/>
              <a:gd name="connsiteX81" fmla="*/ 2605451 w 3639866"/>
              <a:gd name="connsiteY81" fmla="*/ 782955 h 3405385"/>
              <a:gd name="connsiteX82" fmla="*/ 2296841 w 3639866"/>
              <a:gd name="connsiteY82" fmla="*/ 446722 h 3405385"/>
              <a:gd name="connsiteX83" fmla="*/ 2617834 w 3639866"/>
              <a:gd name="connsiteY83" fmla="*/ 4762 h 3405385"/>
              <a:gd name="connsiteX84" fmla="*/ 2638789 w 3639866"/>
              <a:gd name="connsiteY84" fmla="*/ 0 h 3405385"/>
              <a:gd name="connsiteX85" fmla="*/ 2734039 w 3639866"/>
              <a:gd name="connsiteY85" fmla="*/ 0 h 3405385"/>
              <a:gd name="connsiteX86" fmla="*/ 2742611 w 3639866"/>
              <a:gd name="connsiteY86" fmla="*/ 1905 h 3405385"/>
              <a:gd name="connsiteX87" fmla="*/ 3005501 w 3639866"/>
              <a:gd name="connsiteY87" fmla="*/ 160972 h 3405385"/>
              <a:gd name="connsiteX88" fmla="*/ 3027409 w 3639866"/>
              <a:gd name="connsiteY88" fmla="*/ 160972 h 3405385"/>
              <a:gd name="connsiteX89" fmla="*/ 3553412 w 3639866"/>
              <a:gd name="connsiteY8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2344466 w 3639866"/>
              <a:gd name="connsiteY70" fmla="*/ 1106805 h 3405385"/>
              <a:gd name="connsiteX71" fmla="*/ 2346371 w 3639866"/>
              <a:gd name="connsiteY71" fmla="*/ 1083945 h 3405385"/>
              <a:gd name="connsiteX72" fmla="*/ 2353991 w 3639866"/>
              <a:gd name="connsiteY72" fmla="*/ 947737 h 3405385"/>
              <a:gd name="connsiteX73" fmla="*/ 2489246 w 3639866"/>
              <a:gd name="connsiteY73" fmla="*/ 941070 h 3405385"/>
              <a:gd name="connsiteX74" fmla="*/ 2499724 w 3639866"/>
              <a:gd name="connsiteY74" fmla="*/ 946785 h 3405385"/>
              <a:gd name="connsiteX75" fmla="*/ 2504486 w 3639866"/>
              <a:gd name="connsiteY75" fmla="*/ 934402 h 3405385"/>
              <a:gd name="connsiteX76" fmla="*/ 2514964 w 3639866"/>
              <a:gd name="connsiteY76" fmla="*/ 855345 h 3405385"/>
              <a:gd name="connsiteX77" fmla="*/ 2534966 w 3639866"/>
              <a:gd name="connsiteY77" fmla="*/ 832485 h 3405385"/>
              <a:gd name="connsiteX78" fmla="*/ 2656886 w 3639866"/>
              <a:gd name="connsiteY78" fmla="*/ 799147 h 3405385"/>
              <a:gd name="connsiteX79" fmla="*/ 2673079 w 3639866"/>
              <a:gd name="connsiteY79" fmla="*/ 793432 h 3405385"/>
              <a:gd name="connsiteX80" fmla="*/ 2605451 w 3639866"/>
              <a:gd name="connsiteY80" fmla="*/ 782955 h 3405385"/>
              <a:gd name="connsiteX81" fmla="*/ 2296841 w 3639866"/>
              <a:gd name="connsiteY81" fmla="*/ 446722 h 3405385"/>
              <a:gd name="connsiteX82" fmla="*/ 2617834 w 3639866"/>
              <a:gd name="connsiteY82" fmla="*/ 4762 h 3405385"/>
              <a:gd name="connsiteX83" fmla="*/ 2638789 w 3639866"/>
              <a:gd name="connsiteY83" fmla="*/ 0 h 3405385"/>
              <a:gd name="connsiteX84" fmla="*/ 2734039 w 3639866"/>
              <a:gd name="connsiteY84" fmla="*/ 0 h 3405385"/>
              <a:gd name="connsiteX85" fmla="*/ 2742611 w 3639866"/>
              <a:gd name="connsiteY85" fmla="*/ 1905 h 3405385"/>
              <a:gd name="connsiteX86" fmla="*/ 3005501 w 3639866"/>
              <a:gd name="connsiteY86" fmla="*/ 160972 h 3405385"/>
              <a:gd name="connsiteX87" fmla="*/ 3027409 w 3639866"/>
              <a:gd name="connsiteY87" fmla="*/ 160972 h 3405385"/>
              <a:gd name="connsiteX88" fmla="*/ 3553412 w 3639866"/>
              <a:gd name="connsiteY8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2344466 w 3639866"/>
              <a:gd name="connsiteY69" fmla="*/ 1106805 h 3405385"/>
              <a:gd name="connsiteX70" fmla="*/ 2346371 w 3639866"/>
              <a:gd name="connsiteY70" fmla="*/ 1083945 h 3405385"/>
              <a:gd name="connsiteX71" fmla="*/ 2353991 w 3639866"/>
              <a:gd name="connsiteY71" fmla="*/ 947737 h 3405385"/>
              <a:gd name="connsiteX72" fmla="*/ 2489246 w 3639866"/>
              <a:gd name="connsiteY72" fmla="*/ 941070 h 3405385"/>
              <a:gd name="connsiteX73" fmla="*/ 2499724 w 3639866"/>
              <a:gd name="connsiteY73" fmla="*/ 946785 h 3405385"/>
              <a:gd name="connsiteX74" fmla="*/ 2504486 w 3639866"/>
              <a:gd name="connsiteY74" fmla="*/ 934402 h 3405385"/>
              <a:gd name="connsiteX75" fmla="*/ 2514964 w 3639866"/>
              <a:gd name="connsiteY75" fmla="*/ 855345 h 3405385"/>
              <a:gd name="connsiteX76" fmla="*/ 2534966 w 3639866"/>
              <a:gd name="connsiteY76" fmla="*/ 832485 h 3405385"/>
              <a:gd name="connsiteX77" fmla="*/ 2656886 w 3639866"/>
              <a:gd name="connsiteY77" fmla="*/ 799147 h 3405385"/>
              <a:gd name="connsiteX78" fmla="*/ 2673079 w 3639866"/>
              <a:gd name="connsiteY78" fmla="*/ 793432 h 3405385"/>
              <a:gd name="connsiteX79" fmla="*/ 2605451 w 3639866"/>
              <a:gd name="connsiteY79" fmla="*/ 782955 h 3405385"/>
              <a:gd name="connsiteX80" fmla="*/ 2296841 w 3639866"/>
              <a:gd name="connsiteY80" fmla="*/ 446722 h 3405385"/>
              <a:gd name="connsiteX81" fmla="*/ 2617834 w 3639866"/>
              <a:gd name="connsiteY81" fmla="*/ 4762 h 3405385"/>
              <a:gd name="connsiteX82" fmla="*/ 2638789 w 3639866"/>
              <a:gd name="connsiteY82" fmla="*/ 0 h 3405385"/>
              <a:gd name="connsiteX83" fmla="*/ 2734039 w 3639866"/>
              <a:gd name="connsiteY83" fmla="*/ 0 h 3405385"/>
              <a:gd name="connsiteX84" fmla="*/ 2742611 w 3639866"/>
              <a:gd name="connsiteY84" fmla="*/ 1905 h 3405385"/>
              <a:gd name="connsiteX85" fmla="*/ 3005501 w 3639866"/>
              <a:gd name="connsiteY85" fmla="*/ 160972 h 3405385"/>
              <a:gd name="connsiteX86" fmla="*/ 3027409 w 3639866"/>
              <a:gd name="connsiteY86" fmla="*/ 160972 h 3405385"/>
              <a:gd name="connsiteX87" fmla="*/ 3553412 w 3639866"/>
              <a:gd name="connsiteY8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2344466 w 3639866"/>
              <a:gd name="connsiteY68" fmla="*/ 1106805 h 3405385"/>
              <a:gd name="connsiteX69" fmla="*/ 2346371 w 3639866"/>
              <a:gd name="connsiteY69" fmla="*/ 1083945 h 3405385"/>
              <a:gd name="connsiteX70" fmla="*/ 2353991 w 3639866"/>
              <a:gd name="connsiteY70" fmla="*/ 947737 h 3405385"/>
              <a:gd name="connsiteX71" fmla="*/ 2489246 w 3639866"/>
              <a:gd name="connsiteY71" fmla="*/ 941070 h 3405385"/>
              <a:gd name="connsiteX72" fmla="*/ 2499724 w 3639866"/>
              <a:gd name="connsiteY72" fmla="*/ 946785 h 3405385"/>
              <a:gd name="connsiteX73" fmla="*/ 2504486 w 3639866"/>
              <a:gd name="connsiteY73" fmla="*/ 934402 h 3405385"/>
              <a:gd name="connsiteX74" fmla="*/ 2514964 w 3639866"/>
              <a:gd name="connsiteY74" fmla="*/ 855345 h 3405385"/>
              <a:gd name="connsiteX75" fmla="*/ 2534966 w 3639866"/>
              <a:gd name="connsiteY75" fmla="*/ 832485 h 3405385"/>
              <a:gd name="connsiteX76" fmla="*/ 2656886 w 3639866"/>
              <a:gd name="connsiteY76" fmla="*/ 799147 h 3405385"/>
              <a:gd name="connsiteX77" fmla="*/ 2673079 w 3639866"/>
              <a:gd name="connsiteY77" fmla="*/ 793432 h 3405385"/>
              <a:gd name="connsiteX78" fmla="*/ 2605451 w 3639866"/>
              <a:gd name="connsiteY78" fmla="*/ 782955 h 3405385"/>
              <a:gd name="connsiteX79" fmla="*/ 2296841 w 3639866"/>
              <a:gd name="connsiteY79" fmla="*/ 446722 h 3405385"/>
              <a:gd name="connsiteX80" fmla="*/ 2617834 w 3639866"/>
              <a:gd name="connsiteY80" fmla="*/ 4762 h 3405385"/>
              <a:gd name="connsiteX81" fmla="*/ 2638789 w 3639866"/>
              <a:gd name="connsiteY81" fmla="*/ 0 h 3405385"/>
              <a:gd name="connsiteX82" fmla="*/ 2734039 w 3639866"/>
              <a:gd name="connsiteY82" fmla="*/ 0 h 3405385"/>
              <a:gd name="connsiteX83" fmla="*/ 2742611 w 3639866"/>
              <a:gd name="connsiteY83" fmla="*/ 1905 h 3405385"/>
              <a:gd name="connsiteX84" fmla="*/ 3005501 w 3639866"/>
              <a:gd name="connsiteY84" fmla="*/ 160972 h 3405385"/>
              <a:gd name="connsiteX85" fmla="*/ 3027409 w 3639866"/>
              <a:gd name="connsiteY85" fmla="*/ 160972 h 3405385"/>
              <a:gd name="connsiteX86" fmla="*/ 3553412 w 3639866"/>
              <a:gd name="connsiteY8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2344466 w 3639866"/>
              <a:gd name="connsiteY67" fmla="*/ 1106805 h 3405385"/>
              <a:gd name="connsiteX68" fmla="*/ 2346371 w 3639866"/>
              <a:gd name="connsiteY68" fmla="*/ 1083945 h 3405385"/>
              <a:gd name="connsiteX69" fmla="*/ 2353991 w 3639866"/>
              <a:gd name="connsiteY69" fmla="*/ 947737 h 3405385"/>
              <a:gd name="connsiteX70" fmla="*/ 2489246 w 3639866"/>
              <a:gd name="connsiteY70" fmla="*/ 941070 h 3405385"/>
              <a:gd name="connsiteX71" fmla="*/ 2499724 w 3639866"/>
              <a:gd name="connsiteY71" fmla="*/ 946785 h 3405385"/>
              <a:gd name="connsiteX72" fmla="*/ 2504486 w 3639866"/>
              <a:gd name="connsiteY72" fmla="*/ 934402 h 3405385"/>
              <a:gd name="connsiteX73" fmla="*/ 2514964 w 3639866"/>
              <a:gd name="connsiteY73" fmla="*/ 855345 h 3405385"/>
              <a:gd name="connsiteX74" fmla="*/ 2534966 w 3639866"/>
              <a:gd name="connsiteY74" fmla="*/ 832485 h 3405385"/>
              <a:gd name="connsiteX75" fmla="*/ 2656886 w 3639866"/>
              <a:gd name="connsiteY75" fmla="*/ 799147 h 3405385"/>
              <a:gd name="connsiteX76" fmla="*/ 2673079 w 3639866"/>
              <a:gd name="connsiteY76" fmla="*/ 793432 h 3405385"/>
              <a:gd name="connsiteX77" fmla="*/ 2605451 w 3639866"/>
              <a:gd name="connsiteY77" fmla="*/ 782955 h 3405385"/>
              <a:gd name="connsiteX78" fmla="*/ 2296841 w 3639866"/>
              <a:gd name="connsiteY78" fmla="*/ 446722 h 3405385"/>
              <a:gd name="connsiteX79" fmla="*/ 2617834 w 3639866"/>
              <a:gd name="connsiteY79" fmla="*/ 4762 h 3405385"/>
              <a:gd name="connsiteX80" fmla="*/ 2638789 w 3639866"/>
              <a:gd name="connsiteY80" fmla="*/ 0 h 3405385"/>
              <a:gd name="connsiteX81" fmla="*/ 2734039 w 3639866"/>
              <a:gd name="connsiteY81" fmla="*/ 0 h 3405385"/>
              <a:gd name="connsiteX82" fmla="*/ 2742611 w 3639866"/>
              <a:gd name="connsiteY82" fmla="*/ 1905 h 3405385"/>
              <a:gd name="connsiteX83" fmla="*/ 3005501 w 3639866"/>
              <a:gd name="connsiteY83" fmla="*/ 160972 h 3405385"/>
              <a:gd name="connsiteX84" fmla="*/ 3027409 w 3639866"/>
              <a:gd name="connsiteY84" fmla="*/ 160972 h 3405385"/>
              <a:gd name="connsiteX85" fmla="*/ 3553412 w 3639866"/>
              <a:gd name="connsiteY8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499724 w 3639866"/>
              <a:gd name="connsiteY70" fmla="*/ 946785 h 3405385"/>
              <a:gd name="connsiteX71" fmla="*/ 2504486 w 3639866"/>
              <a:gd name="connsiteY71" fmla="*/ 934402 h 3405385"/>
              <a:gd name="connsiteX72" fmla="*/ 2514964 w 3639866"/>
              <a:gd name="connsiteY72" fmla="*/ 855345 h 3405385"/>
              <a:gd name="connsiteX73" fmla="*/ 2534966 w 3639866"/>
              <a:gd name="connsiteY73" fmla="*/ 832485 h 3405385"/>
              <a:gd name="connsiteX74" fmla="*/ 2656886 w 3639866"/>
              <a:gd name="connsiteY74" fmla="*/ 799147 h 3405385"/>
              <a:gd name="connsiteX75" fmla="*/ 2673079 w 3639866"/>
              <a:gd name="connsiteY75" fmla="*/ 793432 h 3405385"/>
              <a:gd name="connsiteX76" fmla="*/ 2605451 w 3639866"/>
              <a:gd name="connsiteY76" fmla="*/ 782955 h 3405385"/>
              <a:gd name="connsiteX77" fmla="*/ 2296841 w 3639866"/>
              <a:gd name="connsiteY77" fmla="*/ 446722 h 3405385"/>
              <a:gd name="connsiteX78" fmla="*/ 2617834 w 3639866"/>
              <a:gd name="connsiteY78" fmla="*/ 4762 h 3405385"/>
              <a:gd name="connsiteX79" fmla="*/ 2638789 w 3639866"/>
              <a:gd name="connsiteY79" fmla="*/ 0 h 3405385"/>
              <a:gd name="connsiteX80" fmla="*/ 2734039 w 3639866"/>
              <a:gd name="connsiteY80" fmla="*/ 0 h 3405385"/>
              <a:gd name="connsiteX81" fmla="*/ 2742611 w 3639866"/>
              <a:gd name="connsiteY81" fmla="*/ 1905 h 3405385"/>
              <a:gd name="connsiteX82" fmla="*/ 3005501 w 3639866"/>
              <a:gd name="connsiteY82" fmla="*/ 160972 h 3405385"/>
              <a:gd name="connsiteX83" fmla="*/ 3027409 w 3639866"/>
              <a:gd name="connsiteY83" fmla="*/ 160972 h 3405385"/>
              <a:gd name="connsiteX84" fmla="*/ 3553412 w 3639866"/>
              <a:gd name="connsiteY8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73079 w 3639866"/>
              <a:gd name="connsiteY74" fmla="*/ 79343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07381 w 3639866"/>
              <a:gd name="connsiteY47" fmla="*/ 996315 h 3405385"/>
              <a:gd name="connsiteX48" fmla="*/ 2772139 w 3639866"/>
              <a:gd name="connsiteY48" fmla="*/ 1093470 h 3405385"/>
              <a:gd name="connsiteX49" fmla="*/ 2751184 w 3639866"/>
              <a:gd name="connsiteY49" fmla="*/ 1108710 h 3405385"/>
              <a:gd name="connsiteX50" fmla="*/ 2653076 w 3639866"/>
              <a:gd name="connsiteY50" fmla="*/ 1113472 h 3405385"/>
              <a:gd name="connsiteX51" fmla="*/ 2676889 w 3639866"/>
              <a:gd name="connsiteY51" fmla="*/ 1163002 h 3405385"/>
              <a:gd name="connsiteX52" fmla="*/ 2628311 w 3639866"/>
              <a:gd name="connsiteY52" fmla="*/ 1270635 h 3405385"/>
              <a:gd name="connsiteX53" fmla="*/ 2511154 w 3639866"/>
              <a:gd name="connsiteY53" fmla="*/ 1259205 h 3405385"/>
              <a:gd name="connsiteX54" fmla="*/ 2480674 w 3639866"/>
              <a:gd name="connsiteY54" fmla="*/ 1259205 h 3405385"/>
              <a:gd name="connsiteX55" fmla="*/ 308021 w 3639866"/>
              <a:gd name="connsiteY55" fmla="*/ 3262312 h 3405385"/>
              <a:gd name="connsiteX56" fmla="*/ 278494 w 3639866"/>
              <a:gd name="connsiteY56" fmla="*/ 3261360 h 3405385"/>
              <a:gd name="connsiteX57" fmla="*/ 258491 w 3639866"/>
              <a:gd name="connsiteY57" fmla="*/ 3247072 h 3405385"/>
              <a:gd name="connsiteX58" fmla="*/ 249919 w 3639866"/>
              <a:gd name="connsiteY58" fmla="*/ 3274695 h 3405385"/>
              <a:gd name="connsiteX59" fmla="*/ 145144 w 3639866"/>
              <a:gd name="connsiteY59" fmla="*/ 3404235 h 3405385"/>
              <a:gd name="connsiteX60" fmla="*/ 3221 w 3639866"/>
              <a:gd name="connsiteY60" fmla="*/ 3307080 h 3405385"/>
              <a:gd name="connsiteX61" fmla="*/ 148001 w 3639866"/>
              <a:gd name="connsiteY61" fmla="*/ 3157537 h 3405385"/>
              <a:gd name="connsiteX62" fmla="*/ 163241 w 3639866"/>
              <a:gd name="connsiteY62" fmla="*/ 3157537 h 3405385"/>
              <a:gd name="connsiteX63" fmla="*/ 166099 w 3639866"/>
              <a:gd name="connsiteY63" fmla="*/ 3139440 h 3405385"/>
              <a:gd name="connsiteX64" fmla="*/ 168004 w 3639866"/>
              <a:gd name="connsiteY64" fmla="*/ 3090862 h 3405385"/>
              <a:gd name="connsiteX65" fmla="*/ 2344466 w 3639866"/>
              <a:gd name="connsiteY65" fmla="*/ 1106805 h 3405385"/>
              <a:gd name="connsiteX66" fmla="*/ 2346371 w 3639866"/>
              <a:gd name="connsiteY66" fmla="*/ 1083945 h 3405385"/>
              <a:gd name="connsiteX67" fmla="*/ 2353991 w 3639866"/>
              <a:gd name="connsiteY67" fmla="*/ 947737 h 3405385"/>
              <a:gd name="connsiteX68" fmla="*/ 2489246 w 3639866"/>
              <a:gd name="connsiteY68" fmla="*/ 941070 h 3405385"/>
              <a:gd name="connsiteX69" fmla="*/ 2504486 w 3639866"/>
              <a:gd name="connsiteY69" fmla="*/ 934402 h 3405385"/>
              <a:gd name="connsiteX70" fmla="*/ 2514964 w 3639866"/>
              <a:gd name="connsiteY70" fmla="*/ 855345 h 3405385"/>
              <a:gd name="connsiteX71" fmla="*/ 2534966 w 3639866"/>
              <a:gd name="connsiteY71" fmla="*/ 832485 h 3405385"/>
              <a:gd name="connsiteX72" fmla="*/ 2659465 w 3639866"/>
              <a:gd name="connsiteY72" fmla="*/ 816126 h 3405385"/>
              <a:gd name="connsiteX73" fmla="*/ 2656923 w 3639866"/>
              <a:gd name="connsiteY73" fmla="*/ 814592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65563 w 3639866"/>
              <a:gd name="connsiteY73" fmla="*/ 816498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9866" h="3405385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A26251AC-47BF-4063-BE7F-E52054DF8B19}"/>
              </a:ext>
            </a:extLst>
          </p:cNvPr>
          <p:cNvGrpSpPr/>
          <p:nvPr/>
        </p:nvGrpSpPr>
        <p:grpSpPr>
          <a:xfrm>
            <a:off x="1531649" y="2695153"/>
            <a:ext cx="2183933" cy="1895581"/>
            <a:chOff x="2097778" y="1265900"/>
            <a:chExt cx="2183932" cy="1895581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21890149-26EB-480B-A01E-19F553A73AD0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자유형: 도형 117">
              <a:extLst>
                <a:ext uri="{FF2B5EF4-FFF2-40B4-BE49-F238E27FC236}">
                  <a16:creationId xmlns:a16="http://schemas.microsoft.com/office/drawing/2014/main" id="{25149942-CCF6-4A77-B822-0C89D57C31E8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4B6950AA-5C9B-4880-8E24-0E927B231BE4}"/>
              </a:ext>
            </a:extLst>
          </p:cNvPr>
          <p:cNvGrpSpPr/>
          <p:nvPr/>
        </p:nvGrpSpPr>
        <p:grpSpPr>
          <a:xfrm>
            <a:off x="1531649" y="3645684"/>
            <a:ext cx="2183933" cy="1895581"/>
            <a:chOff x="3912068" y="2691711"/>
            <a:chExt cx="2183932" cy="1895581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F594E08-6F6A-4DE0-A30C-F18D37CC9C41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120">
              <a:extLst>
                <a:ext uri="{FF2B5EF4-FFF2-40B4-BE49-F238E27FC236}">
                  <a16:creationId xmlns:a16="http://schemas.microsoft.com/office/drawing/2014/main" id="{A637B382-6257-4234-B1DF-346A1DC637A5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C8393102-D91E-48B6-9FE1-7F1CD89EE241}"/>
              </a:ext>
            </a:extLst>
          </p:cNvPr>
          <p:cNvGrpSpPr/>
          <p:nvPr/>
        </p:nvGrpSpPr>
        <p:grpSpPr>
          <a:xfrm>
            <a:off x="1531649" y="4534670"/>
            <a:ext cx="2183933" cy="1895581"/>
            <a:chOff x="6720625" y="4117522"/>
            <a:chExt cx="2183932" cy="1895581"/>
          </a:xfrm>
        </p:grpSpPr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83B53FED-0563-499A-9831-FE596144B8F0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자유형: 도형 123">
              <a:extLst>
                <a:ext uri="{FF2B5EF4-FFF2-40B4-BE49-F238E27FC236}">
                  <a16:creationId xmlns:a16="http://schemas.microsoft.com/office/drawing/2014/main" id="{897ED52C-18B8-454D-BC10-E8CF6E4EFC9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01112E0-95F1-4FE5-8EDC-2FE50E0A5132}"/>
              </a:ext>
            </a:extLst>
          </p:cNvPr>
          <p:cNvSpPr txBox="1"/>
          <p:nvPr/>
        </p:nvSpPr>
        <p:spPr>
          <a:xfrm>
            <a:off x="2107368" y="3440438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11959-7D3E-45C6-BC64-3469836F4E5E}"/>
              </a:ext>
            </a:extLst>
          </p:cNvPr>
          <p:cNvSpPr txBox="1"/>
          <p:nvPr/>
        </p:nvSpPr>
        <p:spPr>
          <a:xfrm>
            <a:off x="2109104" y="4393800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6F999C-A4C1-4278-A59D-E0BDFA5E0337}"/>
              </a:ext>
            </a:extLst>
          </p:cNvPr>
          <p:cNvSpPr txBox="1"/>
          <p:nvPr/>
        </p:nvSpPr>
        <p:spPr>
          <a:xfrm>
            <a:off x="2110840" y="53471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4A9EFD34-77A3-494E-9786-BC9CC35240B7}"/>
              </a:ext>
            </a:extLst>
          </p:cNvPr>
          <p:cNvSpPr>
            <a:spLocks noChangeAspect="1"/>
          </p:cNvSpPr>
          <p:nvPr/>
        </p:nvSpPr>
        <p:spPr>
          <a:xfrm>
            <a:off x="1823337" y="5311810"/>
            <a:ext cx="189890" cy="32045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0" name="자유형: 도형 73">
            <a:extLst>
              <a:ext uri="{FF2B5EF4-FFF2-40B4-BE49-F238E27FC236}">
                <a16:creationId xmlns:a16="http://schemas.microsoft.com/office/drawing/2014/main" id="{2B9138F2-4327-46E2-A58B-7E2D59D98D2E}"/>
              </a:ext>
            </a:extLst>
          </p:cNvPr>
          <p:cNvSpPr>
            <a:spLocks noChangeAspect="1"/>
          </p:cNvSpPr>
          <p:nvPr/>
        </p:nvSpPr>
        <p:spPr>
          <a:xfrm>
            <a:off x="1830259" y="3406764"/>
            <a:ext cx="176046" cy="310672"/>
          </a:xfrm>
          <a:custGeom>
            <a:avLst/>
            <a:gdLst>
              <a:gd name="connsiteX0" fmla="*/ 458477 w 915677"/>
              <a:gd name="connsiteY0" fmla="*/ 0 h 1615908"/>
              <a:gd name="connsiteX1" fmla="*/ 915677 w 915677"/>
              <a:gd name="connsiteY1" fmla="*/ 457200 h 1615908"/>
              <a:gd name="connsiteX2" fmla="*/ 714102 w 915677"/>
              <a:gd name="connsiteY2" fmla="*/ 836318 h 1615908"/>
              <a:gd name="connsiteX3" fmla="*/ 664339 w 915677"/>
              <a:gd name="connsiteY3" fmla="*/ 863328 h 1615908"/>
              <a:gd name="connsiteX4" fmla="*/ 914400 w 915677"/>
              <a:gd name="connsiteY4" fmla="*/ 1615908 h 1615908"/>
              <a:gd name="connsiteX5" fmla="*/ 0 w 915677"/>
              <a:gd name="connsiteY5" fmla="*/ 1615908 h 1615908"/>
              <a:gd name="connsiteX6" fmla="*/ 250451 w 915677"/>
              <a:gd name="connsiteY6" fmla="*/ 862153 h 1615908"/>
              <a:gd name="connsiteX7" fmla="*/ 202852 w 915677"/>
              <a:gd name="connsiteY7" fmla="*/ 836318 h 1615908"/>
              <a:gd name="connsiteX8" fmla="*/ 1277 w 915677"/>
              <a:gd name="connsiteY8" fmla="*/ 457200 h 1615908"/>
              <a:gd name="connsiteX9" fmla="*/ 458477 w 915677"/>
              <a:gd name="connsiteY9" fmla="*/ 0 h 16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677" h="1615908">
                <a:moveTo>
                  <a:pt x="458477" y="0"/>
                </a:moveTo>
                <a:cubicBezTo>
                  <a:pt x="710982" y="0"/>
                  <a:pt x="915677" y="204695"/>
                  <a:pt x="915677" y="457200"/>
                </a:cubicBezTo>
                <a:cubicBezTo>
                  <a:pt x="915677" y="615016"/>
                  <a:pt x="835718" y="754156"/>
                  <a:pt x="714102" y="836318"/>
                </a:cubicBezTo>
                <a:lnTo>
                  <a:pt x="664339" y="863328"/>
                </a:lnTo>
                <a:lnTo>
                  <a:pt x="914400" y="1615908"/>
                </a:lnTo>
                <a:lnTo>
                  <a:pt x="0" y="1615908"/>
                </a:lnTo>
                <a:lnTo>
                  <a:pt x="250451" y="862153"/>
                </a:lnTo>
                <a:lnTo>
                  <a:pt x="202852" y="836318"/>
                </a:lnTo>
                <a:cubicBezTo>
                  <a:pt x="81236" y="754156"/>
                  <a:pt x="1277" y="615016"/>
                  <a:pt x="1277" y="457200"/>
                </a:cubicBezTo>
                <a:cubicBezTo>
                  <a:pt x="1277" y="204695"/>
                  <a:pt x="205972" y="0"/>
                  <a:pt x="458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E5A62804-D13D-473C-952C-C996ACFDC269}"/>
              </a:ext>
            </a:extLst>
          </p:cNvPr>
          <p:cNvSpPr>
            <a:spLocks noChangeAspect="1"/>
          </p:cNvSpPr>
          <p:nvPr/>
        </p:nvSpPr>
        <p:spPr>
          <a:xfrm>
            <a:off x="1758058" y="4354399"/>
            <a:ext cx="320451" cy="32045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58F05-BF09-4B68-BC3C-62B50BC5701E}"/>
              </a:ext>
            </a:extLst>
          </p:cNvPr>
          <p:cNvSpPr/>
          <p:nvPr/>
        </p:nvSpPr>
        <p:spPr>
          <a:xfrm>
            <a:off x="4694038" y="319048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07D80A-BFC1-431D-8E88-F55F3CD29D37}"/>
              </a:ext>
            </a:extLst>
          </p:cNvPr>
          <p:cNvSpPr/>
          <p:nvPr/>
        </p:nvSpPr>
        <p:spPr>
          <a:xfrm>
            <a:off x="4694038" y="413680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02038D-4E33-4512-82EC-06ABA980B649}"/>
              </a:ext>
            </a:extLst>
          </p:cNvPr>
          <p:cNvSpPr/>
          <p:nvPr/>
        </p:nvSpPr>
        <p:spPr>
          <a:xfrm>
            <a:off x="4694038" y="508312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25260C-F61A-4267-91F0-704D82E8AE8B}"/>
              </a:ext>
            </a:extLst>
          </p:cNvPr>
          <p:cNvSpPr/>
          <p:nvPr/>
        </p:nvSpPr>
        <p:spPr>
          <a:xfrm>
            <a:off x="10429560" y="340676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A47FD28-FA96-4080-A0D3-92A53E4FB10B}"/>
              </a:ext>
            </a:extLst>
          </p:cNvPr>
          <p:cNvSpPr/>
          <p:nvPr/>
        </p:nvSpPr>
        <p:spPr>
          <a:xfrm>
            <a:off x="10435916" y="3337826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71D3D33-6EEF-432F-B2AD-B186F9AD6353}"/>
              </a:ext>
            </a:extLst>
          </p:cNvPr>
          <p:cNvSpPr/>
          <p:nvPr/>
        </p:nvSpPr>
        <p:spPr>
          <a:xfrm>
            <a:off x="10429560" y="435308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1EC576-8D3E-425D-9C10-A72B6F0B18E2}"/>
              </a:ext>
            </a:extLst>
          </p:cNvPr>
          <p:cNvSpPr/>
          <p:nvPr/>
        </p:nvSpPr>
        <p:spPr>
          <a:xfrm>
            <a:off x="10429560" y="529940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B6BD7A9-D8B6-460B-B78E-D1ED3E92965F}"/>
              </a:ext>
            </a:extLst>
          </p:cNvPr>
          <p:cNvSpPr/>
          <p:nvPr/>
        </p:nvSpPr>
        <p:spPr>
          <a:xfrm>
            <a:off x="10435916" y="4298285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2ABA6C0-8971-4A51-BF28-CA5D001A0029}"/>
              </a:ext>
            </a:extLst>
          </p:cNvPr>
          <p:cNvSpPr/>
          <p:nvPr/>
        </p:nvSpPr>
        <p:spPr>
          <a:xfrm>
            <a:off x="10450257" y="524201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82D815-BAFB-47EF-A907-10D28E2687D5}"/>
              </a:ext>
            </a:extLst>
          </p:cNvPr>
          <p:cNvSpPr txBox="1"/>
          <p:nvPr/>
        </p:nvSpPr>
        <p:spPr>
          <a:xfrm>
            <a:off x="4595481" y="1520911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Sub-Heading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6B8068-8688-4DCE-9E65-B6F115A5C887}"/>
              </a:ext>
            </a:extLst>
          </p:cNvPr>
          <p:cNvSpPr txBox="1"/>
          <p:nvPr/>
        </p:nvSpPr>
        <p:spPr>
          <a:xfrm>
            <a:off x="5011797" y="3268297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CB7D14-ADA8-4C52-AC3C-53AFDC7EF027}"/>
              </a:ext>
            </a:extLst>
          </p:cNvPr>
          <p:cNvSpPr txBox="1"/>
          <p:nvPr/>
        </p:nvSpPr>
        <p:spPr>
          <a:xfrm>
            <a:off x="5011797" y="420913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8B4EA6-D9DB-4CDA-991A-8F75244DC0C8}"/>
              </a:ext>
            </a:extLst>
          </p:cNvPr>
          <p:cNvSpPr txBox="1"/>
          <p:nvPr/>
        </p:nvSpPr>
        <p:spPr>
          <a:xfrm>
            <a:off x="5011797" y="5162495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Heading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26A13D-0978-4769-990E-9C658824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4834" y="3237236"/>
            <a:ext cx="6090128" cy="31158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4F39DE-1B15-4440-A030-17A9929A5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038" y="729125"/>
            <a:ext cx="6090128" cy="3115879"/>
          </a:xfrm>
          <a:prstGeom prst="rect">
            <a:avLst/>
          </a:prstGeom>
        </p:spPr>
      </p:pic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E8E96209-671E-4AD8-BF32-F8780AD98FDF}"/>
              </a:ext>
            </a:extLst>
          </p:cNvPr>
          <p:cNvSpPr/>
          <p:nvPr/>
        </p:nvSpPr>
        <p:spPr>
          <a:xfrm>
            <a:off x="7344080" y="4352077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FF63B2-AD91-4E24-8176-40CEC0EE3E0D}"/>
              </a:ext>
            </a:extLst>
          </p:cNvPr>
          <p:cNvSpPr/>
          <p:nvPr/>
        </p:nvSpPr>
        <p:spPr>
          <a:xfrm>
            <a:off x="4439148" y="1744607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C6611D-8B2A-4901-A4A8-1CD2342CBE9A}"/>
              </a:ext>
            </a:extLst>
          </p:cNvPr>
          <p:cNvGrpSpPr/>
          <p:nvPr/>
        </p:nvGrpSpPr>
        <p:grpSpPr>
          <a:xfrm>
            <a:off x="1533583" y="3637248"/>
            <a:ext cx="2071093" cy="714829"/>
            <a:chOff x="1985511" y="4307149"/>
            <a:chExt cx="7456448" cy="7148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99B3-0D37-4D53-9551-52D1AEF9CC8B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5B630C-A6D3-466D-97F9-DF11515F09E0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7AA749-DD92-4B3D-BDD7-A1AD37362E82}"/>
              </a:ext>
            </a:extLst>
          </p:cNvPr>
          <p:cNvGrpSpPr/>
          <p:nvPr/>
        </p:nvGrpSpPr>
        <p:grpSpPr>
          <a:xfrm>
            <a:off x="8628137" y="2346428"/>
            <a:ext cx="2071093" cy="714829"/>
            <a:chOff x="1985511" y="4307149"/>
            <a:chExt cx="7456448" cy="71482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14ECC4-F0B7-46C7-9A74-A79CC8D7AC3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E6E7-9454-43DC-901A-CB7CF69E9B81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CF934D7-8A20-47DA-B79E-F9FF6A00B750}"/>
              </a:ext>
            </a:extLst>
          </p:cNvPr>
          <p:cNvSpPr txBox="1"/>
          <p:nvPr/>
        </p:nvSpPr>
        <p:spPr>
          <a:xfrm>
            <a:off x="1533583" y="433040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06B100-E5CF-4D5A-ADC4-66A24BD2C5B1}"/>
              </a:ext>
            </a:extLst>
          </p:cNvPr>
          <p:cNvSpPr txBox="1"/>
          <p:nvPr/>
        </p:nvSpPr>
        <p:spPr>
          <a:xfrm>
            <a:off x="9386049" y="303958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DF0728-F343-4D94-9E9F-6D62E8AC799C}"/>
              </a:ext>
            </a:extLst>
          </p:cNvPr>
          <p:cNvSpPr txBox="1"/>
          <p:nvPr/>
        </p:nvSpPr>
        <p:spPr>
          <a:xfrm>
            <a:off x="3676506" y="348866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F58768-A463-44A7-BDC2-AEC3306B2453}"/>
              </a:ext>
            </a:extLst>
          </p:cNvPr>
          <p:cNvSpPr txBox="1"/>
          <p:nvPr/>
        </p:nvSpPr>
        <p:spPr>
          <a:xfrm>
            <a:off x="3676506" y="392112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47FD77-B21C-4AF6-82C9-2BE5737A2C2B}"/>
              </a:ext>
            </a:extLst>
          </p:cNvPr>
          <p:cNvSpPr txBox="1"/>
          <p:nvPr/>
        </p:nvSpPr>
        <p:spPr>
          <a:xfrm>
            <a:off x="3676506" y="435358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7DB0FA-39AD-4E7C-81B0-3AF0C8033B4A}"/>
              </a:ext>
            </a:extLst>
          </p:cNvPr>
          <p:cNvSpPr txBox="1"/>
          <p:nvPr/>
        </p:nvSpPr>
        <p:spPr>
          <a:xfrm>
            <a:off x="6710872" y="241343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B15CFB-8EAB-4D50-B94F-7CE5E4E0DED6}"/>
              </a:ext>
            </a:extLst>
          </p:cNvPr>
          <p:cNvSpPr txBox="1"/>
          <p:nvPr/>
        </p:nvSpPr>
        <p:spPr>
          <a:xfrm>
            <a:off x="6710872" y="284589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3B9FE3-EF60-45DF-B1E3-D12C03A9F426}"/>
              </a:ext>
            </a:extLst>
          </p:cNvPr>
          <p:cNvSpPr txBox="1"/>
          <p:nvPr/>
        </p:nvSpPr>
        <p:spPr>
          <a:xfrm>
            <a:off x="6710872" y="327835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142F6F-0B48-4CE6-BD90-302FE88B809B}"/>
              </a:ext>
            </a:extLst>
          </p:cNvPr>
          <p:cNvSpPr txBox="1"/>
          <p:nvPr/>
        </p:nvSpPr>
        <p:spPr>
          <a:xfrm>
            <a:off x="920500" y="1603171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26B0C7-3FCA-4499-AE92-925BE412E0BD}"/>
              </a:ext>
            </a:extLst>
          </p:cNvPr>
          <p:cNvSpPr txBox="1"/>
          <p:nvPr/>
        </p:nvSpPr>
        <p:spPr>
          <a:xfrm>
            <a:off x="920500" y="1890869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609BB2-51C6-4C78-89C4-ABF4D94DA2B6}"/>
              </a:ext>
            </a:extLst>
          </p:cNvPr>
          <p:cNvSpPr txBox="1"/>
          <p:nvPr/>
        </p:nvSpPr>
        <p:spPr>
          <a:xfrm>
            <a:off x="8006841" y="4240144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3DD74A-5451-4123-A796-F6B7A010AED7}"/>
              </a:ext>
            </a:extLst>
          </p:cNvPr>
          <p:cNvSpPr txBox="1"/>
          <p:nvPr/>
        </p:nvSpPr>
        <p:spPr>
          <a:xfrm>
            <a:off x="8006841" y="4527842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8883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C7DE9-908E-4327-9B8C-79D31D1E9920}"/>
              </a:ext>
            </a:extLst>
          </p:cNvPr>
          <p:cNvGrpSpPr/>
          <p:nvPr/>
        </p:nvGrpSpPr>
        <p:grpSpPr>
          <a:xfrm>
            <a:off x="9358133" y="4809818"/>
            <a:ext cx="1815812" cy="1292662"/>
            <a:chOff x="3017859" y="4283314"/>
            <a:chExt cx="1890849" cy="1292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174541-57DA-41C3-8038-5D243AC6D5A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0F0F04-C0E2-48FA-91B1-5D1A3ADEFE6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2391C7-66A3-4C12-B4C5-DCFACDD11A5C}"/>
              </a:ext>
            </a:extLst>
          </p:cNvPr>
          <p:cNvGrpSpPr/>
          <p:nvPr/>
        </p:nvGrpSpPr>
        <p:grpSpPr>
          <a:xfrm>
            <a:off x="1025100" y="4809818"/>
            <a:ext cx="1815812" cy="1292662"/>
            <a:chOff x="3017859" y="4283314"/>
            <a:chExt cx="1890849" cy="12926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95E63C-89D2-4050-A069-71DA9D84F3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2667C1-D1D0-48D8-B57A-7E0B58AC5B0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5E6FD4-3B83-455D-AA25-33ED7BBDF7DA}"/>
              </a:ext>
            </a:extLst>
          </p:cNvPr>
          <p:cNvGrpSpPr/>
          <p:nvPr/>
        </p:nvGrpSpPr>
        <p:grpSpPr>
          <a:xfrm>
            <a:off x="3100969" y="3928578"/>
            <a:ext cx="1815812" cy="1292662"/>
            <a:chOff x="3017859" y="4283314"/>
            <a:chExt cx="1890849" cy="1292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411F5-3CA7-4B38-BEA1-4BA2B38903E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E9CEBF-3FEB-4099-9B0F-E8D271D1FA6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7EA031-9486-40AD-B60E-25C8F22FD8B4}"/>
              </a:ext>
            </a:extLst>
          </p:cNvPr>
          <p:cNvGrpSpPr/>
          <p:nvPr/>
        </p:nvGrpSpPr>
        <p:grpSpPr>
          <a:xfrm>
            <a:off x="5176838" y="4809818"/>
            <a:ext cx="1845367" cy="1292662"/>
            <a:chOff x="3017861" y="4283314"/>
            <a:chExt cx="1921626" cy="12926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953CD1-FC55-4DE8-9E8C-62E2E3B03A33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1862EA-A845-4FD9-8903-823A12CBD95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1E11F8-2037-4F48-9265-234CFBD8D080}"/>
              </a:ext>
            </a:extLst>
          </p:cNvPr>
          <p:cNvGrpSpPr/>
          <p:nvPr/>
        </p:nvGrpSpPr>
        <p:grpSpPr>
          <a:xfrm>
            <a:off x="7282262" y="3928578"/>
            <a:ext cx="1815812" cy="1292662"/>
            <a:chOff x="3017859" y="4283314"/>
            <a:chExt cx="1890849" cy="12926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4B8C67-D370-4CC6-B649-0E2E5A5061B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7097F-4B5B-45EE-A474-3CE322343EA7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9CCD4E-3557-47D4-9838-D333C260BD4C}"/>
              </a:ext>
            </a:extLst>
          </p:cNvPr>
          <p:cNvGrpSpPr/>
          <p:nvPr/>
        </p:nvGrpSpPr>
        <p:grpSpPr>
          <a:xfrm>
            <a:off x="1116464" y="2650213"/>
            <a:ext cx="1705060" cy="1796015"/>
            <a:chOff x="1046128" y="2903197"/>
            <a:chExt cx="1705060" cy="17960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B5EC39-B9E4-4A25-A0DB-5AEC508B1993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C43B79-CF60-4417-A2D8-D36C77E9A662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54BA10-4271-4F32-944E-D6639008169A}"/>
              </a:ext>
            </a:extLst>
          </p:cNvPr>
          <p:cNvGrpSpPr/>
          <p:nvPr/>
        </p:nvGrpSpPr>
        <p:grpSpPr>
          <a:xfrm>
            <a:off x="3194998" y="1667622"/>
            <a:ext cx="1730833" cy="1879719"/>
            <a:chOff x="3124662" y="1920606"/>
            <a:chExt cx="1730833" cy="18797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04F64A-58B1-4BCD-B18E-6A8758AE7C48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306495-7A95-4F78-803D-1B0C904A2935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6090C9-E3D9-4D51-9547-46995DA5017D}"/>
              </a:ext>
            </a:extLst>
          </p:cNvPr>
          <p:cNvGrpSpPr/>
          <p:nvPr/>
        </p:nvGrpSpPr>
        <p:grpSpPr>
          <a:xfrm>
            <a:off x="5275170" y="2650214"/>
            <a:ext cx="1771861" cy="1796014"/>
            <a:chOff x="5204834" y="2903198"/>
            <a:chExt cx="1771861" cy="17960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19AF3E-629F-4345-AC0E-CC7015A51E8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80F32B-2984-4B90-8A4D-B9ED07206842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BDC700-B4D3-4279-A7D8-9FD30432BA3B}"/>
              </a:ext>
            </a:extLst>
          </p:cNvPr>
          <p:cNvGrpSpPr/>
          <p:nvPr/>
        </p:nvGrpSpPr>
        <p:grpSpPr>
          <a:xfrm>
            <a:off x="9449497" y="2650214"/>
            <a:ext cx="1822908" cy="1796014"/>
            <a:chOff x="9379161" y="2903198"/>
            <a:chExt cx="1822908" cy="179601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A3BA34-9735-45EB-BBA4-727226D239B3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AE08FC-837F-4A3A-96DC-F95542E7D143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B319CD-4A4C-4819-B68C-2473E70543BD}"/>
              </a:ext>
            </a:extLst>
          </p:cNvPr>
          <p:cNvGrpSpPr/>
          <p:nvPr/>
        </p:nvGrpSpPr>
        <p:grpSpPr>
          <a:xfrm>
            <a:off x="7355343" y="1667621"/>
            <a:ext cx="1747322" cy="1879720"/>
            <a:chOff x="7285007" y="1920605"/>
            <a:chExt cx="1747322" cy="18797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6D569C-3583-40F1-A020-9A816AE5554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50FF19-C4E3-4CDB-97AF-C5FE2C7AC38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140DB4-471E-43A7-AB79-8F7A5E84C6CC}"/>
              </a:ext>
            </a:extLst>
          </p:cNvPr>
          <p:cNvSpPr txBox="1"/>
          <p:nvPr/>
        </p:nvSpPr>
        <p:spPr>
          <a:xfrm>
            <a:off x="1425284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3FBA6C-EB1B-4F31-8E20-0CA84BBE4E3E}"/>
              </a:ext>
            </a:extLst>
          </p:cNvPr>
          <p:cNvSpPr txBox="1"/>
          <p:nvPr/>
        </p:nvSpPr>
        <p:spPr>
          <a:xfrm>
            <a:off x="3508542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8AB5E-AB63-484B-BC1F-4618FA029E63}"/>
              </a:ext>
            </a:extLst>
          </p:cNvPr>
          <p:cNvSpPr txBox="1"/>
          <p:nvPr/>
        </p:nvSpPr>
        <p:spPr>
          <a:xfrm>
            <a:off x="5591800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8FB364-9226-47D1-8B99-DF72B6151BD2}"/>
              </a:ext>
            </a:extLst>
          </p:cNvPr>
          <p:cNvSpPr txBox="1"/>
          <p:nvPr/>
        </p:nvSpPr>
        <p:spPr>
          <a:xfrm>
            <a:off x="7675058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2FFEF-39B0-49B3-8572-0E0A239632B6}"/>
              </a:ext>
            </a:extLst>
          </p:cNvPr>
          <p:cNvSpPr txBox="1"/>
          <p:nvPr/>
        </p:nvSpPr>
        <p:spPr>
          <a:xfrm>
            <a:off x="9758317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DC39533C-213A-484F-9118-78796E79A0AB}"/>
              </a:ext>
            </a:extLst>
          </p:cNvPr>
          <p:cNvSpPr/>
          <p:nvPr/>
        </p:nvSpPr>
        <p:spPr>
          <a:xfrm>
            <a:off x="2263491" y="29225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8EEEBABB-321D-4B91-A0CB-0C72E0553BF9}"/>
              </a:ext>
            </a:extLst>
          </p:cNvPr>
          <p:cNvSpPr/>
          <p:nvPr/>
        </p:nvSpPr>
        <p:spPr>
          <a:xfrm>
            <a:off x="10716581" y="28823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E161E98B-D68B-4F4C-BC25-CC61FEA4D74F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860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36BCAD9E-3D90-4803-A6B5-68EED12EB07E}"/>
              </a:ext>
            </a:extLst>
          </p:cNvPr>
          <p:cNvSpPr/>
          <p:nvPr/>
        </p:nvSpPr>
        <p:spPr>
          <a:xfrm>
            <a:off x="4373209" y="19313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C057647-DCE2-4411-B410-347225FA38E5}"/>
              </a:ext>
            </a:extLst>
          </p:cNvPr>
          <p:cNvSpPr/>
          <p:nvPr/>
        </p:nvSpPr>
        <p:spPr>
          <a:xfrm>
            <a:off x="8539064" y="19284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>
            <a:extLst>
              <a:ext uri="{FF2B5EF4-FFF2-40B4-BE49-F238E27FC236}">
                <a16:creationId xmlns:a16="http://schemas.microsoft.com/office/drawing/2014/main" id="{B26BC2FA-DF5F-422F-B754-56DD376BDAD1}"/>
              </a:ext>
            </a:extLst>
          </p:cNvPr>
          <p:cNvSpPr/>
          <p:nvPr/>
        </p:nvSpPr>
        <p:spPr>
          <a:xfrm>
            <a:off x="1314787" y="1761846"/>
            <a:ext cx="10096039" cy="3334311"/>
          </a:xfrm>
          <a:prstGeom prst="frame">
            <a:avLst>
              <a:gd name="adj1" fmla="val 13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7D08DAA-0213-459F-A5E8-2D51CC7AD80C}"/>
              </a:ext>
            </a:extLst>
          </p:cNvPr>
          <p:cNvSpPr txBox="1">
            <a:spLocks/>
          </p:cNvSpPr>
          <p:nvPr/>
        </p:nvSpPr>
        <p:spPr>
          <a:xfrm>
            <a:off x="5144913" y="5301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Important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19580-CCEA-42AD-8BC9-130A6D02D0B9}"/>
              </a:ext>
            </a:extLst>
          </p:cNvPr>
          <p:cNvSpPr txBox="1"/>
          <p:nvPr/>
        </p:nvSpPr>
        <p:spPr>
          <a:xfrm>
            <a:off x="6466006" y="2686268"/>
            <a:ext cx="4330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CA237AA-B41C-4C7E-AD27-CCC55B63B4B8}"/>
              </a:ext>
            </a:extLst>
          </p:cNvPr>
          <p:cNvSpPr/>
          <p:nvPr/>
        </p:nvSpPr>
        <p:spPr>
          <a:xfrm>
            <a:off x="6569312" y="2128364"/>
            <a:ext cx="541140" cy="425631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04BF9-1756-44D7-9F9C-76B5EBF518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76668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Office PowerPoint</Application>
  <PresentationFormat>Widescreen</PresentationFormat>
  <Paragraphs>190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Calibri</vt:lpstr>
      <vt:lpstr>FZShuTi</vt:lpstr>
      <vt:lpstr>HY견명조</vt:lpstr>
      <vt:lpstr>Wingdings</vt:lpstr>
      <vt:lpstr>Office Theme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2019-05-28T21:25:16Z</dcterms:created>
  <dcterms:modified xsi:type="dcterms:W3CDTF">2019-05-28T21:26:00Z</dcterms:modified>
</cp:coreProperties>
</file>