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84" r:id="rId3"/>
  </p:sldMasterIdLst>
  <p:handoutMasterIdLst>
    <p:handoutMasterId r:id="rId18"/>
  </p:handoutMasterIdLst>
  <p:sldIdLst>
    <p:sldId id="256" r:id="rId4"/>
    <p:sldId id="262" r:id="rId5"/>
    <p:sldId id="275" r:id="rId6"/>
    <p:sldId id="273" r:id="rId7"/>
    <p:sldId id="299" r:id="rId8"/>
    <p:sldId id="268" r:id="rId9"/>
    <p:sldId id="287" r:id="rId10"/>
    <p:sldId id="300" r:id="rId11"/>
    <p:sldId id="289" r:id="rId12"/>
    <p:sldId id="274" r:id="rId13"/>
    <p:sldId id="292" r:id="rId14"/>
    <p:sldId id="286" r:id="rId15"/>
    <p:sldId id="294" r:id="rId16"/>
    <p:sldId id="301" r:id="rId17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8" y="78"/>
      </p:cViewPr>
      <p:guideLst>
        <p:guide orient="horz" pos="24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Text 1</c:v>
                      </c:pt>
                      <c:pt idx="1">
                        <c:v>Text 2</c:v>
                      </c:pt>
                      <c:pt idx="2">
                        <c:v>Text 3</c:v>
                      </c:pt>
                      <c:pt idx="3">
                        <c:v>Text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D43E-496D-8C6F-1D4C7592002D}"/>
            </c:ext>
          </c:extLst>
        </c:ser>
        <c:ser>
          <c:idx val="1"/>
          <c:order val="1"/>
          <c:spPr>
            <a:solidFill>
              <a:schemeClr val="accent2"/>
            </a:solidFill>
          </c:spPr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Text 1</c:v>
                      </c:pt>
                      <c:pt idx="1">
                        <c:v>Text 2</c:v>
                      </c:pt>
                      <c:pt idx="2">
                        <c:v>Text 3</c:v>
                      </c:pt>
                      <c:pt idx="3">
                        <c:v>Text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D43E-496D-8C6F-1D4C7592002D}"/>
            </c:ext>
          </c:extLst>
        </c:ser>
        <c:ser>
          <c:idx val="2"/>
          <c:order val="2"/>
          <c:spPr>
            <a:solidFill>
              <a:schemeClr val="accent3"/>
            </a:solidFill>
          </c:spPr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Text 1</c:v>
                      </c:pt>
                      <c:pt idx="1">
                        <c:v>Text 2</c:v>
                      </c:pt>
                      <c:pt idx="2">
                        <c:v>Text 3</c:v>
                      </c:pt>
                      <c:pt idx="3">
                        <c:v>Text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D43E-496D-8C6F-1D4C759200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470656"/>
        <c:axId val="44472192"/>
      </c:barChart>
      <c:catAx>
        <c:axId val="44470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44472192"/>
        <c:crosses val="autoZero"/>
        <c:auto val="1"/>
        <c:lblAlgn val="ctr"/>
        <c:lblOffset val="100"/>
        <c:noMultiLvlLbl val="0"/>
      </c:catAx>
      <c:valAx>
        <c:axId val="444721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PK"/>
          </a:p>
        </c:txPr>
        <c:crossAx val="44470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1905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val>
            <c:numRef>
              <c:f>Sheet1!$B$2:$B$8</c:f>
              <c:numCache>
                <c:formatCode>General</c:formatCode>
                <c:ptCount val="7"/>
                <c:pt idx="0">
                  <c:v>4300</c:v>
                </c:pt>
                <c:pt idx="1">
                  <c:v>3700</c:v>
                </c:pt>
                <c:pt idx="2">
                  <c:v>5050</c:v>
                </c:pt>
                <c:pt idx="3">
                  <c:v>3500</c:v>
                </c:pt>
                <c:pt idx="4">
                  <c:v>4500</c:v>
                </c:pt>
                <c:pt idx="5">
                  <c:v>6700</c:v>
                </c:pt>
                <c:pt idx="6">
                  <c:v>3600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Sheet1!$A$2:$A$8</c15:sqref>
                        </c15:formulaRef>
                      </c:ext>
                    </c:extLst>
                    <c:strCache>
                      <c:ptCount val="7"/>
                      <c:pt idx="0">
                        <c:v>Item 1</c:v>
                      </c:pt>
                      <c:pt idx="1">
                        <c:v>Item 2</c:v>
                      </c:pt>
                      <c:pt idx="2">
                        <c:v>Item 3</c:v>
                      </c:pt>
                      <c:pt idx="3">
                        <c:v>Item 4</c:v>
                      </c:pt>
                      <c:pt idx="4">
                        <c:v>Item 5</c:v>
                      </c:pt>
                      <c:pt idx="5">
                        <c:v>Item 6</c:v>
                      </c:pt>
                      <c:pt idx="6">
                        <c:v>Item 7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A5C6-499A-9036-C3ECA554914D}"/>
            </c:ext>
          </c:extLst>
        </c:ser>
        <c:ser>
          <c:idx val="1"/>
          <c:order val="1"/>
          <c:spPr>
            <a:ln w="19050">
              <a:solidFill>
                <a:srgbClr val="92D050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val>
            <c:numRef>
              <c:f>Sheet1!$C$2:$C$8</c:f>
              <c:numCache>
                <c:formatCode>General</c:formatCode>
                <c:ptCount val="7"/>
                <c:pt idx="0">
                  <c:v>5500</c:v>
                </c:pt>
                <c:pt idx="1">
                  <c:v>8200</c:v>
                </c:pt>
                <c:pt idx="2">
                  <c:v>6700</c:v>
                </c:pt>
                <c:pt idx="3">
                  <c:v>7800</c:v>
                </c:pt>
                <c:pt idx="4">
                  <c:v>5500</c:v>
                </c:pt>
                <c:pt idx="5">
                  <c:v>9000</c:v>
                </c:pt>
                <c:pt idx="6">
                  <c:v>9500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Sheet1!$A$2:$A$8</c15:sqref>
                        </c15:formulaRef>
                      </c:ext>
                    </c:extLst>
                    <c:strCache>
                      <c:ptCount val="7"/>
                      <c:pt idx="0">
                        <c:v>Item 1</c:v>
                      </c:pt>
                      <c:pt idx="1">
                        <c:v>Item 2</c:v>
                      </c:pt>
                      <c:pt idx="2">
                        <c:v>Item 3</c:v>
                      </c:pt>
                      <c:pt idx="3">
                        <c:v>Item 4</c:v>
                      </c:pt>
                      <c:pt idx="4">
                        <c:v>Item 5</c:v>
                      </c:pt>
                      <c:pt idx="5">
                        <c:v>Item 6</c:v>
                      </c:pt>
                      <c:pt idx="6">
                        <c:v>Item 7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A5C6-499A-9036-C3ECA5549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420864"/>
        <c:axId val="316422400"/>
      </c:lineChart>
      <c:catAx>
        <c:axId val="31642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PK"/>
          </a:p>
        </c:txPr>
        <c:crossAx val="316422400"/>
        <c:crosses val="autoZero"/>
        <c:auto val="1"/>
        <c:lblAlgn val="ctr"/>
        <c:lblOffset val="100"/>
        <c:noMultiLvlLbl val="0"/>
      </c:catAx>
      <c:valAx>
        <c:axId val="3164224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PK"/>
          </a:p>
        </c:txPr>
        <c:crossAx val="31642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06BAE1-9D62-4BE2-92F5-13516D7B16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C3F7C2-615E-4315-8EAC-FA55AC9897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9F105-A747-4149-8D18-634112D74862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143403-C63A-4BA5-B6D3-425E92F024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4DABD-501E-4B8E-B807-AC2FA85FB5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A0813-E8DC-4927-8006-DB2DC4539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66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6388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lIns="365760" anchor="ctr"/>
          <a:lstStyle>
            <a:lvl1pPr marL="0" indent="0" algn="l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And Sand Back</a:t>
            </a:r>
            <a:endParaRPr lang="ko-KR" altLang="en-US" dirty="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6033F2F0-7D0F-4B5D-8E37-7C30E5A5D26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48561" y="477308"/>
            <a:ext cx="2897717" cy="2731837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그림 개체 틀 2">
            <a:extLst>
              <a:ext uri="{FF2B5EF4-FFF2-40B4-BE49-F238E27FC236}">
                <a16:creationId xmlns:a16="http://schemas.microsoft.com/office/drawing/2014/main" id="{40B2EF10-A0C4-401E-8AA6-CF7463C5956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548561" y="3648856"/>
            <a:ext cx="2897717" cy="2731837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980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B83EC1-AF10-4FD7-8089-F03DAD6397E7}"/>
              </a:ext>
            </a:extLst>
          </p:cNvPr>
          <p:cNvSpPr/>
          <p:nvPr userDrawn="1"/>
        </p:nvSpPr>
        <p:spPr>
          <a:xfrm>
            <a:off x="0" y="0"/>
            <a:ext cx="12192000" cy="238106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53561" y="479835"/>
            <a:ext cx="1823793" cy="259834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id="{32DE4F21-2D03-408A-A113-1ECBBBFDE8D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67429" y="479834"/>
            <a:ext cx="3611542" cy="589833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</a:t>
            </a:r>
          </a:p>
          <a:p>
            <a:r>
              <a:rPr lang="en-US" altLang="ko-KR" dirty="0"/>
              <a:t>And Sand Back</a:t>
            </a:r>
            <a:endParaRPr lang="ko-KR" altLang="en-US" dirty="0"/>
          </a:p>
        </p:txBody>
      </p:sp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A62276F5-0236-424B-9645-A889FC4128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658183" y="479835"/>
            <a:ext cx="1823793" cy="259834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B703617E-9CA4-425B-945B-4B73794CE22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62805" y="479835"/>
            <a:ext cx="1823793" cy="259834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5055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638550" y="3543300"/>
            <a:ext cx="2743200" cy="274320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and sand back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id="{EA5E7C78-B7FD-4905-970D-675E6D39617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38550" y="569180"/>
            <a:ext cx="2743200" cy="274320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and sand back</a:t>
            </a:r>
            <a:endParaRPr lang="ko-KR" altLang="en-US" dirty="0"/>
          </a:p>
        </p:txBody>
      </p:sp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01CFBF6C-8D5A-4D48-ACE1-2D979A60A21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57225" y="3543300"/>
            <a:ext cx="2743200" cy="274320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and sand back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26D5AB-D725-405F-B143-0753C3C45DCD}"/>
              </a:ext>
            </a:extLst>
          </p:cNvPr>
          <p:cNvSpPr/>
          <p:nvPr userDrawn="1"/>
        </p:nvSpPr>
        <p:spPr>
          <a:xfrm>
            <a:off x="-1" y="0"/>
            <a:ext cx="3400425" cy="33123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lIns="3383280" rIns="0" anchor="ctr"/>
          <a:lstStyle>
            <a:lvl1pPr marL="0" indent="0" algn="ctr"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And Sand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77938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액자 12">
            <a:extLst>
              <a:ext uri="{FF2B5EF4-FFF2-40B4-BE49-F238E27FC236}">
                <a16:creationId xmlns:a16="http://schemas.microsoft.com/office/drawing/2014/main" id="{95EDCEF7-DD83-4CD4-BE92-A97D74011033}"/>
              </a:ext>
            </a:extLst>
          </p:cNvPr>
          <p:cNvSpPr/>
          <p:nvPr userDrawn="1"/>
        </p:nvSpPr>
        <p:spPr>
          <a:xfrm>
            <a:off x="547181" y="1761846"/>
            <a:ext cx="11097638" cy="3334311"/>
          </a:xfrm>
          <a:prstGeom prst="frame">
            <a:avLst>
              <a:gd name="adj1" fmla="val 24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0352" y="569068"/>
            <a:ext cx="3661647" cy="571986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37664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358CF5-5043-4D3B-92BD-59549782EBBE}"/>
              </a:ext>
            </a:extLst>
          </p:cNvPr>
          <p:cNvSpPr/>
          <p:nvPr userDrawn="1"/>
        </p:nvSpPr>
        <p:spPr>
          <a:xfrm>
            <a:off x="7515225" y="0"/>
            <a:ext cx="4676775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aphic 14">
            <a:extLst>
              <a:ext uri="{FF2B5EF4-FFF2-40B4-BE49-F238E27FC236}">
                <a16:creationId xmlns:a16="http://schemas.microsoft.com/office/drawing/2014/main" id="{B59EE49C-3795-40A6-B206-565A372E5530}"/>
              </a:ext>
            </a:extLst>
          </p:cNvPr>
          <p:cNvGrpSpPr/>
          <p:nvPr userDrawn="1"/>
        </p:nvGrpSpPr>
        <p:grpSpPr>
          <a:xfrm>
            <a:off x="5720146" y="1420664"/>
            <a:ext cx="5589803" cy="4396475"/>
            <a:chOff x="2444748" y="555045"/>
            <a:chExt cx="7282048" cy="572745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16E008B-9F44-493C-B58F-ABFC0E7190A5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1A2B49-6603-4C93-BCDA-8893B608D8C1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C70C51E-C968-4707-899F-DE217D80997C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6BA87E5-BDD3-47B0-8C9F-EDFB6B811129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C9C68AE-3F02-48D5-A299-9B7311EC8D90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CBE3651-AB4C-4F00-BF52-0A24EF2A62AD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3E653C6-4F74-473F-9309-2D2D43F090C8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9CA35F9-CDD6-4937-8C98-04018E459C31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856077" y="1628103"/>
            <a:ext cx="5317941" cy="301288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5CCE937E-8E2A-4179-91E4-730975E5929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71525" y="339509"/>
            <a:ext cx="6543675" cy="724247"/>
          </a:xfrm>
          <a:prstGeom prst="rect">
            <a:avLst/>
          </a:prstGeom>
        </p:spPr>
        <p:txBody>
          <a:bodyPr tIns="91440" anchor="ctr"/>
          <a:lstStyle>
            <a:lvl1pPr marL="0" indent="0" algn="l">
              <a:buNone/>
              <a:defRPr sz="5400" b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577951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>
            <a:extLst>
              <a:ext uri="{FF2B5EF4-FFF2-40B4-BE49-F238E27FC236}">
                <a16:creationId xmlns:a16="http://schemas.microsoft.com/office/drawing/2014/main" id="{A4D14B1E-79D5-4F7D-AEB4-4F537918FBAB}"/>
              </a:ext>
            </a:extLst>
          </p:cNvPr>
          <p:cNvSpPr/>
          <p:nvPr userDrawn="1"/>
        </p:nvSpPr>
        <p:spPr>
          <a:xfrm rot="5400000">
            <a:off x="795337" y="-795340"/>
            <a:ext cx="6257926" cy="7848605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0914" y="600074"/>
            <a:ext cx="4052172" cy="5657852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145CBDFE-5F17-4329-876B-8EC9C2A40CE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75044" y="222886"/>
            <a:ext cx="2286000" cy="3017520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그림 개체 틀 2">
            <a:extLst>
              <a:ext uri="{FF2B5EF4-FFF2-40B4-BE49-F238E27FC236}">
                <a16:creationId xmlns:a16="http://schemas.microsoft.com/office/drawing/2014/main" id="{106B5A04-F323-4B06-B374-0EFFB99917B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175044" y="3624742"/>
            <a:ext cx="2286000" cy="3017520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5972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자유형: 도형 52">
            <a:extLst>
              <a:ext uri="{FF2B5EF4-FFF2-40B4-BE49-F238E27FC236}">
                <a16:creationId xmlns:a16="http://schemas.microsoft.com/office/drawing/2014/main" id="{A554242E-EDC9-4D56-ABE8-D3DFF0D037E9}"/>
              </a:ext>
            </a:extLst>
          </p:cNvPr>
          <p:cNvSpPr/>
          <p:nvPr userDrawn="1"/>
        </p:nvSpPr>
        <p:spPr>
          <a:xfrm>
            <a:off x="2" y="0"/>
            <a:ext cx="8582025" cy="6858000"/>
          </a:xfrm>
          <a:custGeom>
            <a:avLst/>
            <a:gdLst>
              <a:gd name="connsiteX0" fmla="*/ 5238766 w 8582025"/>
              <a:gd name="connsiteY0" fmla="*/ 0 h 6858000"/>
              <a:gd name="connsiteX1" fmla="*/ 8582025 w 8582025"/>
              <a:gd name="connsiteY1" fmla="*/ 0 h 6858000"/>
              <a:gd name="connsiteX2" fmla="*/ 1876410 w 8582025"/>
              <a:gd name="connsiteY2" fmla="*/ 6858000 h 6858000"/>
              <a:gd name="connsiteX3" fmla="*/ 0 w 8582025"/>
              <a:gd name="connsiteY3" fmla="*/ 6858000 h 6858000"/>
              <a:gd name="connsiteX4" fmla="*/ 0 w 8582025"/>
              <a:gd name="connsiteY4" fmla="*/ 535781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2025" h="6858000">
                <a:moveTo>
                  <a:pt x="5238766" y="0"/>
                </a:moveTo>
                <a:lnTo>
                  <a:pt x="8582025" y="0"/>
                </a:lnTo>
                <a:lnTo>
                  <a:pt x="1876410" y="6858000"/>
                </a:lnTo>
                <a:lnTo>
                  <a:pt x="0" y="6858000"/>
                </a:lnTo>
                <a:lnTo>
                  <a:pt x="0" y="535781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" name="그림 개체 틀 3">
            <a:extLst>
              <a:ext uri="{FF2B5EF4-FFF2-40B4-BE49-F238E27FC236}">
                <a16:creationId xmlns:a16="http://schemas.microsoft.com/office/drawing/2014/main" id="{A7B8BCFA-E22C-4FE8-9EC6-3B7DF58BF4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17212" y="427698"/>
            <a:ext cx="3600000" cy="3600000"/>
          </a:xfrm>
          <a:prstGeom prst="diamond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  <a:effectLst/>
        </p:spPr>
        <p:txBody>
          <a:bodyPr wrap="square" anchor="ctr">
            <a:noAutofit/>
          </a:bodyPr>
          <a:lstStyle>
            <a:lvl1pPr marL="0" marR="0" indent="0" algn="ctr" defTabSz="914446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Place Your Picture Here And Sand to Back</a:t>
            </a:r>
            <a:endParaRPr lang="ko-KR" altLang="en-US" dirty="0"/>
          </a:p>
        </p:txBody>
      </p:sp>
      <p:sp>
        <p:nvSpPr>
          <p:cNvPr id="6" name="그림 개체 틀 3">
            <a:extLst>
              <a:ext uri="{FF2B5EF4-FFF2-40B4-BE49-F238E27FC236}">
                <a16:creationId xmlns:a16="http://schemas.microsoft.com/office/drawing/2014/main" id="{C661A5D8-A169-47BB-84F8-7CCF6E00616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53610" y="2837035"/>
            <a:ext cx="3600000" cy="3600000"/>
          </a:xfrm>
          <a:prstGeom prst="diamond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/>
            </a:solidFill>
          </a:ln>
          <a:effectLst/>
        </p:spPr>
        <p:txBody>
          <a:bodyPr wrap="square" anchor="ctr">
            <a:noAutofit/>
          </a:bodyPr>
          <a:lstStyle>
            <a:lvl1pPr marL="0" marR="0" indent="0" algn="ctr" defTabSz="914446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그림 개체 틀 3">
            <a:extLst>
              <a:ext uri="{FF2B5EF4-FFF2-40B4-BE49-F238E27FC236}">
                <a16:creationId xmlns:a16="http://schemas.microsoft.com/office/drawing/2014/main" id="{A32673E2-41F8-431C-946D-87DD76C5D04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07524" y="2251417"/>
            <a:ext cx="1980000" cy="1980000"/>
          </a:xfrm>
          <a:prstGeom prst="diamond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46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그림 개체 틀 3">
            <a:extLst>
              <a:ext uri="{FF2B5EF4-FFF2-40B4-BE49-F238E27FC236}">
                <a16:creationId xmlns:a16="http://schemas.microsoft.com/office/drawing/2014/main" id="{F2B14BC2-B3DB-437A-8C30-D2E802CB4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6104" y="2676913"/>
            <a:ext cx="1980000" cy="1980000"/>
          </a:xfrm>
          <a:prstGeom prst="diamond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46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16590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0353" y="1807430"/>
            <a:ext cx="2400000" cy="266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B7D4BC-8397-4297-9425-5B8BAEB381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952" y="2305190"/>
            <a:ext cx="4038095" cy="2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789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0353" y="1807430"/>
            <a:ext cx="2400000" cy="266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513D5B-5A42-4F30-9E94-6D9B89BC88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381" y="2276619"/>
            <a:ext cx="4095238" cy="23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69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50237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3B04BAD-EED5-4C78-BC19-C3DD01D50231}"/>
              </a:ext>
            </a:extLst>
          </p:cNvPr>
          <p:cNvGrpSpPr/>
          <p:nvPr userDrawn="1"/>
        </p:nvGrpSpPr>
        <p:grpSpPr>
          <a:xfrm>
            <a:off x="729449" y="1780758"/>
            <a:ext cx="2449180" cy="4305530"/>
            <a:chOff x="445712" y="1449040"/>
            <a:chExt cx="2113018" cy="3924176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C7456AC7-1506-4AAF-A694-1BE710D5F58E}"/>
                </a:ext>
              </a:extLst>
            </p:cNvPr>
            <p:cNvSpPr/>
            <p:nvPr userDrawn="1"/>
          </p:nvSpPr>
          <p:spPr>
            <a:xfrm>
              <a:off x="445712" y="1449040"/>
              <a:ext cx="2113018" cy="3924176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7D8BFCCB-25F4-4E85-B4F9-18DA5A0F31C0}"/>
                </a:ext>
              </a:extLst>
            </p:cNvPr>
            <p:cNvSpPr/>
            <p:nvPr userDrawn="1"/>
          </p:nvSpPr>
          <p:spPr>
            <a:xfrm>
              <a:off x="1379920" y="1650572"/>
              <a:ext cx="216024" cy="34350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grpSp>
          <p:nvGrpSpPr>
            <p:cNvPr id="8" name="Group 6">
              <a:extLst>
                <a:ext uri="{FF2B5EF4-FFF2-40B4-BE49-F238E27FC236}">
                  <a16:creationId xmlns:a16="http://schemas.microsoft.com/office/drawing/2014/main" id="{4DE5DB11-A2A8-48F9-9B25-703C78662BDE}"/>
                </a:ext>
              </a:extLst>
            </p:cNvPr>
            <p:cNvGrpSpPr/>
            <p:nvPr userDrawn="1"/>
          </p:nvGrpSpPr>
          <p:grpSpPr>
            <a:xfrm>
              <a:off x="1407705" y="5045834"/>
              <a:ext cx="211967" cy="211967"/>
              <a:chOff x="1549420" y="5712364"/>
              <a:chExt cx="312583" cy="312583"/>
            </a:xfrm>
          </p:grpSpPr>
          <p:sp>
            <p:nvSpPr>
              <p:cNvPr id="9" name="Oval 7">
                <a:extLst>
                  <a:ext uri="{FF2B5EF4-FFF2-40B4-BE49-F238E27FC236}">
                    <a16:creationId xmlns:a16="http://schemas.microsoft.com/office/drawing/2014/main" id="{A3616025-C842-4C0D-B7E3-48176315DDFA}"/>
                  </a:ext>
                </a:extLst>
              </p:cNvPr>
              <p:cNvSpPr/>
              <p:nvPr userDrawn="1"/>
            </p:nvSpPr>
            <p:spPr>
              <a:xfrm>
                <a:off x="1549420" y="5712364"/>
                <a:ext cx="312583" cy="3125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  <p:sp>
            <p:nvSpPr>
              <p:cNvPr id="10" name="Rounded Rectangle 8">
                <a:extLst>
                  <a:ext uri="{FF2B5EF4-FFF2-40B4-BE49-F238E27FC236}">
                    <a16:creationId xmlns:a16="http://schemas.microsoft.com/office/drawing/2014/main" id="{B2550ED7-04C5-4FFA-BCF1-8CB64B3F2DA9}"/>
                  </a:ext>
                </a:extLst>
              </p:cNvPr>
              <p:cNvSpPr/>
              <p:nvPr userDrawn="1"/>
            </p:nvSpPr>
            <p:spPr>
              <a:xfrm>
                <a:off x="1634225" y="5796647"/>
                <a:ext cx="142969" cy="144016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</p:grpSp>
      </p:grp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E6D54C7-03B4-4369-97FF-A3456A2A876D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873465" y="2174930"/>
            <a:ext cx="2152765" cy="33487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DD8FCDD3-D367-4581-96F6-BED1A5D7FC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tIns="91440" anchor="ctr"/>
          <a:lstStyle>
            <a:lvl1pPr marL="0" indent="0" algn="ctr">
              <a:buNone/>
              <a:defRPr sz="5400" b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035698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295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1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yle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2273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yle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7448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tIns="91440"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31028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tIns="91440" anchor="ctr"/>
          <a:lstStyle>
            <a:lvl1pPr marL="0" indent="0" algn="ctr">
              <a:buNone/>
              <a:defRPr sz="5400" b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14112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7770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 2">
            <a:extLst>
              <a:ext uri="{FF2B5EF4-FFF2-40B4-BE49-F238E27FC236}">
                <a16:creationId xmlns:a16="http://schemas.microsoft.com/office/drawing/2014/main" id="{11A067AA-F6AF-4715-9F07-7BE30046CBF0}"/>
              </a:ext>
            </a:extLst>
          </p:cNvPr>
          <p:cNvSpPr/>
          <p:nvPr userDrawn="1"/>
        </p:nvSpPr>
        <p:spPr>
          <a:xfrm>
            <a:off x="642938" y="514350"/>
            <a:ext cx="10906125" cy="2990850"/>
          </a:xfrm>
          <a:prstGeom prst="frame">
            <a:avLst>
              <a:gd name="adj1" fmla="val 255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A96BD7FA-E93A-4CE9-A7A1-0EC236E0A2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96806" y="2310178"/>
            <a:ext cx="2084544" cy="231384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id="{D5DB206C-7370-448F-B4C9-4059BADCA64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35231" y="2310178"/>
            <a:ext cx="2084544" cy="231384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7383E1CB-8D0E-4180-8C52-C5F4A24ED3F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73656" y="2310178"/>
            <a:ext cx="2084544" cy="231384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33F4681A-0E5C-4D94-B5F0-6A175DBC6C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012081" y="2310178"/>
            <a:ext cx="2084544" cy="231384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4226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55" r:id="rId2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7" r:id="rId2"/>
    <p:sldLayoutId id="2147483736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5" r:id="rId9"/>
    <p:sldLayoutId id="2147483743" r:id="rId10"/>
    <p:sldLayoutId id="2147483744" r:id="rId11"/>
    <p:sldLayoutId id="2147483746" r:id="rId12"/>
    <p:sldLayoutId id="2147483747" r:id="rId13"/>
    <p:sldLayoutId id="2147483749" r:id="rId14"/>
    <p:sldLayoutId id="2147483750" r:id="rId15"/>
    <p:sldLayoutId id="2147483751" r:id="rId16"/>
    <p:sldLayoutId id="2147483752" r:id="rId17"/>
    <p:sldLayoutId id="2147483753" r:id="rId18"/>
    <p:sldLayoutId id="2147483754" r:id="rId19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0" y="2896063"/>
            <a:ext cx="1219200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400" dirty="0">
                <a:solidFill>
                  <a:schemeClr val="bg1"/>
                </a:solidFill>
                <a:cs typeface="Arial" pitchFamily="34" charset="0"/>
              </a:rPr>
              <a:t>Title</a:t>
            </a:r>
            <a:endParaRPr lang="ko-KR" altLang="en-US" sz="5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166F6B-B975-4F3C-BCF2-9971086140FB}"/>
              </a:ext>
            </a:extLst>
          </p:cNvPr>
          <p:cNvSpPr txBox="1"/>
          <p:nvPr/>
        </p:nvSpPr>
        <p:spPr>
          <a:xfrm>
            <a:off x="0" y="3775613"/>
            <a:ext cx="1219185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Insert the Sub Title of Your Presentation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9445815-12D7-4E1D-A6E4-49EA4C8ECE5C}"/>
              </a:ext>
            </a:extLst>
          </p:cNvPr>
          <p:cNvGrpSpPr/>
          <p:nvPr/>
        </p:nvGrpSpPr>
        <p:grpSpPr>
          <a:xfrm>
            <a:off x="2229738" y="882815"/>
            <a:ext cx="7803176" cy="5052397"/>
            <a:chOff x="2229738" y="635165"/>
            <a:chExt cx="7803176" cy="505239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C647FD-F15A-4EF3-809D-6A1D53EDA1C0}"/>
                </a:ext>
              </a:extLst>
            </p:cNvPr>
            <p:cNvSpPr/>
            <p:nvPr/>
          </p:nvSpPr>
          <p:spPr>
            <a:xfrm rot="10800000">
              <a:off x="3609975" y="3851803"/>
              <a:ext cx="4972050" cy="1445239"/>
            </a:xfrm>
            <a:custGeom>
              <a:avLst/>
              <a:gdLst>
                <a:gd name="connsiteX0" fmla="*/ 0 w 4972050"/>
                <a:gd name="connsiteY0" fmla="*/ 0 h 1445239"/>
                <a:gd name="connsiteX1" fmla="*/ 4972050 w 4972050"/>
                <a:gd name="connsiteY1" fmla="*/ 0 h 1445239"/>
                <a:gd name="connsiteX2" fmla="*/ 4972050 w 4972050"/>
                <a:gd name="connsiteY2" fmla="*/ 1445239 h 1445239"/>
                <a:gd name="connsiteX3" fmla="*/ 4846713 w 4972050"/>
                <a:gd name="connsiteY3" fmla="*/ 1445239 h 1445239"/>
                <a:gd name="connsiteX4" fmla="*/ 4846713 w 4972050"/>
                <a:gd name="connsiteY4" fmla="*/ 125337 h 1445239"/>
                <a:gd name="connsiteX5" fmla="*/ 125337 w 4972050"/>
                <a:gd name="connsiteY5" fmla="*/ 125337 h 1445239"/>
                <a:gd name="connsiteX6" fmla="*/ 125337 w 4972050"/>
                <a:gd name="connsiteY6" fmla="*/ 1445239 h 1445239"/>
                <a:gd name="connsiteX7" fmla="*/ 0 w 4972050"/>
                <a:gd name="connsiteY7" fmla="*/ 1445239 h 144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72050" h="1445239">
                  <a:moveTo>
                    <a:pt x="0" y="0"/>
                  </a:moveTo>
                  <a:lnTo>
                    <a:pt x="4972050" y="0"/>
                  </a:lnTo>
                  <a:lnTo>
                    <a:pt x="4972050" y="1445239"/>
                  </a:lnTo>
                  <a:lnTo>
                    <a:pt x="4846713" y="1445239"/>
                  </a:lnTo>
                  <a:lnTo>
                    <a:pt x="4846713" y="125337"/>
                  </a:lnTo>
                  <a:lnTo>
                    <a:pt x="125337" y="125337"/>
                  </a:lnTo>
                  <a:lnTo>
                    <a:pt x="125337" y="1445239"/>
                  </a:lnTo>
                  <a:lnTo>
                    <a:pt x="0" y="144523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49D2C01-2A20-4143-BCAD-6A6312B98A08}"/>
                </a:ext>
              </a:extLst>
            </p:cNvPr>
            <p:cNvGrpSpPr/>
            <p:nvPr/>
          </p:nvGrpSpPr>
          <p:grpSpPr>
            <a:xfrm>
              <a:off x="2229738" y="635165"/>
              <a:ext cx="7803176" cy="5052397"/>
              <a:chOff x="2229738" y="635165"/>
              <a:chExt cx="7803176" cy="5052397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FAC6889E-9C5A-4F40-B36F-D446C77768E4}"/>
                  </a:ext>
                </a:extLst>
              </p:cNvPr>
              <p:cNvSpPr/>
              <p:nvPr/>
            </p:nvSpPr>
            <p:spPr>
              <a:xfrm>
                <a:off x="3609975" y="1151426"/>
                <a:ext cx="4972050" cy="1445239"/>
              </a:xfrm>
              <a:custGeom>
                <a:avLst/>
                <a:gdLst>
                  <a:gd name="connsiteX0" fmla="*/ 0 w 4972050"/>
                  <a:gd name="connsiteY0" fmla="*/ 0 h 1445239"/>
                  <a:gd name="connsiteX1" fmla="*/ 4972050 w 4972050"/>
                  <a:gd name="connsiteY1" fmla="*/ 0 h 1445239"/>
                  <a:gd name="connsiteX2" fmla="*/ 4972050 w 4972050"/>
                  <a:gd name="connsiteY2" fmla="*/ 1445239 h 1445239"/>
                  <a:gd name="connsiteX3" fmla="*/ 4846713 w 4972050"/>
                  <a:gd name="connsiteY3" fmla="*/ 1445239 h 1445239"/>
                  <a:gd name="connsiteX4" fmla="*/ 4846713 w 4972050"/>
                  <a:gd name="connsiteY4" fmla="*/ 125337 h 1445239"/>
                  <a:gd name="connsiteX5" fmla="*/ 125337 w 4972050"/>
                  <a:gd name="connsiteY5" fmla="*/ 125337 h 1445239"/>
                  <a:gd name="connsiteX6" fmla="*/ 125337 w 4972050"/>
                  <a:gd name="connsiteY6" fmla="*/ 1445239 h 1445239"/>
                  <a:gd name="connsiteX7" fmla="*/ 0 w 4972050"/>
                  <a:gd name="connsiteY7" fmla="*/ 1445239 h 14452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972050" h="1445239">
                    <a:moveTo>
                      <a:pt x="0" y="0"/>
                    </a:moveTo>
                    <a:lnTo>
                      <a:pt x="4972050" y="0"/>
                    </a:lnTo>
                    <a:lnTo>
                      <a:pt x="4972050" y="1445239"/>
                    </a:lnTo>
                    <a:lnTo>
                      <a:pt x="4846713" y="1445239"/>
                    </a:lnTo>
                    <a:lnTo>
                      <a:pt x="4846713" y="125337"/>
                    </a:lnTo>
                    <a:lnTo>
                      <a:pt x="125337" y="125337"/>
                    </a:lnTo>
                    <a:lnTo>
                      <a:pt x="125337" y="1445239"/>
                    </a:lnTo>
                    <a:lnTo>
                      <a:pt x="0" y="144523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039928E-7F45-4D48-A87B-BFF1229D99D9}"/>
                  </a:ext>
                </a:extLst>
              </p:cNvPr>
              <p:cNvSpPr/>
              <p:nvPr/>
            </p:nvSpPr>
            <p:spPr>
              <a:xfrm rot="2735247">
                <a:off x="8529637" y="409065"/>
                <a:ext cx="104775" cy="14452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8C7D53DE-957E-4634-8DEC-72BF32FF5DB8}"/>
                  </a:ext>
                </a:extLst>
              </p:cNvPr>
              <p:cNvSpPr/>
              <p:nvPr/>
            </p:nvSpPr>
            <p:spPr>
              <a:xfrm rot="2735247">
                <a:off x="3452813" y="4639863"/>
                <a:ext cx="104775" cy="14452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EB634C8-28A3-4C33-9A37-7C5166CF0D48}"/>
                  </a:ext>
                </a:extLst>
              </p:cNvPr>
              <p:cNvSpPr/>
              <p:nvPr/>
            </p:nvSpPr>
            <p:spPr>
              <a:xfrm rot="2735247">
                <a:off x="9257907" y="-35067"/>
                <a:ext cx="104775" cy="1445239"/>
              </a:xfrm>
              <a:prstGeom prst="rect">
                <a:avLst/>
              </a:prstGeom>
              <a:solidFill>
                <a:schemeClr val="bg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E60094A-3072-4592-A419-4DB5BBABA8FF}"/>
                  </a:ext>
                </a:extLst>
              </p:cNvPr>
              <p:cNvSpPr/>
              <p:nvPr/>
            </p:nvSpPr>
            <p:spPr>
              <a:xfrm rot="2735247">
                <a:off x="2899970" y="4912555"/>
                <a:ext cx="104775" cy="1445239"/>
              </a:xfrm>
              <a:prstGeom prst="rect">
                <a:avLst/>
              </a:prstGeom>
              <a:solidFill>
                <a:schemeClr val="bg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247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E4327C63-A6AC-4E9E-8107-F2DCFBBB7C8F}"/>
              </a:ext>
            </a:extLst>
          </p:cNvPr>
          <p:cNvSpPr txBox="1"/>
          <p:nvPr/>
        </p:nvSpPr>
        <p:spPr>
          <a:xfrm>
            <a:off x="3191608" y="998677"/>
            <a:ext cx="5808784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altLang="ko-KR" sz="2800" dirty="0">
                <a:solidFill>
                  <a:schemeClr val="accent1"/>
                </a:solidFill>
                <a:cs typeface="Arial" pitchFamily="34" charset="0"/>
              </a:rPr>
              <a:t>Heading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7E800E-016F-472C-B5CF-06602E8FC105}"/>
              </a:ext>
            </a:extLst>
          </p:cNvPr>
          <p:cNvSpPr txBox="1"/>
          <p:nvPr/>
        </p:nvSpPr>
        <p:spPr>
          <a:xfrm>
            <a:off x="6378246" y="2048081"/>
            <a:ext cx="441301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3200" dirty="0">
                <a:solidFill>
                  <a:schemeClr val="bg1"/>
                </a:solidFill>
                <a:cs typeface="Arial" pitchFamily="34" charset="0"/>
              </a:rPr>
              <a:t>Layout Clean Text Slide for your Presentation</a:t>
            </a:r>
            <a:endParaRPr lang="ko-KR" altLang="en-US" sz="3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49A462C-6735-46C5-BD9C-DC33C21522BB}"/>
              </a:ext>
            </a:extLst>
          </p:cNvPr>
          <p:cNvGrpSpPr/>
          <p:nvPr/>
        </p:nvGrpSpPr>
        <p:grpSpPr>
          <a:xfrm>
            <a:off x="1682990" y="2375706"/>
            <a:ext cx="589085" cy="589085"/>
            <a:chOff x="1582614" y="2839915"/>
            <a:chExt cx="589085" cy="58908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84632E5B-41C8-4452-B9A1-6AA1A6789784}"/>
                </a:ext>
              </a:extLst>
            </p:cNvPr>
            <p:cNvSpPr/>
            <p:nvPr/>
          </p:nvSpPr>
          <p:spPr>
            <a:xfrm>
              <a:off x="1582614" y="2839915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EC9A884-DA84-4BF1-9162-A94308157C10}"/>
                </a:ext>
              </a:extLst>
            </p:cNvPr>
            <p:cNvSpPr/>
            <p:nvPr/>
          </p:nvSpPr>
          <p:spPr>
            <a:xfrm rot="5400000">
              <a:off x="1808577" y="2613952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61A290E-A144-454D-B232-96B50F403A6A}"/>
              </a:ext>
            </a:extLst>
          </p:cNvPr>
          <p:cNvGrpSpPr/>
          <p:nvPr/>
        </p:nvGrpSpPr>
        <p:grpSpPr>
          <a:xfrm rot="5400000">
            <a:off x="4536113" y="2375706"/>
            <a:ext cx="589085" cy="589085"/>
            <a:chOff x="1582614" y="2839915"/>
            <a:chExt cx="589085" cy="589085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B94419A-D6D1-4D14-B39A-7AD72C65AD12}"/>
                </a:ext>
              </a:extLst>
            </p:cNvPr>
            <p:cNvSpPr/>
            <p:nvPr/>
          </p:nvSpPr>
          <p:spPr>
            <a:xfrm>
              <a:off x="1582614" y="2839915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3D8A6FB-10BB-417D-8DD6-D6B99F542520}"/>
                </a:ext>
              </a:extLst>
            </p:cNvPr>
            <p:cNvSpPr/>
            <p:nvPr/>
          </p:nvSpPr>
          <p:spPr>
            <a:xfrm rot="5400000">
              <a:off x="1808577" y="2613952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8E14FFB-5AA2-418B-9EA8-15CBB59EFDDE}"/>
              </a:ext>
            </a:extLst>
          </p:cNvPr>
          <p:cNvGrpSpPr/>
          <p:nvPr/>
        </p:nvGrpSpPr>
        <p:grpSpPr>
          <a:xfrm flipV="1">
            <a:off x="1682990" y="5224373"/>
            <a:ext cx="589085" cy="589085"/>
            <a:chOff x="1582614" y="2839915"/>
            <a:chExt cx="589085" cy="589085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4A97CEE-8F8E-4557-844E-FC9D5B116C63}"/>
                </a:ext>
              </a:extLst>
            </p:cNvPr>
            <p:cNvSpPr/>
            <p:nvPr/>
          </p:nvSpPr>
          <p:spPr>
            <a:xfrm>
              <a:off x="1582614" y="2839915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D18AD04-58B0-484E-846C-5475B1E12ADF}"/>
                </a:ext>
              </a:extLst>
            </p:cNvPr>
            <p:cNvSpPr/>
            <p:nvPr/>
          </p:nvSpPr>
          <p:spPr>
            <a:xfrm rot="5400000">
              <a:off x="1808577" y="2613952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24F7523-6078-4DB0-98CD-B4A95F62D890}"/>
              </a:ext>
            </a:extLst>
          </p:cNvPr>
          <p:cNvGrpSpPr/>
          <p:nvPr/>
        </p:nvGrpSpPr>
        <p:grpSpPr>
          <a:xfrm rot="16200000" flipV="1">
            <a:off x="4536113" y="5224373"/>
            <a:ext cx="589085" cy="589085"/>
            <a:chOff x="1582614" y="2839915"/>
            <a:chExt cx="589085" cy="589085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875F0F41-587F-4EA1-B9E5-F80E8CA46823}"/>
                </a:ext>
              </a:extLst>
            </p:cNvPr>
            <p:cNvSpPr/>
            <p:nvPr/>
          </p:nvSpPr>
          <p:spPr>
            <a:xfrm>
              <a:off x="1582614" y="2839915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D89A6E7-3B9C-48B7-828D-A5A18C320D45}"/>
                </a:ext>
              </a:extLst>
            </p:cNvPr>
            <p:cNvSpPr/>
            <p:nvPr/>
          </p:nvSpPr>
          <p:spPr>
            <a:xfrm rot="5400000">
              <a:off x="1808577" y="2613952"/>
              <a:ext cx="137160" cy="5890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2E7A5A3C-F791-4F96-9F78-AB38F04BA278}"/>
              </a:ext>
            </a:extLst>
          </p:cNvPr>
          <p:cNvSpPr txBox="1"/>
          <p:nvPr/>
        </p:nvSpPr>
        <p:spPr>
          <a:xfrm>
            <a:off x="6378245" y="3783557"/>
            <a:ext cx="441301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You can simply impress your audience and add a unique zing and appeal to your Presentations. </a:t>
            </a:r>
          </a:p>
          <a:p>
            <a:endParaRPr lang="en-US" altLang="ko-KR" sz="1400" dirty="0">
              <a:solidFill>
                <a:schemeClr val="bg1"/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46ADE6A-DA27-417E-A574-719F9216DF9B}"/>
              </a:ext>
            </a:extLst>
          </p:cNvPr>
          <p:cNvGrpSpPr/>
          <p:nvPr/>
        </p:nvGrpSpPr>
        <p:grpSpPr>
          <a:xfrm rot="19800000">
            <a:off x="2540567" y="2841643"/>
            <a:ext cx="1969111" cy="2440753"/>
            <a:chOff x="395536" y="1793041"/>
            <a:chExt cx="3170093" cy="3929395"/>
          </a:xfrm>
          <a:solidFill>
            <a:schemeClr val="bg1"/>
          </a:solidFill>
        </p:grpSpPr>
        <p:sp>
          <p:nvSpPr>
            <p:cNvPr id="96" name="Freeform 20">
              <a:extLst>
                <a:ext uri="{FF2B5EF4-FFF2-40B4-BE49-F238E27FC236}">
                  <a16:creationId xmlns:a16="http://schemas.microsoft.com/office/drawing/2014/main" id="{84D630F0-0296-40D4-A12C-07EFCB48E757}"/>
                </a:ext>
              </a:extLst>
            </p:cNvPr>
            <p:cNvSpPr/>
            <p:nvPr/>
          </p:nvSpPr>
          <p:spPr>
            <a:xfrm rot="1800000" flipH="1">
              <a:off x="705002" y="1793041"/>
              <a:ext cx="2860627" cy="3411190"/>
            </a:xfrm>
            <a:custGeom>
              <a:avLst/>
              <a:gdLst>
                <a:gd name="connsiteX0" fmla="*/ 2332439 w 2860627"/>
                <a:gd name="connsiteY0" fmla="*/ 109484 h 3334674"/>
                <a:gd name="connsiteX1" fmla="*/ 1509012 w 2860627"/>
                <a:gd name="connsiteY1" fmla="*/ 0 h 3334674"/>
                <a:gd name="connsiteX2" fmla="*/ 364700 w 2860627"/>
                <a:gd name="connsiteY2" fmla="*/ 1279977 h 3334674"/>
                <a:gd name="connsiteX3" fmla="*/ 160 w 2860627"/>
                <a:gd name="connsiteY3" fmla="*/ 1755003 h 3334674"/>
                <a:gd name="connsiteX4" fmla="*/ 286853 w 2860627"/>
                <a:gd name="connsiteY4" fmla="*/ 1930370 h 3334674"/>
                <a:gd name="connsiteX5" fmla="*/ 207417 w 2860627"/>
                <a:gd name="connsiteY5" fmla="*/ 2111278 h 3334674"/>
                <a:gd name="connsiteX6" fmla="*/ 287242 w 2860627"/>
                <a:gd name="connsiteY6" fmla="*/ 2167898 h 3334674"/>
                <a:gd name="connsiteX7" fmla="*/ 256972 w 2860627"/>
                <a:gd name="connsiteY7" fmla="*/ 2262662 h 3334674"/>
                <a:gd name="connsiteX8" fmla="*/ 368654 w 2860627"/>
                <a:gd name="connsiteY8" fmla="*/ 2376290 h 3334674"/>
                <a:gd name="connsiteX9" fmla="*/ 465657 w 2860627"/>
                <a:gd name="connsiteY9" fmla="*/ 2793853 h 3334674"/>
                <a:gd name="connsiteX10" fmla="*/ 1108723 w 2860627"/>
                <a:gd name="connsiteY10" fmla="*/ 2720803 h 3334674"/>
                <a:gd name="connsiteX11" fmla="*/ 1313164 w 2860627"/>
                <a:gd name="connsiteY11" fmla="*/ 3300023 h 3334674"/>
                <a:gd name="connsiteX12" fmla="*/ 1936108 w 2860627"/>
                <a:gd name="connsiteY12" fmla="*/ 3321065 h 3334674"/>
                <a:gd name="connsiteX13" fmla="*/ 1882503 w 2860627"/>
                <a:gd name="connsiteY13" fmla="*/ 1973867 h 3334674"/>
                <a:gd name="connsiteX14" fmla="*/ 1315566 w 2860627"/>
                <a:gd name="connsiteY14" fmla="*/ 1469419 h 3334674"/>
                <a:gd name="connsiteX15" fmla="*/ 1294771 w 2860627"/>
                <a:gd name="connsiteY15" fmla="*/ 1450917 h 3334674"/>
                <a:gd name="connsiteX16" fmla="*/ 1253957 w 2860627"/>
                <a:gd name="connsiteY16" fmla="*/ 1414601 h 3334674"/>
                <a:gd name="connsiteX17" fmla="*/ 1259713 w 2860627"/>
                <a:gd name="connsiteY17" fmla="*/ 1414265 h 3334674"/>
                <a:gd name="connsiteX18" fmla="*/ 1156260 w 2860627"/>
                <a:gd name="connsiteY18" fmla="*/ 686769 h 3334674"/>
                <a:gd name="connsiteX19" fmla="*/ 2022208 w 2860627"/>
                <a:gd name="connsiteY19" fmla="*/ 483047 h 3334674"/>
                <a:gd name="connsiteX20" fmla="*/ 2336014 w 2860627"/>
                <a:gd name="connsiteY20" fmla="*/ 897827 h 3334674"/>
                <a:gd name="connsiteX21" fmla="*/ 2860627 w 2860627"/>
                <a:gd name="connsiteY21" fmla="*/ 876952 h 3334674"/>
                <a:gd name="connsiteX22" fmla="*/ 2332439 w 2860627"/>
                <a:gd name="connsiteY22" fmla="*/ 109484 h 3334674"/>
                <a:gd name="connsiteX0" fmla="*/ 2332439 w 2860627"/>
                <a:gd name="connsiteY0" fmla="*/ 176751 h 3401941"/>
                <a:gd name="connsiteX1" fmla="*/ 1525852 w 2860627"/>
                <a:gd name="connsiteY1" fmla="*/ 0 h 3401941"/>
                <a:gd name="connsiteX2" fmla="*/ 364700 w 2860627"/>
                <a:gd name="connsiteY2" fmla="*/ 1347244 h 3401941"/>
                <a:gd name="connsiteX3" fmla="*/ 160 w 2860627"/>
                <a:gd name="connsiteY3" fmla="*/ 1822270 h 3401941"/>
                <a:gd name="connsiteX4" fmla="*/ 286853 w 2860627"/>
                <a:gd name="connsiteY4" fmla="*/ 1997637 h 3401941"/>
                <a:gd name="connsiteX5" fmla="*/ 207417 w 2860627"/>
                <a:gd name="connsiteY5" fmla="*/ 2178545 h 3401941"/>
                <a:gd name="connsiteX6" fmla="*/ 287242 w 2860627"/>
                <a:gd name="connsiteY6" fmla="*/ 2235165 h 3401941"/>
                <a:gd name="connsiteX7" fmla="*/ 256972 w 2860627"/>
                <a:gd name="connsiteY7" fmla="*/ 2329929 h 3401941"/>
                <a:gd name="connsiteX8" fmla="*/ 368654 w 2860627"/>
                <a:gd name="connsiteY8" fmla="*/ 2443557 h 3401941"/>
                <a:gd name="connsiteX9" fmla="*/ 465657 w 2860627"/>
                <a:gd name="connsiteY9" fmla="*/ 2861120 h 3401941"/>
                <a:gd name="connsiteX10" fmla="*/ 1108723 w 2860627"/>
                <a:gd name="connsiteY10" fmla="*/ 2788070 h 3401941"/>
                <a:gd name="connsiteX11" fmla="*/ 1313164 w 2860627"/>
                <a:gd name="connsiteY11" fmla="*/ 3367290 h 3401941"/>
                <a:gd name="connsiteX12" fmla="*/ 1936108 w 2860627"/>
                <a:gd name="connsiteY12" fmla="*/ 3388332 h 3401941"/>
                <a:gd name="connsiteX13" fmla="*/ 1882503 w 2860627"/>
                <a:gd name="connsiteY13" fmla="*/ 2041134 h 3401941"/>
                <a:gd name="connsiteX14" fmla="*/ 1315566 w 2860627"/>
                <a:gd name="connsiteY14" fmla="*/ 1536686 h 3401941"/>
                <a:gd name="connsiteX15" fmla="*/ 1294771 w 2860627"/>
                <a:gd name="connsiteY15" fmla="*/ 1518184 h 3401941"/>
                <a:gd name="connsiteX16" fmla="*/ 1253957 w 2860627"/>
                <a:gd name="connsiteY16" fmla="*/ 1481868 h 3401941"/>
                <a:gd name="connsiteX17" fmla="*/ 1259713 w 2860627"/>
                <a:gd name="connsiteY17" fmla="*/ 1481532 h 3401941"/>
                <a:gd name="connsiteX18" fmla="*/ 1156260 w 2860627"/>
                <a:gd name="connsiteY18" fmla="*/ 754036 h 3401941"/>
                <a:gd name="connsiteX19" fmla="*/ 2022208 w 2860627"/>
                <a:gd name="connsiteY19" fmla="*/ 550314 h 3401941"/>
                <a:gd name="connsiteX20" fmla="*/ 2336014 w 2860627"/>
                <a:gd name="connsiteY20" fmla="*/ 965094 h 3401941"/>
                <a:gd name="connsiteX21" fmla="*/ 2860627 w 2860627"/>
                <a:gd name="connsiteY21" fmla="*/ 944219 h 3401941"/>
                <a:gd name="connsiteX22" fmla="*/ 2332439 w 2860627"/>
                <a:gd name="connsiteY22" fmla="*/ 176751 h 3401941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82503 w 2860627"/>
                <a:gd name="connsiteY13" fmla="*/ 2050383 h 3411190"/>
                <a:gd name="connsiteX14" fmla="*/ 1315566 w 2860627"/>
                <a:gd name="connsiteY14" fmla="*/ 1545935 h 3411190"/>
                <a:gd name="connsiteX15" fmla="*/ 1294771 w 2860627"/>
                <a:gd name="connsiteY15" fmla="*/ 1527433 h 3411190"/>
                <a:gd name="connsiteX16" fmla="*/ 1253957 w 2860627"/>
                <a:gd name="connsiteY16" fmla="*/ 1491117 h 3411190"/>
                <a:gd name="connsiteX17" fmla="*/ 1259713 w 2860627"/>
                <a:gd name="connsiteY17" fmla="*/ 1490781 h 3411190"/>
                <a:gd name="connsiteX18" fmla="*/ 1156260 w 2860627"/>
                <a:gd name="connsiteY18" fmla="*/ 763285 h 3411190"/>
                <a:gd name="connsiteX19" fmla="*/ 2022208 w 2860627"/>
                <a:gd name="connsiteY19" fmla="*/ 559563 h 3411190"/>
                <a:gd name="connsiteX20" fmla="*/ 2336014 w 2860627"/>
                <a:gd name="connsiteY20" fmla="*/ 974343 h 3411190"/>
                <a:gd name="connsiteX21" fmla="*/ 2860627 w 2860627"/>
                <a:gd name="connsiteY21" fmla="*/ 953468 h 3411190"/>
                <a:gd name="connsiteX22" fmla="*/ 2332439 w 2860627"/>
                <a:gd name="connsiteY22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82503 w 2860627"/>
                <a:gd name="connsiteY13" fmla="*/ 2050383 h 3411190"/>
                <a:gd name="connsiteX14" fmla="*/ 1315566 w 2860627"/>
                <a:gd name="connsiteY14" fmla="*/ 1545935 h 3411190"/>
                <a:gd name="connsiteX15" fmla="*/ 1253957 w 2860627"/>
                <a:gd name="connsiteY15" fmla="*/ 1491117 h 3411190"/>
                <a:gd name="connsiteX16" fmla="*/ 1259713 w 2860627"/>
                <a:gd name="connsiteY16" fmla="*/ 1490781 h 3411190"/>
                <a:gd name="connsiteX17" fmla="*/ 1156260 w 2860627"/>
                <a:gd name="connsiteY17" fmla="*/ 763285 h 3411190"/>
                <a:gd name="connsiteX18" fmla="*/ 2022208 w 2860627"/>
                <a:gd name="connsiteY18" fmla="*/ 559563 h 3411190"/>
                <a:gd name="connsiteX19" fmla="*/ 2336014 w 2860627"/>
                <a:gd name="connsiteY19" fmla="*/ 974343 h 3411190"/>
                <a:gd name="connsiteX20" fmla="*/ 2860627 w 2860627"/>
                <a:gd name="connsiteY20" fmla="*/ 953468 h 3411190"/>
                <a:gd name="connsiteX21" fmla="*/ 2332439 w 2860627"/>
                <a:gd name="connsiteY21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82503 w 2860627"/>
                <a:gd name="connsiteY13" fmla="*/ 2050383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62177 w 2860627"/>
                <a:gd name="connsiteY13" fmla="*/ 2104638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62177 w 2860627"/>
                <a:gd name="connsiteY13" fmla="*/ 2104638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28840 w 2860627"/>
                <a:gd name="connsiteY13" fmla="*/ 2162380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28840 w 2860627"/>
                <a:gd name="connsiteY13" fmla="*/ 2162380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28840 w 2860627"/>
                <a:gd name="connsiteY13" fmla="*/ 2162380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86582 w 2860627"/>
                <a:gd name="connsiteY13" fmla="*/ 2195718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  <a:gd name="connsiteX0" fmla="*/ 2332439 w 2860627"/>
                <a:gd name="connsiteY0" fmla="*/ 186000 h 3411190"/>
                <a:gd name="connsiteX1" fmla="*/ 1525852 w 2860627"/>
                <a:gd name="connsiteY1" fmla="*/ 9249 h 3411190"/>
                <a:gd name="connsiteX2" fmla="*/ 364700 w 2860627"/>
                <a:gd name="connsiteY2" fmla="*/ 1356493 h 3411190"/>
                <a:gd name="connsiteX3" fmla="*/ 160 w 2860627"/>
                <a:gd name="connsiteY3" fmla="*/ 1831519 h 3411190"/>
                <a:gd name="connsiteX4" fmla="*/ 286853 w 2860627"/>
                <a:gd name="connsiteY4" fmla="*/ 2006886 h 3411190"/>
                <a:gd name="connsiteX5" fmla="*/ 207417 w 2860627"/>
                <a:gd name="connsiteY5" fmla="*/ 2187794 h 3411190"/>
                <a:gd name="connsiteX6" fmla="*/ 287242 w 2860627"/>
                <a:gd name="connsiteY6" fmla="*/ 2244414 h 3411190"/>
                <a:gd name="connsiteX7" fmla="*/ 256972 w 2860627"/>
                <a:gd name="connsiteY7" fmla="*/ 2339178 h 3411190"/>
                <a:gd name="connsiteX8" fmla="*/ 368654 w 2860627"/>
                <a:gd name="connsiteY8" fmla="*/ 2452806 h 3411190"/>
                <a:gd name="connsiteX9" fmla="*/ 465657 w 2860627"/>
                <a:gd name="connsiteY9" fmla="*/ 2870369 h 3411190"/>
                <a:gd name="connsiteX10" fmla="*/ 1108723 w 2860627"/>
                <a:gd name="connsiteY10" fmla="*/ 2797319 h 3411190"/>
                <a:gd name="connsiteX11" fmla="*/ 1313164 w 2860627"/>
                <a:gd name="connsiteY11" fmla="*/ 3376539 h 3411190"/>
                <a:gd name="connsiteX12" fmla="*/ 1936108 w 2860627"/>
                <a:gd name="connsiteY12" fmla="*/ 3397581 h 3411190"/>
                <a:gd name="connsiteX13" fmla="*/ 1886582 w 2860627"/>
                <a:gd name="connsiteY13" fmla="*/ 2195718 h 3411190"/>
                <a:gd name="connsiteX14" fmla="*/ 1253957 w 2860627"/>
                <a:gd name="connsiteY14" fmla="*/ 1491117 h 3411190"/>
                <a:gd name="connsiteX15" fmla="*/ 1259713 w 2860627"/>
                <a:gd name="connsiteY15" fmla="*/ 1490781 h 3411190"/>
                <a:gd name="connsiteX16" fmla="*/ 1156260 w 2860627"/>
                <a:gd name="connsiteY16" fmla="*/ 763285 h 3411190"/>
                <a:gd name="connsiteX17" fmla="*/ 2022208 w 2860627"/>
                <a:gd name="connsiteY17" fmla="*/ 559563 h 3411190"/>
                <a:gd name="connsiteX18" fmla="*/ 2336014 w 2860627"/>
                <a:gd name="connsiteY18" fmla="*/ 974343 h 3411190"/>
                <a:gd name="connsiteX19" fmla="*/ 2860627 w 2860627"/>
                <a:gd name="connsiteY19" fmla="*/ 953468 h 3411190"/>
                <a:gd name="connsiteX20" fmla="*/ 2332439 w 2860627"/>
                <a:gd name="connsiteY20" fmla="*/ 186000 h 341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60627" h="3411190">
                  <a:moveTo>
                    <a:pt x="2332439" y="186000"/>
                  </a:moveTo>
                  <a:cubicBezTo>
                    <a:pt x="2114028" y="67375"/>
                    <a:pt x="1894506" y="-31252"/>
                    <a:pt x="1525852" y="9249"/>
                  </a:cubicBezTo>
                  <a:cubicBezTo>
                    <a:pt x="735732" y="27225"/>
                    <a:pt x="265149" y="734924"/>
                    <a:pt x="364700" y="1356493"/>
                  </a:cubicBezTo>
                  <a:cubicBezTo>
                    <a:pt x="243187" y="1514835"/>
                    <a:pt x="-7219" y="1802068"/>
                    <a:pt x="160" y="1831519"/>
                  </a:cubicBezTo>
                  <a:cubicBezTo>
                    <a:pt x="17130" y="1925603"/>
                    <a:pt x="185001" y="1956813"/>
                    <a:pt x="286853" y="2006886"/>
                  </a:cubicBezTo>
                  <a:cubicBezTo>
                    <a:pt x="253040" y="2069284"/>
                    <a:pt x="200362" y="2166263"/>
                    <a:pt x="207417" y="2187794"/>
                  </a:cubicBezTo>
                  <a:cubicBezTo>
                    <a:pt x="222499" y="2208763"/>
                    <a:pt x="256442" y="2226588"/>
                    <a:pt x="287242" y="2244414"/>
                  </a:cubicBezTo>
                  <a:cubicBezTo>
                    <a:pt x="277153" y="2276002"/>
                    <a:pt x="241912" y="2313878"/>
                    <a:pt x="256972" y="2339178"/>
                  </a:cubicBezTo>
                  <a:cubicBezTo>
                    <a:pt x="285816" y="2378102"/>
                    <a:pt x="349241" y="2404451"/>
                    <a:pt x="368654" y="2452806"/>
                  </a:cubicBezTo>
                  <a:cubicBezTo>
                    <a:pt x="412514" y="2527024"/>
                    <a:pt x="255179" y="2774145"/>
                    <a:pt x="465657" y="2870369"/>
                  </a:cubicBezTo>
                  <a:cubicBezTo>
                    <a:pt x="653816" y="2944521"/>
                    <a:pt x="911133" y="2842626"/>
                    <a:pt x="1108723" y="2797319"/>
                  </a:cubicBezTo>
                  <a:cubicBezTo>
                    <a:pt x="1261750" y="2755661"/>
                    <a:pt x="1267023" y="3179274"/>
                    <a:pt x="1313164" y="3376539"/>
                  </a:cubicBezTo>
                  <a:cubicBezTo>
                    <a:pt x="1541931" y="3416747"/>
                    <a:pt x="1746247" y="3419423"/>
                    <a:pt x="1936108" y="3397581"/>
                  </a:cubicBezTo>
                  <a:cubicBezTo>
                    <a:pt x="1911464" y="2966600"/>
                    <a:pt x="1933512" y="2397598"/>
                    <a:pt x="1886582" y="2195718"/>
                  </a:cubicBezTo>
                  <a:cubicBezTo>
                    <a:pt x="1843777" y="1980896"/>
                    <a:pt x="1445585" y="1714871"/>
                    <a:pt x="1253957" y="1491117"/>
                  </a:cubicBezTo>
                  <a:lnTo>
                    <a:pt x="1259713" y="1490781"/>
                  </a:lnTo>
                  <a:cubicBezTo>
                    <a:pt x="1069359" y="1294123"/>
                    <a:pt x="1020028" y="999248"/>
                    <a:pt x="1156260" y="763285"/>
                  </a:cubicBezTo>
                  <a:cubicBezTo>
                    <a:pt x="1324542" y="471813"/>
                    <a:pt x="1712240" y="380603"/>
                    <a:pt x="2022208" y="559563"/>
                  </a:cubicBezTo>
                  <a:cubicBezTo>
                    <a:pt x="2187368" y="654919"/>
                    <a:pt x="2297137" y="807738"/>
                    <a:pt x="2336014" y="974343"/>
                  </a:cubicBezTo>
                  <a:lnTo>
                    <a:pt x="2860627" y="953468"/>
                  </a:lnTo>
                  <a:cubicBezTo>
                    <a:pt x="2773794" y="641332"/>
                    <a:pt x="2600917" y="331818"/>
                    <a:pt x="2332439" y="18600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AAD1606A-9025-488F-A33D-6805CE15C6CE}"/>
                </a:ext>
              </a:extLst>
            </p:cNvPr>
            <p:cNvSpPr/>
            <p:nvPr/>
          </p:nvSpPr>
          <p:spPr>
            <a:xfrm>
              <a:off x="395536" y="4869725"/>
              <a:ext cx="852711" cy="85271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FD3D57E-A3DB-45ED-9607-09F9466997E5}"/>
              </a:ext>
            </a:extLst>
          </p:cNvPr>
          <p:cNvSpPr txBox="1"/>
          <p:nvPr/>
        </p:nvSpPr>
        <p:spPr>
          <a:xfrm>
            <a:off x="2754112" y="3783557"/>
            <a:ext cx="2110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image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534908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Chart</a:t>
            </a:r>
          </a:p>
        </p:txBody>
      </p:sp>
      <p:graphicFrame>
        <p:nvGraphicFramePr>
          <p:cNvPr id="3" name="Table Placeholder 5">
            <a:extLst>
              <a:ext uri="{FF2B5EF4-FFF2-40B4-BE49-F238E27FC236}">
                <a16:creationId xmlns:a16="http://schemas.microsoft.com/office/drawing/2014/main" id="{98EC85B4-1081-4836-8BD3-863D06B3DB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4288698"/>
              </p:ext>
            </p:extLst>
          </p:nvPr>
        </p:nvGraphicFramePr>
        <p:xfrm>
          <a:off x="3631639" y="1790010"/>
          <a:ext cx="2232000" cy="4302452"/>
        </p:xfrm>
        <a:graphic>
          <a:graphicData uri="http://schemas.openxmlformats.org/drawingml/2006/table">
            <a:tbl>
              <a:tblPr firstRow="1" bandRow="1">
                <a:effectLst/>
                <a:tableStyleId>{5FD0F851-EC5A-4D38-B0AD-8093EC10F338}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199">
                <a:tc>
                  <a:txBody>
                    <a:bodyPr/>
                    <a:lstStyle/>
                    <a:p>
                      <a:pPr algn="ctr"/>
                      <a:r>
                        <a:rPr lang="en-JM" sz="16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 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7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44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$45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02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Ultimate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Table Placeholder 5">
            <a:extLst>
              <a:ext uri="{FF2B5EF4-FFF2-40B4-BE49-F238E27FC236}">
                <a16:creationId xmlns:a16="http://schemas.microsoft.com/office/drawing/2014/main" id="{B5B624E5-D034-416D-9C49-76181CDEB2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1646388"/>
              </p:ext>
            </p:extLst>
          </p:nvPr>
        </p:nvGraphicFramePr>
        <p:xfrm>
          <a:off x="937322" y="1789320"/>
          <a:ext cx="2232000" cy="4302452"/>
        </p:xfrm>
        <a:graphic>
          <a:graphicData uri="http://schemas.openxmlformats.org/drawingml/2006/table">
            <a:tbl>
              <a:tblPr firstRow="1" bandRow="1">
                <a:effectLst/>
                <a:tableStyleId>{5FD0F851-EC5A-4D38-B0AD-8093EC10F338}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199">
                <a:tc>
                  <a:txBody>
                    <a:bodyPr/>
                    <a:lstStyle/>
                    <a:p>
                      <a:pPr algn="ctr"/>
                      <a:r>
                        <a:rPr lang="en-JM" sz="16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 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7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44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02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Ultimate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ED6BEE05-6BBC-4772-BD4F-9C3307556D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521819"/>
              </p:ext>
            </p:extLst>
          </p:nvPr>
        </p:nvGraphicFramePr>
        <p:xfrm>
          <a:off x="6325956" y="1790010"/>
          <a:ext cx="2232000" cy="4302452"/>
        </p:xfrm>
        <a:graphic>
          <a:graphicData uri="http://schemas.openxmlformats.org/drawingml/2006/table">
            <a:tbl>
              <a:tblPr firstRow="1" bandRow="1">
                <a:effectLst/>
                <a:tableStyleId>{5FD0F851-EC5A-4D38-B0AD-8093EC10F338}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199">
                <a:tc>
                  <a:txBody>
                    <a:bodyPr/>
                    <a:lstStyle/>
                    <a:p>
                      <a:pPr algn="ctr"/>
                      <a:r>
                        <a:rPr lang="en-JM" sz="16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 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7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44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02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Ultimate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Table Placeholder 5">
            <a:extLst>
              <a:ext uri="{FF2B5EF4-FFF2-40B4-BE49-F238E27FC236}">
                <a16:creationId xmlns:a16="http://schemas.microsoft.com/office/drawing/2014/main" id="{03B0D36D-0ABA-479D-B893-6124963EB4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863890"/>
              </p:ext>
            </p:extLst>
          </p:nvPr>
        </p:nvGraphicFramePr>
        <p:xfrm>
          <a:off x="9020272" y="1790010"/>
          <a:ext cx="2232000" cy="4302452"/>
        </p:xfrm>
        <a:graphic>
          <a:graphicData uri="http://schemas.openxmlformats.org/drawingml/2006/table">
            <a:tbl>
              <a:tblPr firstRow="1" bandRow="1">
                <a:effectLst/>
                <a:tableStyleId>{5FD0F851-EC5A-4D38-B0AD-8093EC10F338}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199">
                <a:tc>
                  <a:txBody>
                    <a:bodyPr/>
                    <a:lstStyle/>
                    <a:p>
                      <a:pPr algn="ctr"/>
                      <a:r>
                        <a:rPr lang="en-JM" sz="1600" b="1" spc="0" dirty="0" err="1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TitleD</a:t>
                      </a:r>
                      <a:endParaRPr lang="en-JM" sz="1600" b="1" spc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7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44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$95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4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Options Here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02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Ultimate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158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Chart</a:t>
            </a:r>
          </a:p>
        </p:txBody>
      </p:sp>
      <p:graphicFrame>
        <p:nvGraphicFramePr>
          <p:cNvPr id="3" name="Chart 16">
            <a:extLst>
              <a:ext uri="{FF2B5EF4-FFF2-40B4-BE49-F238E27FC236}">
                <a16:creationId xmlns:a16="http://schemas.microsoft.com/office/drawing/2014/main" id="{DAA7601A-5780-4663-B65B-32CFABD27C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234971"/>
              </p:ext>
            </p:extLst>
          </p:nvPr>
        </p:nvGraphicFramePr>
        <p:xfrm>
          <a:off x="896816" y="1700808"/>
          <a:ext cx="10410093" cy="2109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924C368-CD0E-4817-964B-2B6E2674F884}"/>
              </a:ext>
            </a:extLst>
          </p:cNvPr>
          <p:cNvSpPr/>
          <p:nvPr/>
        </p:nvSpPr>
        <p:spPr>
          <a:xfrm>
            <a:off x="906228" y="4156085"/>
            <a:ext cx="3312000" cy="1872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FACC42-2554-4B87-86A3-37567BD8CAAB}"/>
              </a:ext>
            </a:extLst>
          </p:cNvPr>
          <p:cNvSpPr/>
          <p:nvPr/>
        </p:nvSpPr>
        <p:spPr>
          <a:xfrm>
            <a:off x="7963846" y="4156085"/>
            <a:ext cx="3312000" cy="1872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08D0A9-4D78-43D4-96A4-3FE65758B850}"/>
              </a:ext>
            </a:extLst>
          </p:cNvPr>
          <p:cNvSpPr/>
          <p:nvPr/>
        </p:nvSpPr>
        <p:spPr>
          <a:xfrm>
            <a:off x="4435037" y="4156085"/>
            <a:ext cx="3312000" cy="18722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4F43ED-AD85-4733-926F-988A24E4FE05}"/>
              </a:ext>
            </a:extLst>
          </p:cNvPr>
          <p:cNvSpPr txBox="1"/>
          <p:nvPr/>
        </p:nvSpPr>
        <p:spPr>
          <a:xfrm>
            <a:off x="8521978" y="4982082"/>
            <a:ext cx="2195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947369-0649-4E10-BDAF-A91040CD9365}"/>
              </a:ext>
            </a:extLst>
          </p:cNvPr>
          <p:cNvSpPr txBox="1"/>
          <p:nvPr/>
        </p:nvSpPr>
        <p:spPr>
          <a:xfrm>
            <a:off x="1464360" y="4982082"/>
            <a:ext cx="2195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F93D16F-69CE-4F89-AF69-9469356376D1}"/>
              </a:ext>
            </a:extLst>
          </p:cNvPr>
          <p:cNvGrpSpPr/>
          <p:nvPr/>
        </p:nvGrpSpPr>
        <p:grpSpPr>
          <a:xfrm>
            <a:off x="4776360" y="4443071"/>
            <a:ext cx="2629354" cy="1298243"/>
            <a:chOff x="3366344" y="4442564"/>
            <a:chExt cx="2411760" cy="129824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260B63C-162A-45EB-AB43-496F5DF227E3}"/>
                </a:ext>
              </a:extLst>
            </p:cNvPr>
            <p:cNvSpPr txBox="1"/>
            <p:nvPr/>
          </p:nvSpPr>
          <p:spPr>
            <a:xfrm>
              <a:off x="3366344" y="4725144"/>
              <a:ext cx="241176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1ACBAED-C14B-4BE4-A605-EB19B60493D7}"/>
                </a:ext>
              </a:extLst>
            </p:cNvPr>
            <p:cNvSpPr txBox="1"/>
            <p:nvPr/>
          </p:nvSpPr>
          <p:spPr>
            <a:xfrm>
              <a:off x="3366344" y="4442564"/>
              <a:ext cx="24117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2" name="Rounded Rectangle 25">
            <a:extLst>
              <a:ext uri="{FF2B5EF4-FFF2-40B4-BE49-F238E27FC236}">
                <a16:creationId xmlns:a16="http://schemas.microsoft.com/office/drawing/2014/main" id="{DF85ACB4-0D9E-4D4A-932E-3FCD0901D236}"/>
              </a:ext>
            </a:extLst>
          </p:cNvPr>
          <p:cNvSpPr/>
          <p:nvPr/>
        </p:nvSpPr>
        <p:spPr>
          <a:xfrm>
            <a:off x="9413762" y="4430540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" name="Freeform 53">
            <a:extLst>
              <a:ext uri="{FF2B5EF4-FFF2-40B4-BE49-F238E27FC236}">
                <a16:creationId xmlns:a16="http://schemas.microsoft.com/office/drawing/2014/main" id="{E556102B-CEF5-4D01-93E8-0CCA9C1685F4}"/>
              </a:ext>
            </a:extLst>
          </p:cNvPr>
          <p:cNvSpPr/>
          <p:nvPr/>
        </p:nvSpPr>
        <p:spPr>
          <a:xfrm>
            <a:off x="2371494" y="4374414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3837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41" name="Rounded Rectangle 2">
            <a:extLst>
              <a:ext uri="{FF2B5EF4-FFF2-40B4-BE49-F238E27FC236}">
                <a16:creationId xmlns:a16="http://schemas.microsoft.com/office/drawing/2014/main" id="{085FB06E-CC4E-4558-A09D-D743EB402AAD}"/>
              </a:ext>
            </a:extLst>
          </p:cNvPr>
          <p:cNvSpPr/>
          <p:nvPr/>
        </p:nvSpPr>
        <p:spPr>
          <a:xfrm>
            <a:off x="1108953" y="4036505"/>
            <a:ext cx="4752000" cy="182691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 extrusionH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cs typeface="Arial" pitchFamily="34" charset="0"/>
            </a:endParaRPr>
          </a:p>
        </p:txBody>
      </p:sp>
      <p:sp>
        <p:nvSpPr>
          <p:cNvPr id="42" name="Chevron 3">
            <a:extLst>
              <a:ext uri="{FF2B5EF4-FFF2-40B4-BE49-F238E27FC236}">
                <a16:creationId xmlns:a16="http://schemas.microsoft.com/office/drawing/2014/main" id="{06AA067B-566D-47DC-ACAE-EF2A37144068}"/>
              </a:ext>
            </a:extLst>
          </p:cNvPr>
          <p:cNvSpPr/>
          <p:nvPr/>
        </p:nvSpPr>
        <p:spPr>
          <a:xfrm rot="18900000">
            <a:off x="5218284" y="3712870"/>
            <a:ext cx="965270" cy="96527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3" name="Chevron 4">
            <a:extLst>
              <a:ext uri="{FF2B5EF4-FFF2-40B4-BE49-F238E27FC236}">
                <a16:creationId xmlns:a16="http://schemas.microsoft.com/office/drawing/2014/main" id="{BB77D8BC-FA87-4352-A306-C365EAD6603C}"/>
              </a:ext>
            </a:extLst>
          </p:cNvPr>
          <p:cNvSpPr/>
          <p:nvPr/>
        </p:nvSpPr>
        <p:spPr>
          <a:xfrm rot="8100000">
            <a:off x="770882" y="5192206"/>
            <a:ext cx="965270" cy="965270"/>
          </a:xfrm>
          <a:prstGeom prst="chevron">
            <a:avLst/>
          </a:prstGeom>
          <a:solidFill>
            <a:schemeClr val="accent1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4" name="Rounded Rectangle 6">
            <a:extLst>
              <a:ext uri="{FF2B5EF4-FFF2-40B4-BE49-F238E27FC236}">
                <a16:creationId xmlns:a16="http://schemas.microsoft.com/office/drawing/2014/main" id="{4CAD1D6D-7974-4CD5-B6A5-BD8EE220D5A0}"/>
              </a:ext>
            </a:extLst>
          </p:cNvPr>
          <p:cNvSpPr/>
          <p:nvPr/>
        </p:nvSpPr>
        <p:spPr>
          <a:xfrm>
            <a:off x="1101125" y="1808831"/>
            <a:ext cx="4752000" cy="182691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  <a:effectLst/>
          <a:scene3d>
            <a:camera prst="orthographicFront"/>
            <a:lightRig rig="threePt" dir="t"/>
          </a:scene3d>
          <a:sp3d extrusionH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cs typeface="Arial" pitchFamily="34" charset="0"/>
            </a:endParaRPr>
          </a:p>
        </p:txBody>
      </p:sp>
      <p:sp>
        <p:nvSpPr>
          <p:cNvPr id="45" name="Chevron 7">
            <a:extLst>
              <a:ext uri="{FF2B5EF4-FFF2-40B4-BE49-F238E27FC236}">
                <a16:creationId xmlns:a16="http://schemas.microsoft.com/office/drawing/2014/main" id="{1AE3752D-7340-4C78-B46B-6F2E09AEC8B0}"/>
              </a:ext>
            </a:extLst>
          </p:cNvPr>
          <p:cNvSpPr/>
          <p:nvPr/>
        </p:nvSpPr>
        <p:spPr>
          <a:xfrm rot="2700000">
            <a:off x="5218284" y="2938424"/>
            <a:ext cx="965270" cy="96527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6" name="Chevron 8">
            <a:extLst>
              <a:ext uri="{FF2B5EF4-FFF2-40B4-BE49-F238E27FC236}">
                <a16:creationId xmlns:a16="http://schemas.microsoft.com/office/drawing/2014/main" id="{95A761FF-4A11-496C-B46F-02EB0B4B09A0}"/>
              </a:ext>
            </a:extLst>
          </p:cNvPr>
          <p:cNvSpPr/>
          <p:nvPr/>
        </p:nvSpPr>
        <p:spPr>
          <a:xfrm rot="13500000">
            <a:off x="770882" y="1573700"/>
            <a:ext cx="965270" cy="965270"/>
          </a:xfrm>
          <a:prstGeom prst="chevron">
            <a:avLst/>
          </a:prstGeom>
          <a:solidFill>
            <a:schemeClr val="accent2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7" name="Rounded Rectangle 10">
            <a:extLst>
              <a:ext uri="{FF2B5EF4-FFF2-40B4-BE49-F238E27FC236}">
                <a16:creationId xmlns:a16="http://schemas.microsoft.com/office/drawing/2014/main" id="{B7377622-526F-4A40-B17A-8C9FD3210027}"/>
              </a:ext>
            </a:extLst>
          </p:cNvPr>
          <p:cNvSpPr/>
          <p:nvPr/>
        </p:nvSpPr>
        <p:spPr>
          <a:xfrm>
            <a:off x="6341332" y="1791923"/>
            <a:ext cx="4752000" cy="182691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/>
          <a:scene3d>
            <a:camera prst="orthographicFront"/>
            <a:lightRig rig="threePt" dir="t"/>
          </a:scene3d>
          <a:sp3d extrusionH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cs typeface="Arial" pitchFamily="34" charset="0"/>
            </a:endParaRPr>
          </a:p>
        </p:txBody>
      </p:sp>
      <p:sp>
        <p:nvSpPr>
          <p:cNvPr id="48" name="Chevron 11">
            <a:extLst>
              <a:ext uri="{FF2B5EF4-FFF2-40B4-BE49-F238E27FC236}">
                <a16:creationId xmlns:a16="http://schemas.microsoft.com/office/drawing/2014/main" id="{F94AB0D8-C69E-4289-B9F6-29C3664D425D}"/>
              </a:ext>
            </a:extLst>
          </p:cNvPr>
          <p:cNvSpPr/>
          <p:nvPr/>
        </p:nvSpPr>
        <p:spPr>
          <a:xfrm rot="8100000">
            <a:off x="6023994" y="2938424"/>
            <a:ext cx="965270" cy="96527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9" name="Chevron 12">
            <a:extLst>
              <a:ext uri="{FF2B5EF4-FFF2-40B4-BE49-F238E27FC236}">
                <a16:creationId xmlns:a16="http://schemas.microsoft.com/office/drawing/2014/main" id="{04F4167E-9AA7-4FA6-84E4-2A8B22967B21}"/>
              </a:ext>
            </a:extLst>
          </p:cNvPr>
          <p:cNvSpPr/>
          <p:nvPr/>
        </p:nvSpPr>
        <p:spPr>
          <a:xfrm rot="18900000">
            <a:off x="10458272" y="1556792"/>
            <a:ext cx="965270" cy="965270"/>
          </a:xfrm>
          <a:prstGeom prst="chevron">
            <a:avLst/>
          </a:prstGeom>
          <a:solidFill>
            <a:schemeClr val="accent3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0" name="Rounded Rectangle 14">
            <a:extLst>
              <a:ext uri="{FF2B5EF4-FFF2-40B4-BE49-F238E27FC236}">
                <a16:creationId xmlns:a16="http://schemas.microsoft.com/office/drawing/2014/main" id="{FB2CC0B4-9862-470A-B6B7-4B1AD7569A8B}"/>
              </a:ext>
            </a:extLst>
          </p:cNvPr>
          <p:cNvSpPr/>
          <p:nvPr/>
        </p:nvSpPr>
        <p:spPr>
          <a:xfrm>
            <a:off x="6341332" y="4044333"/>
            <a:ext cx="4752000" cy="182691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  <a:effectLst/>
          <a:scene3d>
            <a:camera prst="orthographicFront"/>
            <a:lightRig rig="threePt" dir="t"/>
          </a:scene3d>
          <a:sp3d extrusionH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cs typeface="Arial" pitchFamily="34" charset="0"/>
            </a:endParaRPr>
          </a:p>
        </p:txBody>
      </p:sp>
      <p:sp>
        <p:nvSpPr>
          <p:cNvPr id="51" name="Chevron 15">
            <a:extLst>
              <a:ext uri="{FF2B5EF4-FFF2-40B4-BE49-F238E27FC236}">
                <a16:creationId xmlns:a16="http://schemas.microsoft.com/office/drawing/2014/main" id="{14AACB14-7B64-442D-8988-E6CE22DCC29C}"/>
              </a:ext>
            </a:extLst>
          </p:cNvPr>
          <p:cNvSpPr/>
          <p:nvPr/>
        </p:nvSpPr>
        <p:spPr>
          <a:xfrm rot="13500000">
            <a:off x="6040902" y="3712870"/>
            <a:ext cx="965270" cy="96527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2" name="Chevron 16">
            <a:extLst>
              <a:ext uri="{FF2B5EF4-FFF2-40B4-BE49-F238E27FC236}">
                <a16:creationId xmlns:a16="http://schemas.microsoft.com/office/drawing/2014/main" id="{D6690757-4D47-4FFF-8F7C-8C33CEB7FBAF}"/>
              </a:ext>
            </a:extLst>
          </p:cNvPr>
          <p:cNvSpPr/>
          <p:nvPr/>
        </p:nvSpPr>
        <p:spPr>
          <a:xfrm rot="2700000">
            <a:off x="10458272" y="5200034"/>
            <a:ext cx="965270" cy="965270"/>
          </a:xfrm>
          <a:prstGeom prst="chevron">
            <a:avLst/>
          </a:prstGeom>
          <a:solidFill>
            <a:schemeClr val="accent2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  <a:cs typeface="Arial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87251BB-7146-4F2C-8483-6B52AD162522}"/>
              </a:ext>
            </a:extLst>
          </p:cNvPr>
          <p:cNvGrpSpPr/>
          <p:nvPr/>
        </p:nvGrpSpPr>
        <p:grpSpPr>
          <a:xfrm>
            <a:off x="6939712" y="2157269"/>
            <a:ext cx="3555242" cy="1096224"/>
            <a:chOff x="5319625" y="2032389"/>
            <a:chExt cx="2492735" cy="1096224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2A270F1-3652-44B1-AC99-B337EB3A4E49}"/>
                </a:ext>
              </a:extLst>
            </p:cNvPr>
            <p:cNvSpPr txBox="1"/>
            <p:nvPr/>
          </p:nvSpPr>
          <p:spPr>
            <a:xfrm>
              <a:off x="5324580" y="2297616"/>
              <a:ext cx="24877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B697B63-1ADB-4502-A144-B188045730E9}"/>
                </a:ext>
              </a:extLst>
            </p:cNvPr>
            <p:cNvSpPr txBox="1"/>
            <p:nvPr/>
          </p:nvSpPr>
          <p:spPr>
            <a:xfrm>
              <a:off x="5319625" y="2032389"/>
              <a:ext cx="24666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ED1EC27D-673F-4946-9825-923BB79F7B4D}"/>
              </a:ext>
            </a:extLst>
          </p:cNvPr>
          <p:cNvGrpSpPr/>
          <p:nvPr/>
        </p:nvGrpSpPr>
        <p:grpSpPr>
          <a:xfrm>
            <a:off x="6939712" y="4401851"/>
            <a:ext cx="3555242" cy="1096224"/>
            <a:chOff x="5319625" y="4394533"/>
            <a:chExt cx="2492735" cy="1096224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A711852-69FE-4A47-9022-3C4E665546B7}"/>
                </a:ext>
              </a:extLst>
            </p:cNvPr>
            <p:cNvSpPr txBox="1"/>
            <p:nvPr/>
          </p:nvSpPr>
          <p:spPr>
            <a:xfrm>
              <a:off x="5324580" y="4659760"/>
              <a:ext cx="24877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A4B1CB1-1BD6-495D-B4ED-120E2B90CF76}"/>
                </a:ext>
              </a:extLst>
            </p:cNvPr>
            <p:cNvSpPr txBox="1"/>
            <p:nvPr/>
          </p:nvSpPr>
          <p:spPr>
            <a:xfrm>
              <a:off x="5319625" y="4394533"/>
              <a:ext cx="24666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BCC8EBD-205D-4BB4-92C7-3F8BFB1C8D66}"/>
              </a:ext>
            </a:extLst>
          </p:cNvPr>
          <p:cNvGrpSpPr/>
          <p:nvPr/>
        </p:nvGrpSpPr>
        <p:grpSpPr>
          <a:xfrm>
            <a:off x="1699504" y="2157269"/>
            <a:ext cx="3555242" cy="1096224"/>
            <a:chOff x="1324730" y="2032389"/>
            <a:chExt cx="2492735" cy="1096224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EE8643F-FC09-435B-A04C-8A79BE85AD28}"/>
                </a:ext>
              </a:extLst>
            </p:cNvPr>
            <p:cNvSpPr txBox="1"/>
            <p:nvPr/>
          </p:nvSpPr>
          <p:spPr>
            <a:xfrm>
              <a:off x="1329685" y="2297616"/>
              <a:ext cx="24877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3AD95E8-4B3A-4BE4-8850-8A803ABB938C}"/>
                </a:ext>
              </a:extLst>
            </p:cNvPr>
            <p:cNvSpPr txBox="1"/>
            <p:nvPr/>
          </p:nvSpPr>
          <p:spPr>
            <a:xfrm>
              <a:off x="1324730" y="2032389"/>
              <a:ext cx="24666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784001F-6B4C-4380-BC38-7D60E133DED2}"/>
              </a:ext>
            </a:extLst>
          </p:cNvPr>
          <p:cNvGrpSpPr/>
          <p:nvPr/>
        </p:nvGrpSpPr>
        <p:grpSpPr>
          <a:xfrm>
            <a:off x="1699504" y="4401851"/>
            <a:ext cx="3555242" cy="1096224"/>
            <a:chOff x="1324730" y="4394533"/>
            <a:chExt cx="2492735" cy="1096224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45274EB-1141-4CCF-8BF0-56A31B76F57F}"/>
                </a:ext>
              </a:extLst>
            </p:cNvPr>
            <p:cNvSpPr txBox="1"/>
            <p:nvPr/>
          </p:nvSpPr>
          <p:spPr>
            <a:xfrm>
              <a:off x="1329685" y="4659760"/>
              <a:ext cx="24877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B1951AD-9AA9-4B09-9BE5-05DD16579800}"/>
                </a:ext>
              </a:extLst>
            </p:cNvPr>
            <p:cNvSpPr txBox="1"/>
            <p:nvPr/>
          </p:nvSpPr>
          <p:spPr>
            <a:xfrm>
              <a:off x="1324730" y="4394533"/>
              <a:ext cx="24666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6071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0" y="2896063"/>
            <a:ext cx="1219200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400" dirty="0">
                <a:solidFill>
                  <a:schemeClr val="bg1"/>
                </a:solidFill>
                <a:cs typeface="Arial" pitchFamily="34" charset="0"/>
              </a:rPr>
              <a:t>Thank You</a:t>
            </a:r>
            <a:endParaRPr lang="ko-KR" altLang="en-US" sz="5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166F6B-B975-4F3C-BCF2-9971086140FB}"/>
              </a:ext>
            </a:extLst>
          </p:cNvPr>
          <p:cNvSpPr txBox="1"/>
          <p:nvPr/>
        </p:nvSpPr>
        <p:spPr>
          <a:xfrm>
            <a:off x="0" y="3775613"/>
            <a:ext cx="1219185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Insert the Sub Title of Your Presentation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9445815-12D7-4E1D-A6E4-49EA4C8ECE5C}"/>
              </a:ext>
            </a:extLst>
          </p:cNvPr>
          <p:cNvGrpSpPr/>
          <p:nvPr/>
        </p:nvGrpSpPr>
        <p:grpSpPr>
          <a:xfrm>
            <a:off x="2229738" y="882815"/>
            <a:ext cx="7803176" cy="5052397"/>
            <a:chOff x="2229738" y="635165"/>
            <a:chExt cx="7803176" cy="505239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C647FD-F15A-4EF3-809D-6A1D53EDA1C0}"/>
                </a:ext>
              </a:extLst>
            </p:cNvPr>
            <p:cNvSpPr/>
            <p:nvPr/>
          </p:nvSpPr>
          <p:spPr>
            <a:xfrm rot="10800000">
              <a:off x="3609975" y="3851803"/>
              <a:ext cx="4972050" cy="1445239"/>
            </a:xfrm>
            <a:custGeom>
              <a:avLst/>
              <a:gdLst>
                <a:gd name="connsiteX0" fmla="*/ 0 w 4972050"/>
                <a:gd name="connsiteY0" fmla="*/ 0 h 1445239"/>
                <a:gd name="connsiteX1" fmla="*/ 4972050 w 4972050"/>
                <a:gd name="connsiteY1" fmla="*/ 0 h 1445239"/>
                <a:gd name="connsiteX2" fmla="*/ 4972050 w 4972050"/>
                <a:gd name="connsiteY2" fmla="*/ 1445239 h 1445239"/>
                <a:gd name="connsiteX3" fmla="*/ 4846713 w 4972050"/>
                <a:gd name="connsiteY3" fmla="*/ 1445239 h 1445239"/>
                <a:gd name="connsiteX4" fmla="*/ 4846713 w 4972050"/>
                <a:gd name="connsiteY4" fmla="*/ 125337 h 1445239"/>
                <a:gd name="connsiteX5" fmla="*/ 125337 w 4972050"/>
                <a:gd name="connsiteY5" fmla="*/ 125337 h 1445239"/>
                <a:gd name="connsiteX6" fmla="*/ 125337 w 4972050"/>
                <a:gd name="connsiteY6" fmla="*/ 1445239 h 1445239"/>
                <a:gd name="connsiteX7" fmla="*/ 0 w 4972050"/>
                <a:gd name="connsiteY7" fmla="*/ 1445239 h 144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72050" h="1445239">
                  <a:moveTo>
                    <a:pt x="0" y="0"/>
                  </a:moveTo>
                  <a:lnTo>
                    <a:pt x="4972050" y="0"/>
                  </a:lnTo>
                  <a:lnTo>
                    <a:pt x="4972050" y="1445239"/>
                  </a:lnTo>
                  <a:lnTo>
                    <a:pt x="4846713" y="1445239"/>
                  </a:lnTo>
                  <a:lnTo>
                    <a:pt x="4846713" y="125337"/>
                  </a:lnTo>
                  <a:lnTo>
                    <a:pt x="125337" y="125337"/>
                  </a:lnTo>
                  <a:lnTo>
                    <a:pt x="125337" y="1445239"/>
                  </a:lnTo>
                  <a:lnTo>
                    <a:pt x="0" y="144523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49D2C01-2A20-4143-BCAD-6A6312B98A08}"/>
                </a:ext>
              </a:extLst>
            </p:cNvPr>
            <p:cNvGrpSpPr/>
            <p:nvPr/>
          </p:nvGrpSpPr>
          <p:grpSpPr>
            <a:xfrm>
              <a:off x="2229738" y="635165"/>
              <a:ext cx="7803176" cy="5052397"/>
              <a:chOff x="2229738" y="635165"/>
              <a:chExt cx="7803176" cy="5052397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FAC6889E-9C5A-4F40-B36F-D446C77768E4}"/>
                  </a:ext>
                </a:extLst>
              </p:cNvPr>
              <p:cNvSpPr/>
              <p:nvPr/>
            </p:nvSpPr>
            <p:spPr>
              <a:xfrm>
                <a:off x="3609975" y="1151426"/>
                <a:ext cx="4972050" cy="1445239"/>
              </a:xfrm>
              <a:custGeom>
                <a:avLst/>
                <a:gdLst>
                  <a:gd name="connsiteX0" fmla="*/ 0 w 4972050"/>
                  <a:gd name="connsiteY0" fmla="*/ 0 h 1445239"/>
                  <a:gd name="connsiteX1" fmla="*/ 4972050 w 4972050"/>
                  <a:gd name="connsiteY1" fmla="*/ 0 h 1445239"/>
                  <a:gd name="connsiteX2" fmla="*/ 4972050 w 4972050"/>
                  <a:gd name="connsiteY2" fmla="*/ 1445239 h 1445239"/>
                  <a:gd name="connsiteX3" fmla="*/ 4846713 w 4972050"/>
                  <a:gd name="connsiteY3" fmla="*/ 1445239 h 1445239"/>
                  <a:gd name="connsiteX4" fmla="*/ 4846713 w 4972050"/>
                  <a:gd name="connsiteY4" fmla="*/ 125337 h 1445239"/>
                  <a:gd name="connsiteX5" fmla="*/ 125337 w 4972050"/>
                  <a:gd name="connsiteY5" fmla="*/ 125337 h 1445239"/>
                  <a:gd name="connsiteX6" fmla="*/ 125337 w 4972050"/>
                  <a:gd name="connsiteY6" fmla="*/ 1445239 h 1445239"/>
                  <a:gd name="connsiteX7" fmla="*/ 0 w 4972050"/>
                  <a:gd name="connsiteY7" fmla="*/ 1445239 h 14452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972050" h="1445239">
                    <a:moveTo>
                      <a:pt x="0" y="0"/>
                    </a:moveTo>
                    <a:lnTo>
                      <a:pt x="4972050" y="0"/>
                    </a:lnTo>
                    <a:lnTo>
                      <a:pt x="4972050" y="1445239"/>
                    </a:lnTo>
                    <a:lnTo>
                      <a:pt x="4846713" y="1445239"/>
                    </a:lnTo>
                    <a:lnTo>
                      <a:pt x="4846713" y="125337"/>
                    </a:lnTo>
                    <a:lnTo>
                      <a:pt x="125337" y="125337"/>
                    </a:lnTo>
                    <a:lnTo>
                      <a:pt x="125337" y="1445239"/>
                    </a:lnTo>
                    <a:lnTo>
                      <a:pt x="0" y="144523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039928E-7F45-4D48-A87B-BFF1229D99D9}"/>
                  </a:ext>
                </a:extLst>
              </p:cNvPr>
              <p:cNvSpPr/>
              <p:nvPr/>
            </p:nvSpPr>
            <p:spPr>
              <a:xfrm rot="2735247">
                <a:off x="8529637" y="409065"/>
                <a:ext cx="104775" cy="14452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8C7D53DE-957E-4634-8DEC-72BF32FF5DB8}"/>
                  </a:ext>
                </a:extLst>
              </p:cNvPr>
              <p:cNvSpPr/>
              <p:nvPr/>
            </p:nvSpPr>
            <p:spPr>
              <a:xfrm rot="2735247">
                <a:off x="3452813" y="4639863"/>
                <a:ext cx="104775" cy="14452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EB634C8-28A3-4C33-9A37-7C5166CF0D48}"/>
                  </a:ext>
                </a:extLst>
              </p:cNvPr>
              <p:cNvSpPr/>
              <p:nvPr/>
            </p:nvSpPr>
            <p:spPr>
              <a:xfrm rot="2735247">
                <a:off x="9257907" y="-35067"/>
                <a:ext cx="104775" cy="1445239"/>
              </a:xfrm>
              <a:prstGeom prst="rect">
                <a:avLst/>
              </a:prstGeom>
              <a:solidFill>
                <a:schemeClr val="bg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E60094A-3072-4592-A419-4DB5BBABA8FF}"/>
                  </a:ext>
                </a:extLst>
              </p:cNvPr>
              <p:cNvSpPr/>
              <p:nvPr/>
            </p:nvSpPr>
            <p:spPr>
              <a:xfrm rot="2735247">
                <a:off x="2899970" y="4912555"/>
                <a:ext cx="104775" cy="1445239"/>
              </a:xfrm>
              <a:prstGeom prst="rect">
                <a:avLst/>
              </a:prstGeom>
              <a:solidFill>
                <a:schemeClr val="bg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0690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4829" y="306674"/>
            <a:ext cx="6191673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dirty="0">
                <a:solidFill>
                  <a:schemeClr val="bg1"/>
                </a:solidFill>
                <a:cs typeface="Arial" pitchFamily="34" charset="0"/>
              </a:rPr>
              <a:t>Table Of Contents</a:t>
            </a:r>
            <a:endParaRPr lang="ko-KR" altLang="en-US" sz="5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1B798CC-A50B-4833-A9F4-CD4A9317294E}"/>
              </a:ext>
            </a:extLst>
          </p:cNvPr>
          <p:cNvGrpSpPr/>
          <p:nvPr/>
        </p:nvGrpSpPr>
        <p:grpSpPr>
          <a:xfrm>
            <a:off x="4166562" y="1710827"/>
            <a:ext cx="5501856" cy="936705"/>
            <a:chOff x="5776287" y="1615577"/>
            <a:chExt cx="5501856" cy="93670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F024045-B298-4962-9312-D0F2ECA5F537}"/>
                </a:ext>
              </a:extLst>
            </p:cNvPr>
            <p:cNvGrpSpPr/>
            <p:nvPr/>
          </p:nvGrpSpPr>
          <p:grpSpPr>
            <a:xfrm>
              <a:off x="6751979" y="1666120"/>
              <a:ext cx="4526164" cy="886162"/>
              <a:chOff x="6751979" y="1666120"/>
              <a:chExt cx="4526164" cy="88616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6770451" y="2090617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751979" y="1666120"/>
                <a:ext cx="4507692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7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7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5776287" y="1615577"/>
              <a:ext cx="958096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8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4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9459A3-3616-4690-9950-AA429FBFDFB4}"/>
              </a:ext>
            </a:extLst>
          </p:cNvPr>
          <p:cNvGrpSpPr/>
          <p:nvPr/>
        </p:nvGrpSpPr>
        <p:grpSpPr>
          <a:xfrm>
            <a:off x="4166562" y="2850652"/>
            <a:ext cx="5501856" cy="936705"/>
            <a:chOff x="5776287" y="1615577"/>
            <a:chExt cx="5501856" cy="93670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05C2F2B-CA7A-4DFE-9546-DDCD4C7CD701}"/>
                </a:ext>
              </a:extLst>
            </p:cNvPr>
            <p:cNvGrpSpPr/>
            <p:nvPr/>
          </p:nvGrpSpPr>
          <p:grpSpPr>
            <a:xfrm>
              <a:off x="6751979" y="1666120"/>
              <a:ext cx="4526164" cy="886162"/>
              <a:chOff x="6751979" y="1666120"/>
              <a:chExt cx="4526164" cy="886162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AEB471A-C385-402A-A8DD-57F933A5D346}"/>
                  </a:ext>
                </a:extLst>
              </p:cNvPr>
              <p:cNvSpPr txBox="1"/>
              <p:nvPr/>
            </p:nvSpPr>
            <p:spPr>
              <a:xfrm>
                <a:off x="6770451" y="2090617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096E1CD-75CD-452D-A4BE-E1789794770A}"/>
                  </a:ext>
                </a:extLst>
              </p:cNvPr>
              <p:cNvSpPr txBox="1"/>
              <p:nvPr/>
            </p:nvSpPr>
            <p:spPr>
              <a:xfrm>
                <a:off x="6751979" y="1666120"/>
                <a:ext cx="4507692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7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7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1892250-0812-424C-9181-78128436C8F3}"/>
                </a:ext>
              </a:extLst>
            </p:cNvPr>
            <p:cNvSpPr txBox="1"/>
            <p:nvPr/>
          </p:nvSpPr>
          <p:spPr>
            <a:xfrm>
              <a:off x="5776287" y="1615577"/>
              <a:ext cx="958096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8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4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ED876F-7A33-4478-9ED3-A2053B8B8EEA}"/>
              </a:ext>
            </a:extLst>
          </p:cNvPr>
          <p:cNvGrpSpPr/>
          <p:nvPr/>
        </p:nvGrpSpPr>
        <p:grpSpPr>
          <a:xfrm>
            <a:off x="4166562" y="3990477"/>
            <a:ext cx="5501856" cy="936705"/>
            <a:chOff x="5776287" y="1615577"/>
            <a:chExt cx="5501856" cy="936705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83C7EEA-D7A0-4CCA-B9CA-80018BB8D4A8}"/>
                </a:ext>
              </a:extLst>
            </p:cNvPr>
            <p:cNvGrpSpPr/>
            <p:nvPr/>
          </p:nvGrpSpPr>
          <p:grpSpPr>
            <a:xfrm>
              <a:off x="6751979" y="1666120"/>
              <a:ext cx="4526164" cy="886162"/>
              <a:chOff x="6751979" y="1666120"/>
              <a:chExt cx="4526164" cy="886162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4184A27-D783-41AE-BF78-834B54A99CFA}"/>
                  </a:ext>
                </a:extLst>
              </p:cNvPr>
              <p:cNvSpPr txBox="1"/>
              <p:nvPr/>
            </p:nvSpPr>
            <p:spPr>
              <a:xfrm>
                <a:off x="6770451" y="2090617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DDE9DD4-9B53-4681-95FD-81AD463B2625}"/>
                  </a:ext>
                </a:extLst>
              </p:cNvPr>
              <p:cNvSpPr txBox="1"/>
              <p:nvPr/>
            </p:nvSpPr>
            <p:spPr>
              <a:xfrm>
                <a:off x="6751979" y="1666120"/>
                <a:ext cx="4507692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7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7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2D4E945-B51D-4D17-A36E-ABB30618F236}"/>
                </a:ext>
              </a:extLst>
            </p:cNvPr>
            <p:cNvSpPr txBox="1"/>
            <p:nvPr/>
          </p:nvSpPr>
          <p:spPr>
            <a:xfrm>
              <a:off x="5776287" y="1615577"/>
              <a:ext cx="958096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8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4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93FF8F0-0341-431C-9CC0-5437F8473CAD}"/>
              </a:ext>
            </a:extLst>
          </p:cNvPr>
          <p:cNvGrpSpPr/>
          <p:nvPr/>
        </p:nvGrpSpPr>
        <p:grpSpPr>
          <a:xfrm>
            <a:off x="4166562" y="5130302"/>
            <a:ext cx="5501856" cy="936705"/>
            <a:chOff x="5776287" y="1615577"/>
            <a:chExt cx="5501856" cy="936705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A9585401-6AF6-460A-9FFF-F2B339A0A706}"/>
                </a:ext>
              </a:extLst>
            </p:cNvPr>
            <p:cNvGrpSpPr/>
            <p:nvPr/>
          </p:nvGrpSpPr>
          <p:grpSpPr>
            <a:xfrm>
              <a:off x="6751979" y="1666120"/>
              <a:ext cx="4526164" cy="886162"/>
              <a:chOff x="6751979" y="1666120"/>
              <a:chExt cx="4526164" cy="886162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A6C6CE-4240-4698-BAE8-FECAAD714380}"/>
                  </a:ext>
                </a:extLst>
              </p:cNvPr>
              <p:cNvSpPr txBox="1"/>
              <p:nvPr/>
            </p:nvSpPr>
            <p:spPr>
              <a:xfrm>
                <a:off x="6770451" y="2090617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B5FFC5C-85C1-4ABD-85BC-2489AF1C6166}"/>
                  </a:ext>
                </a:extLst>
              </p:cNvPr>
              <p:cNvSpPr txBox="1"/>
              <p:nvPr/>
            </p:nvSpPr>
            <p:spPr>
              <a:xfrm>
                <a:off x="6751979" y="1666120"/>
                <a:ext cx="4507692" cy="5078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7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7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B8D4DD-DB44-40F9-8FF0-AD92E175052C}"/>
                </a:ext>
              </a:extLst>
            </p:cNvPr>
            <p:cNvSpPr txBox="1"/>
            <p:nvPr/>
          </p:nvSpPr>
          <p:spPr>
            <a:xfrm>
              <a:off x="5776287" y="1615577"/>
              <a:ext cx="958096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8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4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86DBC13-95E7-4C1A-AF99-CC8F6212FB9E}"/>
              </a:ext>
            </a:extLst>
          </p:cNvPr>
          <p:cNvGrpSpPr/>
          <p:nvPr/>
        </p:nvGrpSpPr>
        <p:grpSpPr>
          <a:xfrm>
            <a:off x="7861110" y="623255"/>
            <a:ext cx="4330890" cy="419100"/>
            <a:chOff x="8086725" y="476250"/>
            <a:chExt cx="4105275" cy="419100"/>
          </a:xfrm>
          <a:solidFill>
            <a:schemeClr val="bg1">
              <a:alpha val="76000"/>
            </a:schemeClr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CE6F925-1329-461C-AC7C-C7F2CDF199DE}"/>
                </a:ext>
              </a:extLst>
            </p:cNvPr>
            <p:cNvSpPr/>
            <p:nvPr/>
          </p:nvSpPr>
          <p:spPr>
            <a:xfrm>
              <a:off x="8086725" y="476250"/>
              <a:ext cx="4105275" cy="551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A6628D8-CB2C-471D-9AC3-F09F428486BA}"/>
                </a:ext>
              </a:extLst>
            </p:cNvPr>
            <p:cNvSpPr/>
            <p:nvPr/>
          </p:nvSpPr>
          <p:spPr>
            <a:xfrm>
              <a:off x="8086725" y="597566"/>
              <a:ext cx="4105275" cy="551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DE0BA12-A4FF-4C16-88CE-9D7AEFD8E9F0}"/>
                </a:ext>
              </a:extLst>
            </p:cNvPr>
            <p:cNvSpPr/>
            <p:nvPr/>
          </p:nvSpPr>
          <p:spPr>
            <a:xfrm>
              <a:off x="8086725" y="718882"/>
              <a:ext cx="4105275" cy="551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7B6650B-3813-4290-92F3-478A32614B01}"/>
                </a:ext>
              </a:extLst>
            </p:cNvPr>
            <p:cNvSpPr/>
            <p:nvPr/>
          </p:nvSpPr>
          <p:spPr>
            <a:xfrm>
              <a:off x="8086725" y="840198"/>
              <a:ext cx="4105275" cy="551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F267B17-2C67-4B78-8859-E800DA91ADD2}"/>
              </a:ext>
            </a:extLst>
          </p:cNvPr>
          <p:cNvSpPr/>
          <p:nvPr/>
        </p:nvSpPr>
        <p:spPr>
          <a:xfrm rot="5400000">
            <a:off x="-1758439" y="2725388"/>
            <a:ext cx="4972050" cy="1445239"/>
          </a:xfrm>
          <a:custGeom>
            <a:avLst/>
            <a:gdLst>
              <a:gd name="connsiteX0" fmla="*/ 0 w 4972050"/>
              <a:gd name="connsiteY0" fmla="*/ 0 h 1445239"/>
              <a:gd name="connsiteX1" fmla="*/ 4972050 w 4972050"/>
              <a:gd name="connsiteY1" fmla="*/ 0 h 1445239"/>
              <a:gd name="connsiteX2" fmla="*/ 4972050 w 4972050"/>
              <a:gd name="connsiteY2" fmla="*/ 1445239 h 1445239"/>
              <a:gd name="connsiteX3" fmla="*/ 4846713 w 4972050"/>
              <a:gd name="connsiteY3" fmla="*/ 1445239 h 1445239"/>
              <a:gd name="connsiteX4" fmla="*/ 4846713 w 4972050"/>
              <a:gd name="connsiteY4" fmla="*/ 125337 h 1445239"/>
              <a:gd name="connsiteX5" fmla="*/ 125337 w 4972050"/>
              <a:gd name="connsiteY5" fmla="*/ 125337 h 1445239"/>
              <a:gd name="connsiteX6" fmla="*/ 125337 w 4972050"/>
              <a:gd name="connsiteY6" fmla="*/ 1445239 h 1445239"/>
              <a:gd name="connsiteX7" fmla="*/ 0 w 4972050"/>
              <a:gd name="connsiteY7" fmla="*/ 1445239 h 1445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72050" h="1445239">
                <a:moveTo>
                  <a:pt x="0" y="0"/>
                </a:moveTo>
                <a:lnTo>
                  <a:pt x="4972050" y="0"/>
                </a:lnTo>
                <a:lnTo>
                  <a:pt x="4972050" y="1445239"/>
                </a:lnTo>
                <a:lnTo>
                  <a:pt x="4846713" y="1445239"/>
                </a:lnTo>
                <a:lnTo>
                  <a:pt x="4846713" y="125337"/>
                </a:lnTo>
                <a:lnTo>
                  <a:pt x="125337" y="125337"/>
                </a:lnTo>
                <a:lnTo>
                  <a:pt x="125337" y="1445239"/>
                </a:lnTo>
                <a:lnTo>
                  <a:pt x="0" y="14452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AF4E780-8920-4322-9A87-9DD344690DAE}"/>
              </a:ext>
            </a:extLst>
          </p:cNvPr>
          <p:cNvSpPr/>
          <p:nvPr/>
        </p:nvSpPr>
        <p:spPr>
          <a:xfrm rot="2735247">
            <a:off x="1354415" y="305526"/>
            <a:ext cx="104775" cy="1445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3D198E3-9A3A-4082-B0E1-E020A95744D1}"/>
              </a:ext>
            </a:extLst>
          </p:cNvPr>
          <p:cNvSpPr/>
          <p:nvPr/>
        </p:nvSpPr>
        <p:spPr>
          <a:xfrm rot="2735247">
            <a:off x="2082685" y="-138606"/>
            <a:ext cx="104775" cy="144523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338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Heading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35081D3-A362-4BC8-A199-DA85C8CBB522}"/>
              </a:ext>
            </a:extLst>
          </p:cNvPr>
          <p:cNvGrpSpPr/>
          <p:nvPr/>
        </p:nvGrpSpPr>
        <p:grpSpPr>
          <a:xfrm flipH="1">
            <a:off x="4765174" y="2092033"/>
            <a:ext cx="2653108" cy="4167106"/>
            <a:chOff x="1185779" y="1929660"/>
            <a:chExt cx="2653108" cy="4167106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7B1F577-13F2-4822-97D0-50FB08C04859}"/>
                </a:ext>
              </a:extLst>
            </p:cNvPr>
            <p:cNvSpPr/>
            <p:nvPr/>
          </p:nvSpPr>
          <p:spPr>
            <a:xfrm rot="10800000">
              <a:off x="2031023" y="2910519"/>
              <a:ext cx="914400" cy="3186247"/>
            </a:xfrm>
            <a:custGeom>
              <a:avLst/>
              <a:gdLst>
                <a:gd name="connsiteX0" fmla="*/ 622790 w 914400"/>
                <a:gd name="connsiteY0" fmla="*/ 351869 h 2652291"/>
                <a:gd name="connsiteX1" fmla="*/ 457202 w 914400"/>
                <a:gd name="connsiteY1" fmla="*/ 91618 h 2652291"/>
                <a:gd name="connsiteX2" fmla="*/ 291613 w 914400"/>
                <a:gd name="connsiteY2" fmla="*/ 351869 h 2652291"/>
                <a:gd name="connsiteX3" fmla="*/ 692394 w 914400"/>
                <a:gd name="connsiteY3" fmla="*/ 2652291 h 2652291"/>
                <a:gd name="connsiteX4" fmla="*/ 649531 w 914400"/>
                <a:gd name="connsiteY4" fmla="*/ 2652291 h 2652291"/>
                <a:gd name="connsiteX5" fmla="*/ 649532 w 914400"/>
                <a:gd name="connsiteY5" fmla="*/ 946070 h 2652291"/>
                <a:gd name="connsiteX6" fmla="*/ 460497 w 914400"/>
                <a:gd name="connsiteY6" fmla="*/ 757035 h 2652291"/>
                <a:gd name="connsiteX7" fmla="*/ 271462 w 914400"/>
                <a:gd name="connsiteY7" fmla="*/ 946070 h 2652291"/>
                <a:gd name="connsiteX8" fmla="*/ 271462 w 914400"/>
                <a:gd name="connsiteY8" fmla="*/ 2652291 h 2652291"/>
                <a:gd name="connsiteX9" fmla="*/ 228599 w 914400"/>
                <a:gd name="connsiteY9" fmla="*/ 2652291 h 2652291"/>
                <a:gd name="connsiteX10" fmla="*/ 228600 w 914400"/>
                <a:gd name="connsiteY10" fmla="*/ 946070 h 2652291"/>
                <a:gd name="connsiteX11" fmla="*/ 39565 w 914400"/>
                <a:gd name="connsiteY11" fmla="*/ 757035 h 2652291"/>
                <a:gd name="connsiteX12" fmla="*/ 39565 w 914400"/>
                <a:gd name="connsiteY12" fmla="*/ 2061099 h 2652291"/>
                <a:gd name="connsiteX13" fmla="*/ 0 w 914400"/>
                <a:gd name="connsiteY13" fmla="*/ 2061099 h 2652291"/>
                <a:gd name="connsiteX14" fmla="*/ 0 w 914400"/>
                <a:gd name="connsiteY14" fmla="*/ 718570 h 2652291"/>
                <a:gd name="connsiteX15" fmla="*/ 0 w 914400"/>
                <a:gd name="connsiteY15" fmla="*/ 718569 h 2652291"/>
                <a:gd name="connsiteX16" fmla="*/ 1 w 914400"/>
                <a:gd name="connsiteY16" fmla="*/ 718569 h 2652291"/>
                <a:gd name="connsiteX17" fmla="*/ 457200 w 914400"/>
                <a:gd name="connsiteY17" fmla="*/ 0 h 2652291"/>
                <a:gd name="connsiteX18" fmla="*/ 914399 w 914400"/>
                <a:gd name="connsiteY18" fmla="*/ 718569 h 2652291"/>
                <a:gd name="connsiteX19" fmla="*/ 914400 w 914400"/>
                <a:gd name="connsiteY19" fmla="*/ 718569 h 2652291"/>
                <a:gd name="connsiteX20" fmla="*/ 914400 w 914400"/>
                <a:gd name="connsiteY20" fmla="*/ 718570 h 2652291"/>
                <a:gd name="connsiteX21" fmla="*/ 914400 w 914400"/>
                <a:gd name="connsiteY21" fmla="*/ 2061098 h 2652291"/>
                <a:gd name="connsiteX22" fmla="*/ 881428 w 914400"/>
                <a:gd name="connsiteY22" fmla="*/ 2061098 h 2652291"/>
                <a:gd name="connsiteX23" fmla="*/ 881428 w 914400"/>
                <a:gd name="connsiteY23" fmla="*/ 757035 h 2652291"/>
                <a:gd name="connsiteX24" fmla="*/ 692393 w 914400"/>
                <a:gd name="connsiteY24" fmla="*/ 946070 h 2652291"/>
                <a:gd name="connsiteX0" fmla="*/ 622790 w 914400"/>
                <a:gd name="connsiteY0" fmla="*/ 351869 h 3186247"/>
                <a:gd name="connsiteX1" fmla="*/ 457202 w 914400"/>
                <a:gd name="connsiteY1" fmla="*/ 91618 h 3186247"/>
                <a:gd name="connsiteX2" fmla="*/ 291613 w 914400"/>
                <a:gd name="connsiteY2" fmla="*/ 351869 h 3186247"/>
                <a:gd name="connsiteX3" fmla="*/ 622790 w 914400"/>
                <a:gd name="connsiteY3" fmla="*/ 351869 h 3186247"/>
                <a:gd name="connsiteX4" fmla="*/ 692394 w 914400"/>
                <a:gd name="connsiteY4" fmla="*/ 2652291 h 3186247"/>
                <a:gd name="connsiteX5" fmla="*/ 649531 w 914400"/>
                <a:gd name="connsiteY5" fmla="*/ 2652291 h 3186247"/>
                <a:gd name="connsiteX6" fmla="*/ 649532 w 914400"/>
                <a:gd name="connsiteY6" fmla="*/ 946070 h 3186247"/>
                <a:gd name="connsiteX7" fmla="*/ 460497 w 914400"/>
                <a:gd name="connsiteY7" fmla="*/ 757035 h 3186247"/>
                <a:gd name="connsiteX8" fmla="*/ 271462 w 914400"/>
                <a:gd name="connsiteY8" fmla="*/ 946070 h 3186247"/>
                <a:gd name="connsiteX9" fmla="*/ 271462 w 914400"/>
                <a:gd name="connsiteY9" fmla="*/ 2652291 h 3186247"/>
                <a:gd name="connsiteX10" fmla="*/ 225262 w 914400"/>
                <a:gd name="connsiteY10" fmla="*/ 3186247 h 3186247"/>
                <a:gd name="connsiteX11" fmla="*/ 228600 w 914400"/>
                <a:gd name="connsiteY11" fmla="*/ 946070 h 3186247"/>
                <a:gd name="connsiteX12" fmla="*/ 39565 w 914400"/>
                <a:gd name="connsiteY12" fmla="*/ 757035 h 3186247"/>
                <a:gd name="connsiteX13" fmla="*/ 39565 w 914400"/>
                <a:gd name="connsiteY13" fmla="*/ 2061099 h 3186247"/>
                <a:gd name="connsiteX14" fmla="*/ 0 w 914400"/>
                <a:gd name="connsiteY14" fmla="*/ 2061099 h 3186247"/>
                <a:gd name="connsiteX15" fmla="*/ 0 w 914400"/>
                <a:gd name="connsiteY15" fmla="*/ 718570 h 3186247"/>
                <a:gd name="connsiteX16" fmla="*/ 0 w 914400"/>
                <a:gd name="connsiteY16" fmla="*/ 718569 h 3186247"/>
                <a:gd name="connsiteX17" fmla="*/ 1 w 914400"/>
                <a:gd name="connsiteY17" fmla="*/ 718569 h 3186247"/>
                <a:gd name="connsiteX18" fmla="*/ 457200 w 914400"/>
                <a:gd name="connsiteY18" fmla="*/ 0 h 3186247"/>
                <a:gd name="connsiteX19" fmla="*/ 914399 w 914400"/>
                <a:gd name="connsiteY19" fmla="*/ 718569 h 3186247"/>
                <a:gd name="connsiteX20" fmla="*/ 914400 w 914400"/>
                <a:gd name="connsiteY20" fmla="*/ 718569 h 3186247"/>
                <a:gd name="connsiteX21" fmla="*/ 914400 w 914400"/>
                <a:gd name="connsiteY21" fmla="*/ 718570 h 3186247"/>
                <a:gd name="connsiteX22" fmla="*/ 914400 w 914400"/>
                <a:gd name="connsiteY22" fmla="*/ 2061098 h 3186247"/>
                <a:gd name="connsiteX23" fmla="*/ 881428 w 914400"/>
                <a:gd name="connsiteY23" fmla="*/ 2061098 h 3186247"/>
                <a:gd name="connsiteX24" fmla="*/ 881428 w 914400"/>
                <a:gd name="connsiteY24" fmla="*/ 757035 h 3186247"/>
                <a:gd name="connsiteX25" fmla="*/ 692393 w 914400"/>
                <a:gd name="connsiteY25" fmla="*/ 946070 h 3186247"/>
                <a:gd name="connsiteX26" fmla="*/ 692394 w 914400"/>
                <a:gd name="connsiteY26" fmla="*/ 2652291 h 3186247"/>
                <a:gd name="connsiteX0" fmla="*/ 622790 w 914400"/>
                <a:gd name="connsiteY0" fmla="*/ 351869 h 3186247"/>
                <a:gd name="connsiteX1" fmla="*/ 457202 w 914400"/>
                <a:gd name="connsiteY1" fmla="*/ 91618 h 3186247"/>
                <a:gd name="connsiteX2" fmla="*/ 291613 w 914400"/>
                <a:gd name="connsiteY2" fmla="*/ 351869 h 3186247"/>
                <a:gd name="connsiteX3" fmla="*/ 622790 w 914400"/>
                <a:gd name="connsiteY3" fmla="*/ 351869 h 3186247"/>
                <a:gd name="connsiteX4" fmla="*/ 692394 w 914400"/>
                <a:gd name="connsiteY4" fmla="*/ 2652291 h 3186247"/>
                <a:gd name="connsiteX5" fmla="*/ 649531 w 914400"/>
                <a:gd name="connsiteY5" fmla="*/ 2652291 h 3186247"/>
                <a:gd name="connsiteX6" fmla="*/ 649532 w 914400"/>
                <a:gd name="connsiteY6" fmla="*/ 946070 h 3186247"/>
                <a:gd name="connsiteX7" fmla="*/ 460497 w 914400"/>
                <a:gd name="connsiteY7" fmla="*/ 757035 h 3186247"/>
                <a:gd name="connsiteX8" fmla="*/ 271462 w 914400"/>
                <a:gd name="connsiteY8" fmla="*/ 946070 h 3186247"/>
                <a:gd name="connsiteX9" fmla="*/ 268124 w 914400"/>
                <a:gd name="connsiteY9" fmla="*/ 3172898 h 3186247"/>
                <a:gd name="connsiteX10" fmla="*/ 225262 w 914400"/>
                <a:gd name="connsiteY10" fmla="*/ 3186247 h 3186247"/>
                <a:gd name="connsiteX11" fmla="*/ 228600 w 914400"/>
                <a:gd name="connsiteY11" fmla="*/ 946070 h 3186247"/>
                <a:gd name="connsiteX12" fmla="*/ 39565 w 914400"/>
                <a:gd name="connsiteY12" fmla="*/ 757035 h 3186247"/>
                <a:gd name="connsiteX13" fmla="*/ 39565 w 914400"/>
                <a:gd name="connsiteY13" fmla="*/ 2061099 h 3186247"/>
                <a:gd name="connsiteX14" fmla="*/ 0 w 914400"/>
                <a:gd name="connsiteY14" fmla="*/ 2061099 h 3186247"/>
                <a:gd name="connsiteX15" fmla="*/ 0 w 914400"/>
                <a:gd name="connsiteY15" fmla="*/ 718570 h 3186247"/>
                <a:gd name="connsiteX16" fmla="*/ 0 w 914400"/>
                <a:gd name="connsiteY16" fmla="*/ 718569 h 3186247"/>
                <a:gd name="connsiteX17" fmla="*/ 1 w 914400"/>
                <a:gd name="connsiteY17" fmla="*/ 718569 h 3186247"/>
                <a:gd name="connsiteX18" fmla="*/ 457200 w 914400"/>
                <a:gd name="connsiteY18" fmla="*/ 0 h 3186247"/>
                <a:gd name="connsiteX19" fmla="*/ 914399 w 914400"/>
                <a:gd name="connsiteY19" fmla="*/ 718569 h 3186247"/>
                <a:gd name="connsiteX20" fmla="*/ 914400 w 914400"/>
                <a:gd name="connsiteY20" fmla="*/ 718569 h 3186247"/>
                <a:gd name="connsiteX21" fmla="*/ 914400 w 914400"/>
                <a:gd name="connsiteY21" fmla="*/ 718570 h 3186247"/>
                <a:gd name="connsiteX22" fmla="*/ 914400 w 914400"/>
                <a:gd name="connsiteY22" fmla="*/ 2061098 h 3186247"/>
                <a:gd name="connsiteX23" fmla="*/ 881428 w 914400"/>
                <a:gd name="connsiteY23" fmla="*/ 2061098 h 3186247"/>
                <a:gd name="connsiteX24" fmla="*/ 881428 w 914400"/>
                <a:gd name="connsiteY24" fmla="*/ 757035 h 3186247"/>
                <a:gd name="connsiteX25" fmla="*/ 692393 w 914400"/>
                <a:gd name="connsiteY25" fmla="*/ 946070 h 3186247"/>
                <a:gd name="connsiteX26" fmla="*/ 692394 w 914400"/>
                <a:gd name="connsiteY26" fmla="*/ 2652291 h 3186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914400" h="3186247">
                  <a:moveTo>
                    <a:pt x="622790" y="351869"/>
                  </a:moveTo>
                  <a:lnTo>
                    <a:pt x="457202" y="91618"/>
                  </a:lnTo>
                  <a:lnTo>
                    <a:pt x="291613" y="351869"/>
                  </a:lnTo>
                  <a:lnTo>
                    <a:pt x="622790" y="351869"/>
                  </a:lnTo>
                  <a:close/>
                  <a:moveTo>
                    <a:pt x="692394" y="2652291"/>
                  </a:moveTo>
                  <a:lnTo>
                    <a:pt x="649531" y="2652291"/>
                  </a:lnTo>
                  <a:cubicBezTo>
                    <a:pt x="649531" y="2083551"/>
                    <a:pt x="649532" y="1514810"/>
                    <a:pt x="649532" y="946070"/>
                  </a:cubicBezTo>
                  <a:cubicBezTo>
                    <a:pt x="649532" y="841669"/>
                    <a:pt x="564898" y="757035"/>
                    <a:pt x="460497" y="757035"/>
                  </a:cubicBezTo>
                  <a:cubicBezTo>
                    <a:pt x="356096" y="757035"/>
                    <a:pt x="271462" y="841669"/>
                    <a:pt x="271462" y="946070"/>
                  </a:cubicBezTo>
                  <a:cubicBezTo>
                    <a:pt x="270349" y="1688346"/>
                    <a:pt x="269237" y="2430622"/>
                    <a:pt x="268124" y="3172898"/>
                  </a:cubicBezTo>
                  <a:lnTo>
                    <a:pt x="225262" y="3186247"/>
                  </a:lnTo>
                  <a:cubicBezTo>
                    <a:pt x="225262" y="2617507"/>
                    <a:pt x="228600" y="1514810"/>
                    <a:pt x="228600" y="946070"/>
                  </a:cubicBezTo>
                  <a:cubicBezTo>
                    <a:pt x="228600" y="841669"/>
                    <a:pt x="143966" y="757035"/>
                    <a:pt x="39565" y="757035"/>
                  </a:cubicBezTo>
                  <a:lnTo>
                    <a:pt x="39565" y="2061099"/>
                  </a:lnTo>
                  <a:lnTo>
                    <a:pt x="0" y="2061099"/>
                  </a:lnTo>
                  <a:lnTo>
                    <a:pt x="0" y="718570"/>
                  </a:lnTo>
                  <a:lnTo>
                    <a:pt x="0" y="718569"/>
                  </a:lnTo>
                  <a:lnTo>
                    <a:pt x="1" y="718569"/>
                  </a:lnTo>
                  <a:lnTo>
                    <a:pt x="457200" y="0"/>
                  </a:lnTo>
                  <a:lnTo>
                    <a:pt x="914399" y="718569"/>
                  </a:lnTo>
                  <a:lnTo>
                    <a:pt x="914400" y="718569"/>
                  </a:lnTo>
                  <a:lnTo>
                    <a:pt x="914400" y="718570"/>
                  </a:lnTo>
                  <a:lnTo>
                    <a:pt x="914400" y="2061098"/>
                  </a:lnTo>
                  <a:lnTo>
                    <a:pt x="881428" y="2061098"/>
                  </a:lnTo>
                  <a:lnTo>
                    <a:pt x="881428" y="757035"/>
                  </a:lnTo>
                  <a:cubicBezTo>
                    <a:pt x="777027" y="757035"/>
                    <a:pt x="692393" y="841669"/>
                    <a:pt x="692393" y="946070"/>
                  </a:cubicBezTo>
                  <a:cubicBezTo>
                    <a:pt x="692393" y="1514810"/>
                    <a:pt x="692394" y="2083551"/>
                    <a:pt x="692394" y="265229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45">
              <a:extLst>
                <a:ext uri="{FF2B5EF4-FFF2-40B4-BE49-F238E27FC236}">
                  <a16:creationId xmlns:a16="http://schemas.microsoft.com/office/drawing/2014/main" id="{37BE4C91-3E1B-4303-A960-FEA2EA82016F}"/>
                </a:ext>
              </a:extLst>
            </p:cNvPr>
            <p:cNvSpPr/>
            <p:nvPr/>
          </p:nvSpPr>
          <p:spPr>
            <a:xfrm rot="810005" flipH="1">
              <a:off x="2946073" y="3638269"/>
              <a:ext cx="892814" cy="522488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" name="Freeform 50">
              <a:extLst>
                <a:ext uri="{FF2B5EF4-FFF2-40B4-BE49-F238E27FC236}">
                  <a16:creationId xmlns:a16="http://schemas.microsoft.com/office/drawing/2014/main" id="{4F585EB8-34CB-46B1-8F43-9B9BC5BE0732}"/>
                </a:ext>
              </a:extLst>
            </p:cNvPr>
            <p:cNvSpPr/>
            <p:nvPr/>
          </p:nvSpPr>
          <p:spPr>
            <a:xfrm rot="1369059">
              <a:off x="1185779" y="3324128"/>
              <a:ext cx="1045654" cy="61193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" name="Freeform 45">
              <a:extLst>
                <a:ext uri="{FF2B5EF4-FFF2-40B4-BE49-F238E27FC236}">
                  <a16:creationId xmlns:a16="http://schemas.microsoft.com/office/drawing/2014/main" id="{50DA3779-5336-4E5B-B02B-5CDC88F09CD5}"/>
                </a:ext>
              </a:extLst>
            </p:cNvPr>
            <p:cNvSpPr/>
            <p:nvPr/>
          </p:nvSpPr>
          <p:spPr>
            <a:xfrm rot="21310303" flipH="1">
              <a:off x="2684779" y="3281210"/>
              <a:ext cx="454929" cy="266232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" name="Freeform 45">
              <a:extLst>
                <a:ext uri="{FF2B5EF4-FFF2-40B4-BE49-F238E27FC236}">
                  <a16:creationId xmlns:a16="http://schemas.microsoft.com/office/drawing/2014/main" id="{D5479AD8-308C-4C25-AB0B-F99ED52B0593}"/>
                </a:ext>
              </a:extLst>
            </p:cNvPr>
            <p:cNvSpPr/>
            <p:nvPr/>
          </p:nvSpPr>
          <p:spPr>
            <a:xfrm rot="396499" flipH="1">
              <a:off x="2040745" y="3833601"/>
              <a:ext cx="485708" cy="28424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" name="Freeform 50">
              <a:extLst>
                <a:ext uri="{FF2B5EF4-FFF2-40B4-BE49-F238E27FC236}">
                  <a16:creationId xmlns:a16="http://schemas.microsoft.com/office/drawing/2014/main" id="{41CDA107-5A5A-4F67-AD8C-D5A69CB7D7FF}"/>
                </a:ext>
              </a:extLst>
            </p:cNvPr>
            <p:cNvSpPr/>
            <p:nvPr/>
          </p:nvSpPr>
          <p:spPr>
            <a:xfrm rot="403061">
              <a:off x="1973760" y="3291297"/>
              <a:ext cx="315405" cy="184580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" name="Freeform 45">
              <a:extLst>
                <a:ext uri="{FF2B5EF4-FFF2-40B4-BE49-F238E27FC236}">
                  <a16:creationId xmlns:a16="http://schemas.microsoft.com/office/drawing/2014/main" id="{0E0140F7-502B-404D-A407-16DE80BC0922}"/>
                </a:ext>
              </a:extLst>
            </p:cNvPr>
            <p:cNvSpPr/>
            <p:nvPr/>
          </p:nvSpPr>
          <p:spPr>
            <a:xfrm rot="20700000" flipH="1">
              <a:off x="2239731" y="3133449"/>
              <a:ext cx="485708" cy="28424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" name="Freeform 45">
              <a:extLst>
                <a:ext uri="{FF2B5EF4-FFF2-40B4-BE49-F238E27FC236}">
                  <a16:creationId xmlns:a16="http://schemas.microsoft.com/office/drawing/2014/main" id="{A568869C-D19A-4AB2-A247-C91A1EDBE825}"/>
                </a:ext>
              </a:extLst>
            </p:cNvPr>
            <p:cNvSpPr/>
            <p:nvPr/>
          </p:nvSpPr>
          <p:spPr>
            <a:xfrm rot="383939" flipH="1">
              <a:off x="2689409" y="2510205"/>
              <a:ext cx="937541" cy="54866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33" name="Freeform 45">
              <a:extLst>
                <a:ext uri="{FF2B5EF4-FFF2-40B4-BE49-F238E27FC236}">
                  <a16:creationId xmlns:a16="http://schemas.microsoft.com/office/drawing/2014/main" id="{83D5CC0F-922F-43E0-937A-742A5FC221B9}"/>
                </a:ext>
              </a:extLst>
            </p:cNvPr>
            <p:cNvSpPr/>
            <p:nvPr/>
          </p:nvSpPr>
          <p:spPr>
            <a:xfrm rot="20700000" flipH="1">
              <a:off x="2884599" y="4188611"/>
              <a:ext cx="374207" cy="218992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" name="Freeform 50">
              <a:extLst>
                <a:ext uri="{FF2B5EF4-FFF2-40B4-BE49-F238E27FC236}">
                  <a16:creationId xmlns:a16="http://schemas.microsoft.com/office/drawing/2014/main" id="{05E866CD-B494-4824-A705-97D803E881BB}"/>
                </a:ext>
              </a:extLst>
            </p:cNvPr>
            <p:cNvSpPr/>
            <p:nvPr/>
          </p:nvSpPr>
          <p:spPr>
            <a:xfrm rot="1057610">
              <a:off x="1400309" y="1929660"/>
              <a:ext cx="1496493" cy="875772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34720210-DE6D-4A61-844E-378D14D9AAF4}"/>
                </a:ext>
              </a:extLst>
            </p:cNvPr>
            <p:cNvSpPr/>
            <p:nvPr/>
          </p:nvSpPr>
          <p:spPr>
            <a:xfrm rot="20700000" flipH="1">
              <a:off x="1876922" y="2833176"/>
              <a:ext cx="400079" cy="234133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" name="Freeform 50">
              <a:extLst>
                <a:ext uri="{FF2B5EF4-FFF2-40B4-BE49-F238E27FC236}">
                  <a16:creationId xmlns:a16="http://schemas.microsoft.com/office/drawing/2014/main" id="{FE433B18-C939-4A6E-80B0-FBE4F5A3E14A}"/>
                </a:ext>
              </a:extLst>
            </p:cNvPr>
            <p:cNvSpPr/>
            <p:nvPr/>
          </p:nvSpPr>
          <p:spPr>
            <a:xfrm rot="1740912">
              <a:off x="1464315" y="2953502"/>
              <a:ext cx="561963" cy="328870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" name="Freeform 50">
              <a:extLst>
                <a:ext uri="{FF2B5EF4-FFF2-40B4-BE49-F238E27FC236}">
                  <a16:creationId xmlns:a16="http://schemas.microsoft.com/office/drawing/2014/main" id="{2E9B7E5C-AC0F-439B-A6CC-14621BAF440A}"/>
                </a:ext>
              </a:extLst>
            </p:cNvPr>
            <p:cNvSpPr/>
            <p:nvPr/>
          </p:nvSpPr>
          <p:spPr>
            <a:xfrm rot="20963715">
              <a:off x="2362862" y="3493931"/>
              <a:ext cx="328679" cy="192348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" name="Freeform 45">
              <a:extLst>
                <a:ext uri="{FF2B5EF4-FFF2-40B4-BE49-F238E27FC236}">
                  <a16:creationId xmlns:a16="http://schemas.microsoft.com/office/drawing/2014/main" id="{15657FC8-7811-43A6-B7C0-AC1B33FD5BB0}"/>
                </a:ext>
              </a:extLst>
            </p:cNvPr>
            <p:cNvSpPr/>
            <p:nvPr/>
          </p:nvSpPr>
          <p:spPr>
            <a:xfrm rot="21114432" flipH="1">
              <a:off x="2829618" y="2016750"/>
              <a:ext cx="640975" cy="375109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27190860-C6EA-4DCA-8263-CEA1E70F07A1}"/>
                </a:ext>
              </a:extLst>
            </p:cNvPr>
            <p:cNvSpPr/>
            <p:nvPr/>
          </p:nvSpPr>
          <p:spPr>
            <a:xfrm rot="20700000" flipH="1">
              <a:off x="2686368" y="3037688"/>
              <a:ext cx="341361" cy="199770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" name="Freeform 50">
              <a:extLst>
                <a:ext uri="{FF2B5EF4-FFF2-40B4-BE49-F238E27FC236}">
                  <a16:creationId xmlns:a16="http://schemas.microsoft.com/office/drawing/2014/main" id="{C8EEDC0D-A263-4B51-A901-19E74DF3A8B4}"/>
                </a:ext>
              </a:extLst>
            </p:cNvPr>
            <p:cNvSpPr/>
            <p:nvPr/>
          </p:nvSpPr>
          <p:spPr>
            <a:xfrm rot="403061">
              <a:off x="2716957" y="3900537"/>
              <a:ext cx="238420" cy="139527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42" name="Oval 21">
            <a:extLst>
              <a:ext uri="{FF2B5EF4-FFF2-40B4-BE49-F238E27FC236}">
                <a16:creationId xmlns:a16="http://schemas.microsoft.com/office/drawing/2014/main" id="{77A01CFE-7F22-41CE-9FA5-8405CDF48FC9}"/>
              </a:ext>
            </a:extLst>
          </p:cNvPr>
          <p:cNvSpPr/>
          <p:nvPr/>
        </p:nvSpPr>
        <p:spPr>
          <a:xfrm rot="20700000">
            <a:off x="6219883" y="2245206"/>
            <a:ext cx="471244" cy="41301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3" name="Rectangle 15">
            <a:extLst>
              <a:ext uri="{FF2B5EF4-FFF2-40B4-BE49-F238E27FC236}">
                <a16:creationId xmlns:a16="http://schemas.microsoft.com/office/drawing/2014/main" id="{01E0C1C1-8CA1-4B5C-9B72-B1E4C9624C91}"/>
              </a:ext>
            </a:extLst>
          </p:cNvPr>
          <p:cNvSpPr/>
          <p:nvPr/>
        </p:nvSpPr>
        <p:spPr>
          <a:xfrm rot="14270044">
            <a:off x="5023982" y="3895005"/>
            <a:ext cx="296519" cy="308881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4" name="Donut 15">
            <a:extLst>
              <a:ext uri="{FF2B5EF4-FFF2-40B4-BE49-F238E27FC236}">
                <a16:creationId xmlns:a16="http://schemas.microsoft.com/office/drawing/2014/main" id="{7E39B077-F098-4900-B580-BC013CC108E4}"/>
              </a:ext>
            </a:extLst>
          </p:cNvPr>
          <p:cNvSpPr/>
          <p:nvPr/>
        </p:nvSpPr>
        <p:spPr>
          <a:xfrm>
            <a:off x="6743446" y="3564802"/>
            <a:ext cx="374802" cy="376378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3C79683-146F-4B71-9213-B2DFF8C8BD07}"/>
              </a:ext>
            </a:extLst>
          </p:cNvPr>
          <p:cNvGrpSpPr/>
          <p:nvPr/>
        </p:nvGrpSpPr>
        <p:grpSpPr>
          <a:xfrm flipH="1">
            <a:off x="975256" y="2286449"/>
            <a:ext cx="3727886" cy="908395"/>
            <a:chOff x="3059832" y="2159579"/>
            <a:chExt cx="2960573" cy="774063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B778AEE-875C-4B91-9A4C-6348D936482D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B4EC0DD-D2A9-4DA9-AF2D-3ECA33B4E42E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E9E47AA-F019-4225-851F-32BFA6682279}"/>
              </a:ext>
            </a:extLst>
          </p:cNvPr>
          <p:cNvGrpSpPr/>
          <p:nvPr/>
        </p:nvGrpSpPr>
        <p:grpSpPr>
          <a:xfrm flipH="1">
            <a:off x="684699" y="4160473"/>
            <a:ext cx="3727886" cy="908395"/>
            <a:chOff x="3059832" y="2159579"/>
            <a:chExt cx="2960573" cy="774063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41446D5-E6B2-4922-8A1B-7F616FDD615F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9F18246-25B1-4D35-BF03-92806A847EF4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13B10C8-6300-440B-BF6C-3FA7E4CECBE8}"/>
              </a:ext>
            </a:extLst>
          </p:cNvPr>
          <p:cNvGrpSpPr/>
          <p:nvPr/>
        </p:nvGrpSpPr>
        <p:grpSpPr>
          <a:xfrm flipH="1">
            <a:off x="7735087" y="3087805"/>
            <a:ext cx="3727886" cy="908395"/>
            <a:chOff x="3059832" y="2159579"/>
            <a:chExt cx="2960573" cy="774063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A196C42-C4CB-4781-B9E6-74AE9086857C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5DC9348-642F-424D-A36F-2B8E8CFEE4FF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0" name="Trapezoid 3">
            <a:extLst>
              <a:ext uri="{FF2B5EF4-FFF2-40B4-BE49-F238E27FC236}">
                <a16:creationId xmlns:a16="http://schemas.microsoft.com/office/drawing/2014/main" id="{28F578E0-DB98-471E-8935-24A19C7725F0}"/>
              </a:ext>
            </a:extLst>
          </p:cNvPr>
          <p:cNvSpPr/>
          <p:nvPr/>
        </p:nvSpPr>
        <p:spPr>
          <a:xfrm>
            <a:off x="5243441" y="2725355"/>
            <a:ext cx="316346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746CF96-6398-49F0-A73E-843215E287C4}"/>
              </a:ext>
            </a:extLst>
          </p:cNvPr>
          <p:cNvGrpSpPr/>
          <p:nvPr/>
        </p:nvGrpSpPr>
        <p:grpSpPr>
          <a:xfrm flipH="1">
            <a:off x="7454315" y="1517337"/>
            <a:ext cx="3727886" cy="908395"/>
            <a:chOff x="3059832" y="2159579"/>
            <a:chExt cx="2960573" cy="774063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F8ACC45-2D07-40DF-8FC5-CD95C3E06752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CE474A3-EF26-4A36-940B-2136A232D0EE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493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06B40860-FA19-461E-A328-9D43CE80A625}"/>
              </a:ext>
            </a:extLst>
          </p:cNvPr>
          <p:cNvSpPr/>
          <p:nvPr/>
        </p:nvSpPr>
        <p:spPr>
          <a:xfrm rot="2700000">
            <a:off x="7481162" y="1973464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0978129-3DFC-42FC-89A3-C189E4574152}"/>
              </a:ext>
            </a:extLst>
          </p:cNvPr>
          <p:cNvSpPr/>
          <p:nvPr/>
        </p:nvSpPr>
        <p:spPr>
          <a:xfrm rot="2700000">
            <a:off x="5958909" y="1973462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CEA349F-1065-475E-9C5E-F66C2CFC9D80}"/>
              </a:ext>
            </a:extLst>
          </p:cNvPr>
          <p:cNvSpPr/>
          <p:nvPr/>
        </p:nvSpPr>
        <p:spPr>
          <a:xfrm rot="2700000">
            <a:off x="4436656" y="1973460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D268D60-E650-49F8-939F-0F75C8507590}"/>
              </a:ext>
            </a:extLst>
          </p:cNvPr>
          <p:cNvSpPr/>
          <p:nvPr/>
        </p:nvSpPr>
        <p:spPr>
          <a:xfrm rot="2700000">
            <a:off x="2914403" y="1973458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그룹 7">
            <a:extLst>
              <a:ext uri="{FF2B5EF4-FFF2-40B4-BE49-F238E27FC236}">
                <a16:creationId xmlns:a16="http://schemas.microsoft.com/office/drawing/2014/main" id="{636B6F78-FF9F-422A-9390-D6D907E99AC7}"/>
              </a:ext>
            </a:extLst>
          </p:cNvPr>
          <p:cNvGrpSpPr/>
          <p:nvPr/>
        </p:nvGrpSpPr>
        <p:grpSpPr>
          <a:xfrm>
            <a:off x="2006557" y="4075992"/>
            <a:ext cx="4071056" cy="901282"/>
            <a:chOff x="3189316" y="4309327"/>
            <a:chExt cx="2736304" cy="9012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C9686AF-D407-4416-B5D6-73BA20C6A75D}"/>
                </a:ext>
              </a:extLst>
            </p:cNvPr>
            <p:cNvSpPr txBox="1"/>
            <p:nvPr/>
          </p:nvSpPr>
          <p:spPr>
            <a:xfrm>
              <a:off x="3189316" y="4309327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91C56E4-F913-4F18-AC31-3154F98D489B}"/>
                </a:ext>
              </a:extLst>
            </p:cNvPr>
            <p:cNvSpPr txBox="1"/>
            <p:nvPr/>
          </p:nvSpPr>
          <p:spPr>
            <a:xfrm>
              <a:off x="3189316" y="4564278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3BBF665-FD6B-48F6-8D09-94D9BE12717B}"/>
              </a:ext>
            </a:extLst>
          </p:cNvPr>
          <p:cNvSpPr txBox="1"/>
          <p:nvPr/>
        </p:nvSpPr>
        <p:spPr>
          <a:xfrm>
            <a:off x="966464" y="4075993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01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" name="그룹 8">
            <a:extLst>
              <a:ext uri="{FF2B5EF4-FFF2-40B4-BE49-F238E27FC236}">
                <a16:creationId xmlns:a16="http://schemas.microsoft.com/office/drawing/2014/main" id="{E1E54CDE-22CF-465E-83F2-934A332DC069}"/>
              </a:ext>
            </a:extLst>
          </p:cNvPr>
          <p:cNvGrpSpPr/>
          <p:nvPr/>
        </p:nvGrpSpPr>
        <p:grpSpPr>
          <a:xfrm>
            <a:off x="2006557" y="5089173"/>
            <a:ext cx="4071056" cy="901282"/>
            <a:chOff x="3189316" y="5173423"/>
            <a:chExt cx="2736304" cy="90128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91FAEA-125F-4101-A222-0D3076BCB01B}"/>
                </a:ext>
              </a:extLst>
            </p:cNvPr>
            <p:cNvSpPr txBox="1"/>
            <p:nvPr/>
          </p:nvSpPr>
          <p:spPr>
            <a:xfrm>
              <a:off x="3189316" y="5173423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0A8E048-68CF-4D25-AE68-EC283786ECEC}"/>
                </a:ext>
              </a:extLst>
            </p:cNvPr>
            <p:cNvSpPr txBox="1"/>
            <p:nvPr/>
          </p:nvSpPr>
          <p:spPr>
            <a:xfrm>
              <a:off x="3189316" y="5428374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F0676B30-13EC-4DEE-83EA-27D8D6BDFFB0}"/>
              </a:ext>
            </a:extLst>
          </p:cNvPr>
          <p:cNvSpPr txBox="1"/>
          <p:nvPr/>
        </p:nvSpPr>
        <p:spPr>
          <a:xfrm>
            <a:off x="966464" y="5089175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5" name="그룹 6">
            <a:extLst>
              <a:ext uri="{FF2B5EF4-FFF2-40B4-BE49-F238E27FC236}">
                <a16:creationId xmlns:a16="http://schemas.microsoft.com/office/drawing/2014/main" id="{007608B1-91F8-4B00-AB1D-ED2EA9FD8EA6}"/>
              </a:ext>
            </a:extLst>
          </p:cNvPr>
          <p:cNvGrpSpPr/>
          <p:nvPr/>
        </p:nvGrpSpPr>
        <p:grpSpPr>
          <a:xfrm>
            <a:off x="7219796" y="4075992"/>
            <a:ext cx="4071056" cy="901282"/>
            <a:chOff x="7040896" y="4309327"/>
            <a:chExt cx="2736304" cy="90128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A9D6D7F-16E6-43E7-A502-6D58E59D8E66}"/>
                </a:ext>
              </a:extLst>
            </p:cNvPr>
            <p:cNvSpPr txBox="1"/>
            <p:nvPr/>
          </p:nvSpPr>
          <p:spPr>
            <a:xfrm>
              <a:off x="7040896" y="4309327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D7FBBD7-A5D4-4298-9922-1D5756663AE9}"/>
                </a:ext>
              </a:extLst>
            </p:cNvPr>
            <p:cNvSpPr txBox="1"/>
            <p:nvPr/>
          </p:nvSpPr>
          <p:spPr>
            <a:xfrm>
              <a:off x="7040896" y="4564278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1970A39-49EC-4B1D-A8A3-8EA457D8D841}"/>
              </a:ext>
            </a:extLst>
          </p:cNvPr>
          <p:cNvSpPr txBox="1"/>
          <p:nvPr/>
        </p:nvSpPr>
        <p:spPr>
          <a:xfrm>
            <a:off x="6179703" y="4075993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9" name="그룹 4">
            <a:extLst>
              <a:ext uri="{FF2B5EF4-FFF2-40B4-BE49-F238E27FC236}">
                <a16:creationId xmlns:a16="http://schemas.microsoft.com/office/drawing/2014/main" id="{73636404-7C33-4D3A-AF29-380573EBE703}"/>
              </a:ext>
            </a:extLst>
          </p:cNvPr>
          <p:cNvGrpSpPr/>
          <p:nvPr/>
        </p:nvGrpSpPr>
        <p:grpSpPr>
          <a:xfrm>
            <a:off x="7219796" y="5089173"/>
            <a:ext cx="4071056" cy="901282"/>
            <a:chOff x="7040896" y="5173423"/>
            <a:chExt cx="2736304" cy="90128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3C312AF-42D5-4427-AF6B-B0CC8E4786F0}"/>
                </a:ext>
              </a:extLst>
            </p:cNvPr>
            <p:cNvSpPr txBox="1"/>
            <p:nvPr/>
          </p:nvSpPr>
          <p:spPr>
            <a:xfrm>
              <a:off x="7040896" y="5173423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EEAD76F-50D5-44B9-8127-0CD7573A5485}"/>
                </a:ext>
              </a:extLst>
            </p:cNvPr>
            <p:cNvSpPr txBox="1"/>
            <p:nvPr/>
          </p:nvSpPr>
          <p:spPr>
            <a:xfrm>
              <a:off x="7040896" y="5428374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8CAD95D-05B9-486B-B3B1-A33277F9D73E}"/>
              </a:ext>
            </a:extLst>
          </p:cNvPr>
          <p:cNvSpPr txBox="1"/>
          <p:nvPr/>
        </p:nvSpPr>
        <p:spPr>
          <a:xfrm>
            <a:off x="6179703" y="5089175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04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411BF897-B0F5-4B90-BF80-6F165085944B}"/>
              </a:ext>
            </a:extLst>
          </p:cNvPr>
          <p:cNvSpPr/>
          <p:nvPr/>
        </p:nvSpPr>
        <p:spPr>
          <a:xfrm>
            <a:off x="4134447" y="264226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4" name="Rounded Rectangle 6">
            <a:extLst>
              <a:ext uri="{FF2B5EF4-FFF2-40B4-BE49-F238E27FC236}">
                <a16:creationId xmlns:a16="http://schemas.microsoft.com/office/drawing/2014/main" id="{EB656D8A-8CDE-44CA-8EB7-C9801040BF2D}"/>
              </a:ext>
            </a:extLst>
          </p:cNvPr>
          <p:cNvSpPr/>
          <p:nvPr/>
        </p:nvSpPr>
        <p:spPr>
          <a:xfrm>
            <a:off x="8648757" y="2678942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AA71F5F0-00BB-4010-8C66-3945403C2178}"/>
              </a:ext>
            </a:extLst>
          </p:cNvPr>
          <p:cNvSpPr/>
          <p:nvPr/>
        </p:nvSpPr>
        <p:spPr>
          <a:xfrm rot="2700000">
            <a:off x="5578376" y="261645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6" name="Rounded Rectangle 5">
            <a:extLst>
              <a:ext uri="{FF2B5EF4-FFF2-40B4-BE49-F238E27FC236}">
                <a16:creationId xmlns:a16="http://schemas.microsoft.com/office/drawing/2014/main" id="{0DDE3FBB-1AAA-4DD9-BB25-9FF2932ED560}"/>
              </a:ext>
            </a:extLst>
          </p:cNvPr>
          <p:cNvSpPr/>
          <p:nvPr/>
        </p:nvSpPr>
        <p:spPr>
          <a:xfrm flipH="1">
            <a:off x="7052671" y="267039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7054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F2E40A-FE92-4AD4-8A9C-8F88EA286EA8}"/>
              </a:ext>
            </a:extLst>
          </p:cNvPr>
          <p:cNvSpPr/>
          <p:nvPr/>
        </p:nvSpPr>
        <p:spPr>
          <a:xfrm>
            <a:off x="1315036" y="516920"/>
            <a:ext cx="770350" cy="1082937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D32EB2-F069-4DA3-8148-A99CBE42B072}"/>
              </a:ext>
            </a:extLst>
          </p:cNvPr>
          <p:cNvSpPr txBox="1"/>
          <p:nvPr/>
        </p:nvSpPr>
        <p:spPr>
          <a:xfrm>
            <a:off x="1494065" y="5950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82CFEF-478A-4F9F-BF7F-D88FA89FDEAB}"/>
              </a:ext>
            </a:extLst>
          </p:cNvPr>
          <p:cNvSpPr txBox="1"/>
          <p:nvPr/>
        </p:nvSpPr>
        <p:spPr>
          <a:xfrm>
            <a:off x="1315036" y="1251240"/>
            <a:ext cx="770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DD4295-CD6B-4944-B666-A04174DD5A2B}"/>
              </a:ext>
            </a:extLst>
          </p:cNvPr>
          <p:cNvSpPr txBox="1"/>
          <p:nvPr/>
        </p:nvSpPr>
        <p:spPr>
          <a:xfrm>
            <a:off x="125172" y="1996393"/>
            <a:ext cx="31333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solidFill>
                  <a:schemeClr val="bg1"/>
                </a:solidFill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4F5302-2AEF-4116-B1C5-6C7C5BE7506D}"/>
              </a:ext>
            </a:extLst>
          </p:cNvPr>
          <p:cNvSpPr/>
          <p:nvPr/>
        </p:nvSpPr>
        <p:spPr>
          <a:xfrm>
            <a:off x="6960677" y="789575"/>
            <a:ext cx="46659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/>
              <a:t>Heading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F0B2A6-9A60-4FC7-BA57-4EA92DC4AD1B}"/>
              </a:ext>
            </a:extLst>
          </p:cNvPr>
          <p:cNvSpPr/>
          <p:nvPr/>
        </p:nvSpPr>
        <p:spPr>
          <a:xfrm>
            <a:off x="6960677" y="1667434"/>
            <a:ext cx="46659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000" b="1" dirty="0">
                <a:solidFill>
                  <a:schemeClr val="accent2"/>
                </a:solidFill>
                <a:latin typeface="+mn-lt"/>
                <a:cs typeface="Arial" pitchFamily="34" charset="0"/>
              </a:rPr>
              <a:t>HEADING</a:t>
            </a:r>
            <a:endParaRPr lang="en-US" sz="4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59968E-A8F0-49C9-A94D-D7F0AF0210F6}"/>
              </a:ext>
            </a:extLst>
          </p:cNvPr>
          <p:cNvSpPr txBox="1"/>
          <p:nvPr/>
        </p:nvSpPr>
        <p:spPr>
          <a:xfrm>
            <a:off x="6960677" y="2375320"/>
            <a:ext cx="484529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 Clean Text Slide for your </a:t>
            </a:r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  <a:endParaRPr lang="ko-KR" altLang="en-US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A675A5-A096-41E8-B863-0484ADD59CAF}"/>
              </a:ext>
            </a:extLst>
          </p:cNvPr>
          <p:cNvSpPr txBox="1"/>
          <p:nvPr/>
        </p:nvSpPr>
        <p:spPr>
          <a:xfrm>
            <a:off x="6960677" y="2844963"/>
            <a:ext cx="49741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You can simply impress your audience and add a unique zing and appeal to your Presentations. 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Easy to change colors, photos and Text. Easy to change colors, photos and Text.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511C2F-E5F2-471F-AD6F-25A0F84BCEA3}"/>
              </a:ext>
            </a:extLst>
          </p:cNvPr>
          <p:cNvSpPr/>
          <p:nvPr/>
        </p:nvSpPr>
        <p:spPr>
          <a:xfrm>
            <a:off x="6979920" y="1600444"/>
            <a:ext cx="5212080" cy="615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920588-E5AC-47CB-89FE-5C90587AEB1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0D86F4D-7220-46A3-BD87-8EDB5A110F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EFF0DBBF-7A42-4922-A1DE-D40DAE75B0A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32156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Graph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1026997-FEB6-48B8-A831-45C7ED7F1C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8127424"/>
              </p:ext>
            </p:extLst>
          </p:nvPr>
        </p:nvGraphicFramePr>
        <p:xfrm>
          <a:off x="6099051" y="1764288"/>
          <a:ext cx="5402159" cy="4420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6E3441B-1888-43A4-AF68-99EB703F7D1B}"/>
              </a:ext>
            </a:extLst>
          </p:cNvPr>
          <p:cNvSpPr/>
          <p:nvPr/>
        </p:nvSpPr>
        <p:spPr>
          <a:xfrm>
            <a:off x="909865" y="3075046"/>
            <a:ext cx="4572000" cy="45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6C4317-3B3B-4C18-993B-9A2B888D8034}"/>
              </a:ext>
            </a:extLst>
          </p:cNvPr>
          <p:cNvSpPr/>
          <p:nvPr/>
        </p:nvSpPr>
        <p:spPr>
          <a:xfrm>
            <a:off x="909865" y="5941914"/>
            <a:ext cx="4572000" cy="45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8C3487-E2BD-43A2-9C1C-21FC14A2C7F1}"/>
              </a:ext>
            </a:extLst>
          </p:cNvPr>
          <p:cNvSpPr txBox="1"/>
          <p:nvPr/>
        </p:nvSpPr>
        <p:spPr>
          <a:xfrm>
            <a:off x="909865" y="3355674"/>
            <a:ext cx="4747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Arial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705F2-C33E-4461-99A0-0DD214EA5770}"/>
              </a:ext>
            </a:extLst>
          </p:cNvPr>
          <p:cNvSpPr txBox="1"/>
          <p:nvPr/>
        </p:nvSpPr>
        <p:spPr>
          <a:xfrm>
            <a:off x="909865" y="4006060"/>
            <a:ext cx="4747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Arial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9B04B5-94D5-4BE6-8ECE-44E6054122ED}"/>
              </a:ext>
            </a:extLst>
          </p:cNvPr>
          <p:cNvSpPr txBox="1"/>
          <p:nvPr/>
        </p:nvSpPr>
        <p:spPr>
          <a:xfrm>
            <a:off x="909865" y="4656444"/>
            <a:ext cx="4747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Arial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54C48E-5913-4ECB-8F00-A62FFD3356D1}"/>
              </a:ext>
            </a:extLst>
          </p:cNvPr>
          <p:cNvSpPr txBox="1"/>
          <p:nvPr/>
        </p:nvSpPr>
        <p:spPr>
          <a:xfrm>
            <a:off x="909865" y="5306828"/>
            <a:ext cx="4747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Arial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0" name="그룹 7">
            <a:extLst>
              <a:ext uri="{FF2B5EF4-FFF2-40B4-BE49-F238E27FC236}">
                <a16:creationId xmlns:a16="http://schemas.microsoft.com/office/drawing/2014/main" id="{6085EFBB-4ADC-464C-A2B0-67BB777A62E8}"/>
              </a:ext>
            </a:extLst>
          </p:cNvPr>
          <p:cNvGrpSpPr/>
          <p:nvPr/>
        </p:nvGrpSpPr>
        <p:grpSpPr>
          <a:xfrm>
            <a:off x="909865" y="1742887"/>
            <a:ext cx="4747451" cy="1191038"/>
            <a:chOff x="909865" y="1742886"/>
            <a:chExt cx="3672408" cy="119103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A57FCDF-5F84-449D-AEC1-7AFB6CB4FECE}"/>
                </a:ext>
              </a:extLst>
            </p:cNvPr>
            <p:cNvSpPr txBox="1"/>
            <p:nvPr/>
          </p:nvSpPr>
          <p:spPr>
            <a:xfrm>
              <a:off x="909865" y="1742886"/>
              <a:ext cx="36724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Professional  PowerPoint  Presentation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CE9C522-E72E-4527-867F-7D938CC3688F}"/>
                </a:ext>
              </a:extLst>
            </p:cNvPr>
            <p:cNvSpPr txBox="1"/>
            <p:nvPr/>
          </p:nvSpPr>
          <p:spPr>
            <a:xfrm>
              <a:off x="909865" y="2102927"/>
              <a:ext cx="36724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Easy to change colors, photos and Text.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5714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Heading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CDC299B-FF11-4CC8-AC1F-A3463FB69FAD}"/>
              </a:ext>
            </a:extLst>
          </p:cNvPr>
          <p:cNvGrpSpPr/>
          <p:nvPr/>
        </p:nvGrpSpPr>
        <p:grpSpPr>
          <a:xfrm>
            <a:off x="8269560" y="4146364"/>
            <a:ext cx="2174274" cy="1944810"/>
            <a:chOff x="4067944" y="1729492"/>
            <a:chExt cx="2842730" cy="2542719"/>
          </a:xfrm>
        </p:grpSpPr>
        <p:sp>
          <p:nvSpPr>
            <p:cNvPr id="28" name="Rectangle 5">
              <a:extLst>
                <a:ext uri="{FF2B5EF4-FFF2-40B4-BE49-F238E27FC236}">
                  <a16:creationId xmlns:a16="http://schemas.microsoft.com/office/drawing/2014/main" id="{C5C84382-45C6-4F61-BEBE-92AC8F0D9E27}"/>
                </a:ext>
              </a:extLst>
            </p:cNvPr>
            <p:cNvSpPr/>
            <p:nvPr/>
          </p:nvSpPr>
          <p:spPr>
            <a:xfrm>
              <a:off x="5107486" y="3171601"/>
              <a:ext cx="431538" cy="1100610"/>
            </a:xfrm>
            <a:custGeom>
              <a:avLst/>
              <a:gdLst/>
              <a:ahLst/>
              <a:cxnLst/>
              <a:rect l="l" t="t" r="r" b="b"/>
              <a:pathLst>
                <a:path w="431538" h="1100610">
                  <a:moveTo>
                    <a:pt x="325049" y="0"/>
                  </a:moveTo>
                  <a:lnTo>
                    <a:pt x="405629" y="0"/>
                  </a:lnTo>
                  <a:lnTo>
                    <a:pt x="405629" y="679366"/>
                  </a:lnTo>
                  <a:lnTo>
                    <a:pt x="431538" y="679366"/>
                  </a:lnTo>
                  <a:lnTo>
                    <a:pt x="431538" y="889989"/>
                  </a:lnTo>
                  <a:cubicBezTo>
                    <a:pt x="431538" y="1005117"/>
                    <a:pt x="337216" y="1098914"/>
                    <a:pt x="219759" y="1100588"/>
                  </a:cubicBezTo>
                  <a:cubicBezTo>
                    <a:pt x="102679" y="1102258"/>
                    <a:pt x="5861" y="1011778"/>
                    <a:pt x="1966" y="897219"/>
                  </a:cubicBezTo>
                  <a:lnTo>
                    <a:pt x="1729" y="897219"/>
                  </a:lnTo>
                  <a:cubicBezTo>
                    <a:pt x="-2692" y="853532"/>
                    <a:pt x="-4534" y="768627"/>
                    <a:pt x="73482" y="766158"/>
                  </a:cubicBezTo>
                  <a:cubicBezTo>
                    <a:pt x="142235" y="769050"/>
                    <a:pt x="130008" y="846117"/>
                    <a:pt x="136029" y="892828"/>
                  </a:cubicBezTo>
                  <a:cubicBezTo>
                    <a:pt x="137491" y="935825"/>
                    <a:pt x="173850" y="969763"/>
                    <a:pt x="217808" y="969137"/>
                  </a:cubicBezTo>
                  <a:cubicBezTo>
                    <a:pt x="261951" y="968508"/>
                    <a:pt x="297399" y="933257"/>
                    <a:pt x="297399" y="889989"/>
                  </a:cubicBezTo>
                  <a:lnTo>
                    <a:pt x="297238" y="889989"/>
                  </a:lnTo>
                  <a:lnTo>
                    <a:pt x="297238" y="679366"/>
                  </a:lnTo>
                  <a:lnTo>
                    <a:pt x="325049" y="67936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" name="Isosceles Triangle 2">
              <a:extLst>
                <a:ext uri="{FF2B5EF4-FFF2-40B4-BE49-F238E27FC236}">
                  <a16:creationId xmlns:a16="http://schemas.microsoft.com/office/drawing/2014/main" id="{44ED0ECD-7643-411D-B78C-CAE069F327BC}"/>
                </a:ext>
              </a:extLst>
            </p:cNvPr>
            <p:cNvSpPr>
              <a:spLocks/>
            </p:cNvSpPr>
            <p:nvPr/>
          </p:nvSpPr>
          <p:spPr>
            <a:xfrm>
              <a:off x="4067944" y="2049924"/>
              <a:ext cx="1404689" cy="1113152"/>
            </a:xfrm>
            <a:custGeom>
              <a:avLst/>
              <a:gdLst/>
              <a:ahLst/>
              <a:cxnLst/>
              <a:rect l="l" t="t" r="r" b="b"/>
              <a:pathLst>
                <a:path w="1404688" h="1506961">
                  <a:moveTo>
                    <a:pt x="1404688" y="4810"/>
                  </a:moveTo>
                  <a:lnTo>
                    <a:pt x="1404665" y="16978"/>
                  </a:lnTo>
                  <a:cubicBezTo>
                    <a:pt x="1397224" y="21106"/>
                    <a:pt x="1389769" y="25489"/>
                    <a:pt x="1382721" y="30791"/>
                  </a:cubicBezTo>
                  <a:cubicBezTo>
                    <a:pt x="1389889" y="22136"/>
                    <a:pt x="1397249" y="13509"/>
                    <a:pt x="1404688" y="4810"/>
                  </a:cubicBezTo>
                  <a:close/>
                  <a:moveTo>
                    <a:pt x="1344394" y="0"/>
                  </a:moveTo>
                  <a:cubicBezTo>
                    <a:pt x="904952" y="512743"/>
                    <a:pt x="708468" y="715213"/>
                    <a:pt x="671501" y="1506961"/>
                  </a:cubicBezTo>
                  <a:cubicBezTo>
                    <a:pt x="492616" y="1354936"/>
                    <a:pt x="277608" y="1339482"/>
                    <a:pt x="0" y="1506961"/>
                  </a:cubicBezTo>
                  <a:cubicBezTo>
                    <a:pt x="108644" y="686351"/>
                    <a:pt x="622220" y="192851"/>
                    <a:pt x="13443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" name="Isosceles Triangle 2">
              <a:extLst>
                <a:ext uri="{FF2B5EF4-FFF2-40B4-BE49-F238E27FC236}">
                  <a16:creationId xmlns:a16="http://schemas.microsoft.com/office/drawing/2014/main" id="{07FF8FB4-2F28-47DF-B617-501BC632575C}"/>
                </a:ext>
              </a:extLst>
            </p:cNvPr>
            <p:cNvSpPr>
              <a:spLocks/>
            </p:cNvSpPr>
            <p:nvPr/>
          </p:nvSpPr>
          <p:spPr>
            <a:xfrm>
              <a:off x="4770288" y="2066903"/>
              <a:ext cx="674396" cy="1100611"/>
            </a:xfrm>
            <a:custGeom>
              <a:avLst/>
              <a:gdLst/>
              <a:ahLst/>
              <a:cxnLst/>
              <a:rect l="l" t="t" r="r" b="b"/>
              <a:pathLst>
                <a:path w="674396" h="1489982">
                  <a:moveTo>
                    <a:pt x="674396" y="0"/>
                  </a:moveTo>
                  <a:cubicBezTo>
                    <a:pt x="673430" y="495135"/>
                    <a:pt x="672466" y="994925"/>
                    <a:pt x="671501" y="1489982"/>
                  </a:cubicBezTo>
                  <a:cubicBezTo>
                    <a:pt x="461701" y="1371449"/>
                    <a:pt x="298216" y="1335384"/>
                    <a:pt x="0" y="1489982"/>
                  </a:cubicBezTo>
                  <a:cubicBezTo>
                    <a:pt x="47361" y="819485"/>
                    <a:pt x="192229" y="554557"/>
                    <a:pt x="652452" y="13813"/>
                  </a:cubicBezTo>
                  <a:cubicBezTo>
                    <a:pt x="659500" y="8511"/>
                    <a:pt x="666955" y="4128"/>
                    <a:pt x="6743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" name="Isosceles Triangle 2">
              <a:extLst>
                <a:ext uri="{FF2B5EF4-FFF2-40B4-BE49-F238E27FC236}">
                  <a16:creationId xmlns:a16="http://schemas.microsoft.com/office/drawing/2014/main" id="{E525E03E-E3F4-46B3-95C3-4C845AABBA08}"/>
                </a:ext>
              </a:extLst>
            </p:cNvPr>
            <p:cNvSpPr>
              <a:spLocks/>
            </p:cNvSpPr>
            <p:nvPr/>
          </p:nvSpPr>
          <p:spPr>
            <a:xfrm flipH="1">
              <a:off x="5505985" y="2049924"/>
              <a:ext cx="1404689" cy="1113152"/>
            </a:xfrm>
            <a:custGeom>
              <a:avLst/>
              <a:gdLst/>
              <a:ahLst/>
              <a:cxnLst/>
              <a:rect l="l" t="t" r="r" b="b"/>
              <a:pathLst>
                <a:path w="1404688" h="1506961">
                  <a:moveTo>
                    <a:pt x="1404688" y="4810"/>
                  </a:moveTo>
                  <a:lnTo>
                    <a:pt x="1404665" y="16978"/>
                  </a:lnTo>
                  <a:cubicBezTo>
                    <a:pt x="1397224" y="21106"/>
                    <a:pt x="1389769" y="25489"/>
                    <a:pt x="1382721" y="30791"/>
                  </a:cubicBezTo>
                  <a:cubicBezTo>
                    <a:pt x="1389889" y="22136"/>
                    <a:pt x="1397249" y="13509"/>
                    <a:pt x="1404688" y="4810"/>
                  </a:cubicBezTo>
                  <a:close/>
                  <a:moveTo>
                    <a:pt x="1344394" y="0"/>
                  </a:moveTo>
                  <a:cubicBezTo>
                    <a:pt x="904952" y="512743"/>
                    <a:pt x="708468" y="715213"/>
                    <a:pt x="671501" y="1506961"/>
                  </a:cubicBezTo>
                  <a:cubicBezTo>
                    <a:pt x="492616" y="1354936"/>
                    <a:pt x="277608" y="1339482"/>
                    <a:pt x="0" y="1506961"/>
                  </a:cubicBezTo>
                  <a:cubicBezTo>
                    <a:pt x="108644" y="686351"/>
                    <a:pt x="622220" y="192851"/>
                    <a:pt x="13443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" name="Isosceles Triangle 2">
              <a:extLst>
                <a:ext uri="{FF2B5EF4-FFF2-40B4-BE49-F238E27FC236}">
                  <a16:creationId xmlns:a16="http://schemas.microsoft.com/office/drawing/2014/main" id="{0FF19B60-1C5D-4050-8060-FD275E201289}"/>
                </a:ext>
              </a:extLst>
            </p:cNvPr>
            <p:cNvSpPr>
              <a:spLocks/>
            </p:cNvSpPr>
            <p:nvPr/>
          </p:nvSpPr>
          <p:spPr>
            <a:xfrm flipH="1">
              <a:off x="5489308" y="2066903"/>
              <a:ext cx="674396" cy="1100611"/>
            </a:xfrm>
            <a:custGeom>
              <a:avLst/>
              <a:gdLst/>
              <a:ahLst/>
              <a:cxnLst/>
              <a:rect l="l" t="t" r="r" b="b"/>
              <a:pathLst>
                <a:path w="674396" h="1489982">
                  <a:moveTo>
                    <a:pt x="674396" y="0"/>
                  </a:moveTo>
                  <a:cubicBezTo>
                    <a:pt x="673430" y="495135"/>
                    <a:pt x="672466" y="994925"/>
                    <a:pt x="671501" y="1489982"/>
                  </a:cubicBezTo>
                  <a:cubicBezTo>
                    <a:pt x="461701" y="1371449"/>
                    <a:pt x="298216" y="1335384"/>
                    <a:pt x="0" y="1489982"/>
                  </a:cubicBezTo>
                  <a:cubicBezTo>
                    <a:pt x="47361" y="819485"/>
                    <a:pt x="192229" y="554557"/>
                    <a:pt x="652452" y="13813"/>
                  </a:cubicBezTo>
                  <a:cubicBezTo>
                    <a:pt x="659500" y="8511"/>
                    <a:pt x="666955" y="4128"/>
                    <a:pt x="6743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3" name="Trapezoid 32">
              <a:extLst>
                <a:ext uri="{FF2B5EF4-FFF2-40B4-BE49-F238E27FC236}">
                  <a16:creationId xmlns:a16="http://schemas.microsoft.com/office/drawing/2014/main" id="{57EEA7EF-E53E-4B5F-9E61-A37FC7627789}"/>
                </a:ext>
              </a:extLst>
            </p:cNvPr>
            <p:cNvSpPr/>
            <p:nvPr/>
          </p:nvSpPr>
          <p:spPr>
            <a:xfrm>
              <a:off x="5417961" y="1729492"/>
              <a:ext cx="114963" cy="305802"/>
            </a:xfrm>
            <a:prstGeom prst="trapezoid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34" name="Rectangle 23">
            <a:extLst>
              <a:ext uri="{FF2B5EF4-FFF2-40B4-BE49-F238E27FC236}">
                <a16:creationId xmlns:a16="http://schemas.microsoft.com/office/drawing/2014/main" id="{CD0A9323-3787-44B4-AFB3-0031953DB2AD}"/>
              </a:ext>
            </a:extLst>
          </p:cNvPr>
          <p:cNvSpPr/>
          <p:nvPr/>
        </p:nvSpPr>
        <p:spPr>
          <a:xfrm>
            <a:off x="8368808" y="1743069"/>
            <a:ext cx="1975782" cy="1035989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5" name="그룹 30">
            <a:extLst>
              <a:ext uri="{FF2B5EF4-FFF2-40B4-BE49-F238E27FC236}">
                <a16:creationId xmlns:a16="http://schemas.microsoft.com/office/drawing/2014/main" id="{4F0840BF-A100-4509-B534-27B239D66037}"/>
              </a:ext>
            </a:extLst>
          </p:cNvPr>
          <p:cNvGrpSpPr/>
          <p:nvPr/>
        </p:nvGrpSpPr>
        <p:grpSpPr>
          <a:xfrm>
            <a:off x="8754806" y="2841088"/>
            <a:ext cx="1236301" cy="550263"/>
            <a:chOff x="8722368" y="2593258"/>
            <a:chExt cx="1236301" cy="550263"/>
          </a:xfrm>
          <a:solidFill>
            <a:schemeClr val="accent1"/>
          </a:solidFill>
        </p:grpSpPr>
        <p:sp>
          <p:nvSpPr>
            <p:cNvPr id="60" name="Teardrop 59">
              <a:extLst>
                <a:ext uri="{FF2B5EF4-FFF2-40B4-BE49-F238E27FC236}">
                  <a16:creationId xmlns:a16="http://schemas.microsoft.com/office/drawing/2014/main" id="{B1D81573-7F6C-48FB-8FAC-B2FD6509E7C4}"/>
                </a:ext>
              </a:extLst>
            </p:cNvPr>
            <p:cNvSpPr/>
            <p:nvPr/>
          </p:nvSpPr>
          <p:spPr>
            <a:xfrm rot="18900000">
              <a:off x="9224077" y="2920068"/>
              <a:ext cx="223453" cy="223453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1" name="Teardrop 60">
              <a:extLst>
                <a:ext uri="{FF2B5EF4-FFF2-40B4-BE49-F238E27FC236}">
                  <a16:creationId xmlns:a16="http://schemas.microsoft.com/office/drawing/2014/main" id="{178BB1A1-B93D-4A3B-A20E-F377615A25F3}"/>
                </a:ext>
              </a:extLst>
            </p:cNvPr>
            <p:cNvSpPr/>
            <p:nvPr/>
          </p:nvSpPr>
          <p:spPr>
            <a:xfrm rot="18900000">
              <a:off x="9542558" y="2702938"/>
              <a:ext cx="150788" cy="150788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2" name="Teardrop 61">
              <a:extLst>
                <a:ext uri="{FF2B5EF4-FFF2-40B4-BE49-F238E27FC236}">
                  <a16:creationId xmlns:a16="http://schemas.microsoft.com/office/drawing/2014/main" id="{3DA21D5D-7595-4A9E-BC58-7FF4F7E07572}"/>
                </a:ext>
              </a:extLst>
            </p:cNvPr>
            <p:cNvSpPr/>
            <p:nvPr/>
          </p:nvSpPr>
          <p:spPr>
            <a:xfrm rot="18900000">
              <a:off x="8920981" y="2660700"/>
              <a:ext cx="223453" cy="223453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3" name="Teardrop 62">
              <a:extLst>
                <a:ext uri="{FF2B5EF4-FFF2-40B4-BE49-F238E27FC236}">
                  <a16:creationId xmlns:a16="http://schemas.microsoft.com/office/drawing/2014/main" id="{0E9CFCD4-846B-4CCE-8F01-5824540F91CA}"/>
                </a:ext>
              </a:extLst>
            </p:cNvPr>
            <p:cNvSpPr/>
            <p:nvPr/>
          </p:nvSpPr>
          <p:spPr>
            <a:xfrm rot="18900000">
              <a:off x="9337577" y="2607569"/>
              <a:ext cx="150788" cy="150788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4" name="Teardrop 63">
              <a:extLst>
                <a:ext uri="{FF2B5EF4-FFF2-40B4-BE49-F238E27FC236}">
                  <a16:creationId xmlns:a16="http://schemas.microsoft.com/office/drawing/2014/main" id="{B05C4515-16A2-4EA9-842E-9FD236C57B95}"/>
                </a:ext>
              </a:extLst>
            </p:cNvPr>
            <p:cNvSpPr/>
            <p:nvPr/>
          </p:nvSpPr>
          <p:spPr>
            <a:xfrm rot="18900000">
              <a:off x="9789746" y="2593258"/>
              <a:ext cx="168923" cy="168923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65" name="Teardrop 64">
              <a:extLst>
                <a:ext uri="{FF2B5EF4-FFF2-40B4-BE49-F238E27FC236}">
                  <a16:creationId xmlns:a16="http://schemas.microsoft.com/office/drawing/2014/main" id="{829DB3A2-B16E-45A0-8B70-ECD7115A2EEB}"/>
                </a:ext>
              </a:extLst>
            </p:cNvPr>
            <p:cNvSpPr/>
            <p:nvPr/>
          </p:nvSpPr>
          <p:spPr>
            <a:xfrm rot="18900000">
              <a:off x="8722368" y="2599875"/>
              <a:ext cx="150788" cy="150788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A537DD7-F0B5-41CF-AF6D-C37989C21116}"/>
              </a:ext>
            </a:extLst>
          </p:cNvPr>
          <p:cNvGrpSpPr/>
          <p:nvPr/>
        </p:nvGrpSpPr>
        <p:grpSpPr>
          <a:xfrm>
            <a:off x="8464842" y="3592292"/>
            <a:ext cx="751653" cy="751653"/>
            <a:chOff x="5481709" y="2625984"/>
            <a:chExt cx="551606" cy="551606"/>
          </a:xfrm>
        </p:grpSpPr>
        <p:sp>
          <p:nvSpPr>
            <p:cNvPr id="67" name="Teardrop 66">
              <a:extLst>
                <a:ext uri="{FF2B5EF4-FFF2-40B4-BE49-F238E27FC236}">
                  <a16:creationId xmlns:a16="http://schemas.microsoft.com/office/drawing/2014/main" id="{54ABDDD6-1F41-470A-A1CC-F1E37F5A175C}"/>
                </a:ext>
              </a:extLst>
            </p:cNvPr>
            <p:cNvSpPr/>
            <p:nvPr/>
          </p:nvSpPr>
          <p:spPr>
            <a:xfrm rot="18900000">
              <a:off x="5481709" y="2625984"/>
              <a:ext cx="551606" cy="551606"/>
            </a:xfrm>
            <a:prstGeom prst="teardrop">
              <a:avLst>
                <a:gd name="adj" fmla="val 1768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D431DC1-FE59-462F-BDDD-34BD6C47A0FE}"/>
                </a:ext>
              </a:extLst>
            </p:cNvPr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676E771-F84D-4957-A2D3-1A909CF5A394}"/>
              </a:ext>
            </a:extLst>
          </p:cNvPr>
          <p:cNvGrpSpPr/>
          <p:nvPr/>
        </p:nvGrpSpPr>
        <p:grpSpPr>
          <a:xfrm>
            <a:off x="9478034" y="3592292"/>
            <a:ext cx="751653" cy="751653"/>
            <a:chOff x="5481709" y="2625984"/>
            <a:chExt cx="551606" cy="551606"/>
          </a:xfrm>
        </p:grpSpPr>
        <p:sp>
          <p:nvSpPr>
            <p:cNvPr id="70" name="Teardrop 69">
              <a:extLst>
                <a:ext uri="{FF2B5EF4-FFF2-40B4-BE49-F238E27FC236}">
                  <a16:creationId xmlns:a16="http://schemas.microsoft.com/office/drawing/2014/main" id="{98CAEAF5-13DF-458C-A414-B0E1B3331CD9}"/>
                </a:ext>
              </a:extLst>
            </p:cNvPr>
            <p:cNvSpPr/>
            <p:nvPr/>
          </p:nvSpPr>
          <p:spPr>
            <a:xfrm rot="18900000">
              <a:off x="5481709" y="2625984"/>
              <a:ext cx="551606" cy="551606"/>
            </a:xfrm>
            <a:prstGeom prst="teardrop">
              <a:avLst>
                <a:gd name="adj" fmla="val 17689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79F2216D-21E0-4AC0-BEBA-042DC27275E2}"/>
                </a:ext>
              </a:extLst>
            </p:cNvPr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A8F4A9A-7463-4662-AB7D-83041799291A}"/>
              </a:ext>
            </a:extLst>
          </p:cNvPr>
          <p:cNvGrpSpPr/>
          <p:nvPr/>
        </p:nvGrpSpPr>
        <p:grpSpPr>
          <a:xfrm>
            <a:off x="10491225" y="4183304"/>
            <a:ext cx="751653" cy="751653"/>
            <a:chOff x="5481709" y="2625984"/>
            <a:chExt cx="551606" cy="551606"/>
          </a:xfrm>
          <a:solidFill>
            <a:schemeClr val="bg1"/>
          </a:solidFill>
        </p:grpSpPr>
        <p:sp>
          <p:nvSpPr>
            <p:cNvPr id="73" name="Teardrop 72">
              <a:extLst>
                <a:ext uri="{FF2B5EF4-FFF2-40B4-BE49-F238E27FC236}">
                  <a16:creationId xmlns:a16="http://schemas.microsoft.com/office/drawing/2014/main" id="{4EFAAD91-3233-475F-B59B-DDACE3846211}"/>
                </a:ext>
              </a:extLst>
            </p:cNvPr>
            <p:cNvSpPr/>
            <p:nvPr/>
          </p:nvSpPr>
          <p:spPr>
            <a:xfrm rot="18900000">
              <a:off x="5481709" y="2625984"/>
              <a:ext cx="551606" cy="551606"/>
            </a:xfrm>
            <a:prstGeom prst="teardrop">
              <a:avLst>
                <a:gd name="adj" fmla="val 1768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A7D904D3-7588-4748-916F-DD04DADDEFE3}"/>
                </a:ext>
              </a:extLst>
            </p:cNvPr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5C367CD-AF8D-4B62-A8F4-738E74905652}"/>
              </a:ext>
            </a:extLst>
          </p:cNvPr>
          <p:cNvGrpSpPr/>
          <p:nvPr/>
        </p:nvGrpSpPr>
        <p:grpSpPr>
          <a:xfrm>
            <a:off x="7451650" y="4197278"/>
            <a:ext cx="751653" cy="751653"/>
            <a:chOff x="5481709" y="2625984"/>
            <a:chExt cx="551606" cy="551606"/>
          </a:xfrm>
          <a:solidFill>
            <a:schemeClr val="bg1"/>
          </a:solidFill>
        </p:grpSpPr>
        <p:sp>
          <p:nvSpPr>
            <p:cNvPr id="76" name="Teardrop 75">
              <a:extLst>
                <a:ext uri="{FF2B5EF4-FFF2-40B4-BE49-F238E27FC236}">
                  <a16:creationId xmlns:a16="http://schemas.microsoft.com/office/drawing/2014/main" id="{15276A64-2F7C-458B-A488-1F9EE966CDA1}"/>
                </a:ext>
              </a:extLst>
            </p:cNvPr>
            <p:cNvSpPr/>
            <p:nvPr/>
          </p:nvSpPr>
          <p:spPr>
            <a:xfrm rot="18900000">
              <a:off x="5481709" y="2625984"/>
              <a:ext cx="551606" cy="551606"/>
            </a:xfrm>
            <a:prstGeom prst="teardrop">
              <a:avLst>
                <a:gd name="adj" fmla="val 17689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AA6B2BE4-061F-45F8-93B0-11D5A51EEC6C}"/>
                </a:ext>
              </a:extLst>
            </p:cNvPr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78" name="그룹 29">
            <a:extLst>
              <a:ext uri="{FF2B5EF4-FFF2-40B4-BE49-F238E27FC236}">
                <a16:creationId xmlns:a16="http://schemas.microsoft.com/office/drawing/2014/main" id="{50E7D452-C9CE-4C16-BE0D-4C903822ADCD}"/>
              </a:ext>
            </a:extLst>
          </p:cNvPr>
          <p:cNvGrpSpPr/>
          <p:nvPr/>
        </p:nvGrpSpPr>
        <p:grpSpPr>
          <a:xfrm>
            <a:off x="892776" y="1772822"/>
            <a:ext cx="6377127" cy="1360405"/>
            <a:chOff x="539552" y="1772816"/>
            <a:chExt cx="5184576" cy="1360405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C36E872C-2813-42BE-8C86-3D3CE6D2F6FA}"/>
                </a:ext>
              </a:extLst>
            </p:cNvPr>
            <p:cNvSpPr txBox="1"/>
            <p:nvPr/>
          </p:nvSpPr>
          <p:spPr>
            <a:xfrm>
              <a:off x="539552" y="2117558"/>
              <a:ext cx="518457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You can simply impress your audience and add a unique zing and appeal to your Presentations. Get a modern PowerPoint  Presentation that is beautifully designed.  Easy to change colors, photos and Text. 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D0F8BAE-0871-481F-ADF4-CFA43575AF80}"/>
                </a:ext>
              </a:extLst>
            </p:cNvPr>
            <p:cNvSpPr txBox="1"/>
            <p:nvPr/>
          </p:nvSpPr>
          <p:spPr>
            <a:xfrm>
              <a:off x="539552" y="1772816"/>
              <a:ext cx="51845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7D7F0581-FF55-40C0-82C3-F73FDDFA0F72}"/>
              </a:ext>
            </a:extLst>
          </p:cNvPr>
          <p:cNvGrpSpPr/>
          <p:nvPr/>
        </p:nvGrpSpPr>
        <p:grpSpPr>
          <a:xfrm>
            <a:off x="1593372" y="3418826"/>
            <a:ext cx="2241213" cy="1048024"/>
            <a:chOff x="803640" y="3362835"/>
            <a:chExt cx="2059657" cy="1048024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659076D-C6EF-4D9B-B349-E34DCEA61AE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E49EBCE-5ED4-492B-951D-F01C372C435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C50D184-5111-49E0-A29A-AFD2C347047C}"/>
              </a:ext>
            </a:extLst>
          </p:cNvPr>
          <p:cNvGrpSpPr/>
          <p:nvPr/>
        </p:nvGrpSpPr>
        <p:grpSpPr>
          <a:xfrm>
            <a:off x="4835140" y="3418830"/>
            <a:ext cx="2191703" cy="1048025"/>
            <a:chOff x="803640" y="3362835"/>
            <a:chExt cx="2059657" cy="1048023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48A491EE-762A-4F48-8328-F4BF1D545E89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988E09C9-1E75-4737-9047-3DA875F0DEF7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7" name="Rectangle 86">
            <a:extLst>
              <a:ext uri="{FF2B5EF4-FFF2-40B4-BE49-F238E27FC236}">
                <a16:creationId xmlns:a16="http://schemas.microsoft.com/office/drawing/2014/main" id="{13AE82EF-2F72-411E-9776-51A92792C830}"/>
              </a:ext>
            </a:extLst>
          </p:cNvPr>
          <p:cNvSpPr/>
          <p:nvPr/>
        </p:nvSpPr>
        <p:spPr>
          <a:xfrm>
            <a:off x="4184319" y="3657006"/>
            <a:ext cx="571672" cy="57167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FEE1450-0591-4089-B409-B964D8B83141}"/>
              </a:ext>
            </a:extLst>
          </p:cNvPr>
          <p:cNvSpPr/>
          <p:nvPr/>
        </p:nvSpPr>
        <p:spPr>
          <a:xfrm>
            <a:off x="931863" y="3657006"/>
            <a:ext cx="571672" cy="571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B3FB1F88-5546-414C-BCEB-4797F747286B}"/>
              </a:ext>
            </a:extLst>
          </p:cNvPr>
          <p:cNvGrpSpPr/>
          <p:nvPr/>
        </p:nvGrpSpPr>
        <p:grpSpPr>
          <a:xfrm>
            <a:off x="1593372" y="5047652"/>
            <a:ext cx="2241213" cy="1048024"/>
            <a:chOff x="803640" y="3362835"/>
            <a:chExt cx="2059657" cy="1048024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49346E80-5571-41F7-BF89-946D77D791C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323B4B0-151A-425E-AC9A-B4C6141AAEC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DC036C31-31E1-4CCF-94FD-5BE5BCD9CD3C}"/>
              </a:ext>
            </a:extLst>
          </p:cNvPr>
          <p:cNvGrpSpPr/>
          <p:nvPr/>
        </p:nvGrpSpPr>
        <p:grpSpPr>
          <a:xfrm>
            <a:off x="4835140" y="5047655"/>
            <a:ext cx="2191703" cy="1048025"/>
            <a:chOff x="803640" y="3362835"/>
            <a:chExt cx="2059657" cy="1048023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AC3F55E-83D2-491C-9513-D99E5836CB2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D98F724C-9CE8-4494-9908-82B2747BA8E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5" name="Rectangle 94">
            <a:extLst>
              <a:ext uri="{FF2B5EF4-FFF2-40B4-BE49-F238E27FC236}">
                <a16:creationId xmlns:a16="http://schemas.microsoft.com/office/drawing/2014/main" id="{92828FF9-99A6-415B-AFC6-AE7C2328752E}"/>
              </a:ext>
            </a:extLst>
          </p:cNvPr>
          <p:cNvSpPr/>
          <p:nvPr/>
        </p:nvSpPr>
        <p:spPr>
          <a:xfrm>
            <a:off x="4184319" y="5285831"/>
            <a:ext cx="571672" cy="57167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748A14B7-49D0-4861-B232-DA6E5A817596}"/>
              </a:ext>
            </a:extLst>
          </p:cNvPr>
          <p:cNvSpPr/>
          <p:nvPr/>
        </p:nvSpPr>
        <p:spPr>
          <a:xfrm>
            <a:off x="931863" y="5285831"/>
            <a:ext cx="571672" cy="57167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7" name="Oval 21">
            <a:extLst>
              <a:ext uri="{FF2B5EF4-FFF2-40B4-BE49-F238E27FC236}">
                <a16:creationId xmlns:a16="http://schemas.microsoft.com/office/drawing/2014/main" id="{F236CF4F-F235-47B5-9A64-37FE38675B31}"/>
              </a:ext>
            </a:extLst>
          </p:cNvPr>
          <p:cNvSpPr/>
          <p:nvPr/>
        </p:nvSpPr>
        <p:spPr>
          <a:xfrm rot="20700000">
            <a:off x="4292431" y="3776130"/>
            <a:ext cx="355455" cy="311531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98" name="Trapezoid 3">
            <a:extLst>
              <a:ext uri="{FF2B5EF4-FFF2-40B4-BE49-F238E27FC236}">
                <a16:creationId xmlns:a16="http://schemas.microsoft.com/office/drawing/2014/main" id="{999E4F97-C866-478F-8371-7398BED127DA}"/>
              </a:ext>
            </a:extLst>
          </p:cNvPr>
          <p:cNvSpPr/>
          <p:nvPr/>
        </p:nvSpPr>
        <p:spPr>
          <a:xfrm>
            <a:off x="4324188" y="5403257"/>
            <a:ext cx="316346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99" name="Down Arrow 1">
            <a:extLst>
              <a:ext uri="{FF2B5EF4-FFF2-40B4-BE49-F238E27FC236}">
                <a16:creationId xmlns:a16="http://schemas.microsoft.com/office/drawing/2014/main" id="{D545EEF3-1340-42CC-B17A-80631426A9C8}"/>
              </a:ext>
            </a:extLst>
          </p:cNvPr>
          <p:cNvSpPr/>
          <p:nvPr/>
        </p:nvSpPr>
        <p:spPr>
          <a:xfrm rot="10800000" flipH="1">
            <a:off x="1047197" y="3811626"/>
            <a:ext cx="296600" cy="333082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00" name="Rectangle 15">
            <a:extLst>
              <a:ext uri="{FF2B5EF4-FFF2-40B4-BE49-F238E27FC236}">
                <a16:creationId xmlns:a16="http://schemas.microsoft.com/office/drawing/2014/main" id="{39D0C30E-119F-4D7F-AAD5-06C883908FFC}"/>
              </a:ext>
            </a:extLst>
          </p:cNvPr>
          <p:cNvSpPr/>
          <p:nvPr/>
        </p:nvSpPr>
        <p:spPr>
          <a:xfrm rot="14270044">
            <a:off x="1036875" y="5406998"/>
            <a:ext cx="316158" cy="329338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01" name="Oval 21">
            <a:extLst>
              <a:ext uri="{FF2B5EF4-FFF2-40B4-BE49-F238E27FC236}">
                <a16:creationId xmlns:a16="http://schemas.microsoft.com/office/drawing/2014/main" id="{D41137DC-ED75-4B30-B131-E34B0B21B5CA}"/>
              </a:ext>
            </a:extLst>
          </p:cNvPr>
          <p:cNvSpPr/>
          <p:nvPr/>
        </p:nvSpPr>
        <p:spPr>
          <a:xfrm rot="20700000">
            <a:off x="9676135" y="3812355"/>
            <a:ext cx="355455" cy="311531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02" name="Trapezoid 3">
            <a:extLst>
              <a:ext uri="{FF2B5EF4-FFF2-40B4-BE49-F238E27FC236}">
                <a16:creationId xmlns:a16="http://schemas.microsoft.com/office/drawing/2014/main" id="{4090EBB6-CA5F-433B-B009-5B430BB8FC4E}"/>
              </a:ext>
            </a:extLst>
          </p:cNvPr>
          <p:cNvSpPr/>
          <p:nvPr/>
        </p:nvSpPr>
        <p:spPr>
          <a:xfrm>
            <a:off x="10708879" y="4382903"/>
            <a:ext cx="316346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03" name="Down Arrow 1">
            <a:extLst>
              <a:ext uri="{FF2B5EF4-FFF2-40B4-BE49-F238E27FC236}">
                <a16:creationId xmlns:a16="http://schemas.microsoft.com/office/drawing/2014/main" id="{4079083A-330B-4F46-86C5-084C5482055A}"/>
              </a:ext>
            </a:extLst>
          </p:cNvPr>
          <p:cNvSpPr/>
          <p:nvPr/>
        </p:nvSpPr>
        <p:spPr>
          <a:xfrm rot="10800000" flipH="1">
            <a:off x="7669529" y="4427374"/>
            <a:ext cx="296600" cy="333082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04" name="Rectangle 15">
            <a:extLst>
              <a:ext uri="{FF2B5EF4-FFF2-40B4-BE49-F238E27FC236}">
                <a16:creationId xmlns:a16="http://schemas.microsoft.com/office/drawing/2014/main" id="{19CEA198-A734-4DDA-A716-AD65A0AC584E}"/>
              </a:ext>
            </a:extLst>
          </p:cNvPr>
          <p:cNvSpPr/>
          <p:nvPr/>
        </p:nvSpPr>
        <p:spPr>
          <a:xfrm rot="14270044">
            <a:off x="8682587" y="3803452"/>
            <a:ext cx="316158" cy="329338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598597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F8E903-08DA-4380-9DD5-217F63A21D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D29396-3CC5-4F91-8C49-28AD4A267AE7}"/>
              </a:ext>
            </a:extLst>
          </p:cNvPr>
          <p:cNvSpPr/>
          <p:nvPr/>
        </p:nvSpPr>
        <p:spPr>
          <a:xfrm>
            <a:off x="0" y="0"/>
            <a:ext cx="5251010" cy="685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E4294B-886C-4A4D-AE43-C4AD764BCD5A}"/>
              </a:ext>
            </a:extLst>
          </p:cNvPr>
          <p:cNvSpPr txBox="1"/>
          <p:nvPr/>
        </p:nvSpPr>
        <p:spPr>
          <a:xfrm>
            <a:off x="6287772" y="4851935"/>
            <a:ext cx="51061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2000" dirty="0">
                <a:solidFill>
                  <a:schemeClr val="bg1"/>
                </a:solidFill>
              </a:rPr>
              <a:t>Get a modern PowerPoint  Presentation that is beautifully designed. </a:t>
            </a:r>
            <a:endParaRPr lang="ko-KR" alt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Half Frame 12">
            <a:extLst>
              <a:ext uri="{FF2B5EF4-FFF2-40B4-BE49-F238E27FC236}">
                <a16:creationId xmlns:a16="http://schemas.microsoft.com/office/drawing/2014/main" id="{2B11E888-E496-4782-86A2-FC5F54929B88}"/>
              </a:ext>
            </a:extLst>
          </p:cNvPr>
          <p:cNvSpPr/>
          <p:nvPr/>
        </p:nvSpPr>
        <p:spPr>
          <a:xfrm>
            <a:off x="5959971" y="4533557"/>
            <a:ext cx="636337" cy="636337"/>
          </a:xfrm>
          <a:prstGeom prst="halfFrame">
            <a:avLst>
              <a:gd name="adj1" fmla="val 19850"/>
              <a:gd name="adj2" fmla="val 198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Half Frame 13">
            <a:extLst>
              <a:ext uri="{FF2B5EF4-FFF2-40B4-BE49-F238E27FC236}">
                <a16:creationId xmlns:a16="http://schemas.microsoft.com/office/drawing/2014/main" id="{AE77F2A8-2653-48F5-9E57-52672269EBBA}"/>
              </a:ext>
            </a:extLst>
          </p:cNvPr>
          <p:cNvSpPr/>
          <p:nvPr/>
        </p:nvSpPr>
        <p:spPr>
          <a:xfrm rot="10800000">
            <a:off x="11075758" y="5857415"/>
            <a:ext cx="636337" cy="636337"/>
          </a:xfrm>
          <a:prstGeom prst="halfFrame">
            <a:avLst>
              <a:gd name="adj1" fmla="val 19850"/>
              <a:gd name="adj2" fmla="val 198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E05FAF-37ED-4D0F-AA0A-81116DCD78CD}"/>
              </a:ext>
            </a:extLst>
          </p:cNvPr>
          <p:cNvSpPr txBox="1"/>
          <p:nvPr/>
        </p:nvSpPr>
        <p:spPr>
          <a:xfrm>
            <a:off x="1314778" y="2139431"/>
            <a:ext cx="343332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Heading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F21F36-6FEE-42B9-8EEA-FFEB153AFAAF}"/>
              </a:ext>
            </a:extLst>
          </p:cNvPr>
          <p:cNvSpPr txBox="1"/>
          <p:nvPr/>
        </p:nvSpPr>
        <p:spPr>
          <a:xfrm>
            <a:off x="1314776" y="3082942"/>
            <a:ext cx="343333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377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CA13750-9111-4F5B-94E5-87280AE8DDD1}"/>
              </a:ext>
            </a:extLst>
          </p:cNvPr>
          <p:cNvSpPr/>
          <p:nvPr/>
        </p:nvSpPr>
        <p:spPr>
          <a:xfrm>
            <a:off x="1126156" y="1996796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bg1"/>
          </a:solidFill>
          <a:ln w="349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5A772D9-F1B9-4A38-A470-3BAAC98DB13D}"/>
              </a:ext>
            </a:extLst>
          </p:cNvPr>
          <p:cNvSpPr/>
          <p:nvPr/>
        </p:nvSpPr>
        <p:spPr>
          <a:xfrm>
            <a:off x="3134520" y="1996796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accent1"/>
          </a:solid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7115879-2847-430F-BFB1-451819DB2F50}"/>
              </a:ext>
            </a:extLst>
          </p:cNvPr>
          <p:cNvSpPr/>
          <p:nvPr/>
        </p:nvSpPr>
        <p:spPr>
          <a:xfrm>
            <a:off x="1126156" y="3988555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bg1"/>
          </a:solidFill>
          <a:ln w="349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59E8BEB-0FDD-4858-B793-2E0DD3B061E5}"/>
              </a:ext>
            </a:extLst>
          </p:cNvPr>
          <p:cNvSpPr/>
          <p:nvPr/>
        </p:nvSpPr>
        <p:spPr>
          <a:xfrm>
            <a:off x="3134520" y="3988555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bg1"/>
          </a:solidFill>
          <a:ln w="349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9">
            <a:extLst>
              <a:ext uri="{FF2B5EF4-FFF2-40B4-BE49-F238E27FC236}">
                <a16:creationId xmlns:a16="http://schemas.microsoft.com/office/drawing/2014/main" id="{620B71C8-86AA-4488-B370-70C379221339}"/>
              </a:ext>
            </a:extLst>
          </p:cNvPr>
          <p:cNvSpPr>
            <a:spLocks/>
          </p:cNvSpPr>
          <p:nvPr/>
        </p:nvSpPr>
        <p:spPr>
          <a:xfrm>
            <a:off x="1842559" y="2294633"/>
            <a:ext cx="354995" cy="354995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9" name="Donut 6">
            <a:extLst>
              <a:ext uri="{FF2B5EF4-FFF2-40B4-BE49-F238E27FC236}">
                <a16:creationId xmlns:a16="http://schemas.microsoft.com/office/drawing/2014/main" id="{607C2859-0286-448E-B06D-9630F0E0FCBB}"/>
              </a:ext>
            </a:extLst>
          </p:cNvPr>
          <p:cNvSpPr>
            <a:spLocks noChangeAspect="1"/>
          </p:cNvSpPr>
          <p:nvPr/>
        </p:nvSpPr>
        <p:spPr>
          <a:xfrm>
            <a:off x="3834669" y="4320293"/>
            <a:ext cx="387502" cy="387502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980000" y="1260000"/>
                </a:moveTo>
                <a:cubicBezTo>
                  <a:pt x="2377645" y="1260000"/>
                  <a:pt x="2700000" y="1582355"/>
                  <a:pt x="2700000" y="1980000"/>
                </a:cubicBezTo>
                <a:cubicBezTo>
                  <a:pt x="2700000" y="2377645"/>
                  <a:pt x="2377645" y="2700000"/>
                  <a:pt x="1980000" y="2700000"/>
                </a:cubicBezTo>
                <a:cubicBezTo>
                  <a:pt x="1582355" y="2700000"/>
                  <a:pt x="1260000" y="2377645"/>
                  <a:pt x="1260000" y="1980000"/>
                </a:cubicBezTo>
                <a:cubicBezTo>
                  <a:pt x="1260000" y="1582355"/>
                  <a:pt x="1582355" y="1260000"/>
                  <a:pt x="1980000" y="1260000"/>
                </a:cubicBezTo>
                <a:close/>
                <a:moveTo>
                  <a:pt x="2490424" y="1258488"/>
                </a:moveTo>
                <a:lnTo>
                  <a:pt x="3822407" y="1258488"/>
                </a:lnTo>
                <a:cubicBezTo>
                  <a:pt x="3911854" y="1481555"/>
                  <a:pt x="3960000" y="1725155"/>
                  <a:pt x="3960000" y="1980000"/>
                </a:cubicBezTo>
                <a:cubicBezTo>
                  <a:pt x="3960000" y="3073524"/>
                  <a:pt x="3073524" y="3960000"/>
                  <a:pt x="1980000" y="3960000"/>
                </a:cubicBezTo>
                <a:lnTo>
                  <a:pt x="1852759" y="3953575"/>
                </a:lnTo>
                <a:lnTo>
                  <a:pt x="2729076" y="2455486"/>
                </a:lnTo>
                <a:lnTo>
                  <a:pt x="2726868" y="2454194"/>
                </a:lnTo>
                <a:cubicBezTo>
                  <a:pt x="2814857" y="2317465"/>
                  <a:pt x="2865416" y="2154637"/>
                  <a:pt x="2865416" y="1980000"/>
                </a:cubicBezTo>
                <a:cubicBezTo>
                  <a:pt x="2865416" y="1681504"/>
                  <a:pt x="2717708" y="1417508"/>
                  <a:pt x="2490424" y="1258488"/>
                </a:cubicBezTo>
                <a:close/>
                <a:moveTo>
                  <a:pt x="334727" y="878603"/>
                </a:moveTo>
                <a:lnTo>
                  <a:pt x="1154753" y="2298930"/>
                </a:lnTo>
                <a:cubicBezTo>
                  <a:pt x="1281989" y="2630497"/>
                  <a:pt x="1603560" y="2865416"/>
                  <a:pt x="1980000" y="2865416"/>
                </a:cubicBezTo>
                <a:cubicBezTo>
                  <a:pt x="2123408" y="2865416"/>
                  <a:pt x="2258854" y="2831322"/>
                  <a:pt x="2378271" y="2770003"/>
                </a:cubicBezTo>
                <a:lnTo>
                  <a:pt x="1695481" y="3937251"/>
                </a:lnTo>
                <a:cubicBezTo>
                  <a:pt x="736579" y="3801546"/>
                  <a:pt x="0" y="2976792"/>
                  <a:pt x="0" y="1980000"/>
                </a:cubicBezTo>
                <a:cubicBezTo>
                  <a:pt x="0" y="1572291"/>
                  <a:pt x="123228" y="1193364"/>
                  <a:pt x="334727" y="878603"/>
                </a:cubicBezTo>
                <a:close/>
                <a:moveTo>
                  <a:pt x="1980000" y="0"/>
                </a:moveTo>
                <a:cubicBezTo>
                  <a:pt x="2762762" y="0"/>
                  <a:pt x="3439434" y="454224"/>
                  <a:pt x="3758731" y="1114488"/>
                </a:cubicBezTo>
                <a:lnTo>
                  <a:pt x="2165892" y="1114488"/>
                </a:lnTo>
                <a:cubicBezTo>
                  <a:pt x="2106002" y="1101330"/>
                  <a:pt x="2043789" y="1094584"/>
                  <a:pt x="1980000" y="1094584"/>
                </a:cubicBezTo>
                <a:cubicBezTo>
                  <a:pt x="1916211" y="1094584"/>
                  <a:pt x="1853998" y="1101330"/>
                  <a:pt x="1794108" y="1114488"/>
                </a:cubicBezTo>
                <a:lnTo>
                  <a:pt x="1774506" y="1114488"/>
                </a:lnTo>
                <a:lnTo>
                  <a:pt x="1774506" y="1119528"/>
                </a:lnTo>
                <a:cubicBezTo>
                  <a:pt x="1405645" y="1206316"/>
                  <a:pt x="1126346" y="1524537"/>
                  <a:pt x="1097987" y="1912608"/>
                </a:cubicBezTo>
                <a:lnTo>
                  <a:pt x="428214" y="752526"/>
                </a:lnTo>
                <a:cubicBezTo>
                  <a:pt x="789694" y="293724"/>
                  <a:pt x="1350545" y="0"/>
                  <a:pt x="198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8103F724-FDDE-4E08-A97B-629D552A4AD0}"/>
              </a:ext>
            </a:extLst>
          </p:cNvPr>
          <p:cNvSpPr>
            <a:spLocks noChangeAspect="1"/>
          </p:cNvSpPr>
          <p:nvPr/>
        </p:nvSpPr>
        <p:spPr>
          <a:xfrm>
            <a:off x="3843561" y="2251411"/>
            <a:ext cx="369718" cy="369009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1" name="Rounded Rectangle 24">
            <a:extLst>
              <a:ext uri="{FF2B5EF4-FFF2-40B4-BE49-F238E27FC236}">
                <a16:creationId xmlns:a16="http://schemas.microsoft.com/office/drawing/2014/main" id="{9F986C89-BE4D-4FE4-955A-C634F4DE92ED}"/>
              </a:ext>
            </a:extLst>
          </p:cNvPr>
          <p:cNvSpPr>
            <a:spLocks noChangeAspect="1"/>
          </p:cNvSpPr>
          <p:nvPr/>
        </p:nvSpPr>
        <p:spPr>
          <a:xfrm>
            <a:off x="1815664" y="4252078"/>
            <a:ext cx="408784" cy="316294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2" name="Chevron 13">
            <a:extLst>
              <a:ext uri="{FF2B5EF4-FFF2-40B4-BE49-F238E27FC236}">
                <a16:creationId xmlns:a16="http://schemas.microsoft.com/office/drawing/2014/main" id="{58D62EB8-294B-4751-8F44-58613794FD84}"/>
              </a:ext>
            </a:extLst>
          </p:cNvPr>
          <p:cNvSpPr/>
          <p:nvPr/>
        </p:nvSpPr>
        <p:spPr>
          <a:xfrm>
            <a:off x="5795518" y="1961854"/>
            <a:ext cx="400199" cy="513159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998530-DD6B-4B33-AAA9-C841EEEC2CC2}"/>
              </a:ext>
            </a:extLst>
          </p:cNvPr>
          <p:cNvGrpSpPr/>
          <p:nvPr/>
        </p:nvGrpSpPr>
        <p:grpSpPr>
          <a:xfrm>
            <a:off x="6624848" y="1884243"/>
            <a:ext cx="4928977" cy="668379"/>
            <a:chOff x="3779912" y="1717580"/>
            <a:chExt cx="4896545" cy="66837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DEBA73B-8F90-4468-8551-860DABB44FF5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C9E687F-5498-41C4-9CE1-E6C9D49D1138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6" name="Chevron 21">
            <a:extLst>
              <a:ext uri="{FF2B5EF4-FFF2-40B4-BE49-F238E27FC236}">
                <a16:creationId xmlns:a16="http://schemas.microsoft.com/office/drawing/2014/main" id="{456AC493-1D5B-4988-B085-B96C5FB75637}"/>
              </a:ext>
            </a:extLst>
          </p:cNvPr>
          <p:cNvSpPr/>
          <p:nvPr/>
        </p:nvSpPr>
        <p:spPr>
          <a:xfrm>
            <a:off x="5795518" y="3057833"/>
            <a:ext cx="400199" cy="513159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797CE55-70A4-42AB-BD05-25F630C8DB65}"/>
              </a:ext>
            </a:extLst>
          </p:cNvPr>
          <p:cNvGrpSpPr/>
          <p:nvPr/>
        </p:nvGrpSpPr>
        <p:grpSpPr>
          <a:xfrm>
            <a:off x="6624848" y="2994326"/>
            <a:ext cx="4928977" cy="668379"/>
            <a:chOff x="3779912" y="1717580"/>
            <a:chExt cx="4896545" cy="66837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A8C448E-C0F3-46BA-ABCE-95D4FC3E6CAC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FD85F75-B1EF-4DDD-BFCD-C71C72F23E43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0" name="Chevron 29">
            <a:extLst>
              <a:ext uri="{FF2B5EF4-FFF2-40B4-BE49-F238E27FC236}">
                <a16:creationId xmlns:a16="http://schemas.microsoft.com/office/drawing/2014/main" id="{7C8F2BA2-49EE-43A9-8960-6E3ACD14217B}"/>
              </a:ext>
            </a:extLst>
          </p:cNvPr>
          <p:cNvSpPr/>
          <p:nvPr/>
        </p:nvSpPr>
        <p:spPr>
          <a:xfrm>
            <a:off x="5795518" y="4177086"/>
            <a:ext cx="400199" cy="513159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0F06610-53DB-4BE4-97CD-08C1C62FB1B8}"/>
              </a:ext>
            </a:extLst>
          </p:cNvPr>
          <p:cNvGrpSpPr/>
          <p:nvPr/>
        </p:nvGrpSpPr>
        <p:grpSpPr>
          <a:xfrm>
            <a:off x="6624848" y="4113579"/>
            <a:ext cx="4928977" cy="668379"/>
            <a:chOff x="3779912" y="1717580"/>
            <a:chExt cx="4896545" cy="66837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9EC2244-80A9-49D5-81A1-2AA80702C677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5F61481-D7EA-4CA1-BFB8-E6C1FAEC6923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4" name="Chevron 37">
            <a:extLst>
              <a:ext uri="{FF2B5EF4-FFF2-40B4-BE49-F238E27FC236}">
                <a16:creationId xmlns:a16="http://schemas.microsoft.com/office/drawing/2014/main" id="{6AB68E84-8EB0-49C7-BD87-A794D231153E}"/>
              </a:ext>
            </a:extLst>
          </p:cNvPr>
          <p:cNvSpPr/>
          <p:nvPr/>
        </p:nvSpPr>
        <p:spPr>
          <a:xfrm>
            <a:off x="5795518" y="5319612"/>
            <a:ext cx="400199" cy="513159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129F3C2-C0DA-4C4B-B02C-59E5D09D1C07}"/>
              </a:ext>
            </a:extLst>
          </p:cNvPr>
          <p:cNvGrpSpPr/>
          <p:nvPr/>
        </p:nvGrpSpPr>
        <p:grpSpPr>
          <a:xfrm>
            <a:off x="6624848" y="5242001"/>
            <a:ext cx="4928977" cy="668379"/>
            <a:chOff x="3779912" y="1717580"/>
            <a:chExt cx="4896545" cy="66837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12E1653-938E-453B-B473-E9CA0018A312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14F13EB-85E2-4574-A014-DA0CEA9D1207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B9A56AB6-B7ED-48AE-876A-064F4F3C9607}"/>
              </a:ext>
            </a:extLst>
          </p:cNvPr>
          <p:cNvSpPr txBox="1"/>
          <p:nvPr/>
        </p:nvSpPr>
        <p:spPr>
          <a:xfrm>
            <a:off x="3343088" y="2929520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C57861C-3852-4A0E-9D9B-4D7000828C1A}"/>
              </a:ext>
            </a:extLst>
          </p:cNvPr>
          <p:cNvSpPr txBox="1"/>
          <p:nvPr/>
        </p:nvSpPr>
        <p:spPr>
          <a:xfrm>
            <a:off x="1334724" y="2847780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EEDF9E4-4B5F-46BC-9DC1-844A63B07186}"/>
              </a:ext>
            </a:extLst>
          </p:cNvPr>
          <p:cNvSpPr txBox="1"/>
          <p:nvPr/>
        </p:nvSpPr>
        <p:spPr>
          <a:xfrm>
            <a:off x="1334724" y="4803031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D17A36A-0494-413F-AC55-A7744A07763C}"/>
              </a:ext>
            </a:extLst>
          </p:cNvPr>
          <p:cNvSpPr txBox="1"/>
          <p:nvPr/>
        </p:nvSpPr>
        <p:spPr>
          <a:xfrm>
            <a:off x="3343088" y="4781958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4471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bstract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D155"/>
      </a:accent1>
      <a:accent2>
        <a:srgbClr val="568AD3"/>
      </a:accent2>
      <a:accent3>
        <a:srgbClr val="FFFFFF"/>
      </a:accent3>
      <a:accent4>
        <a:srgbClr val="79D155"/>
      </a:accent4>
      <a:accent5>
        <a:srgbClr val="568AD3"/>
      </a:accent5>
      <a:accent6>
        <a:srgbClr val="FFFFF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ABSTRAC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D155"/>
      </a:accent1>
      <a:accent2>
        <a:srgbClr val="A5A5A5"/>
      </a:accent2>
      <a:accent3>
        <a:srgbClr val="595959"/>
      </a:accent3>
      <a:accent4>
        <a:srgbClr val="568AD3"/>
      </a:accent4>
      <a:accent5>
        <a:srgbClr val="A5A5A5"/>
      </a:accent5>
      <a:accent6>
        <a:srgbClr val="595959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bstract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D155"/>
      </a:accent1>
      <a:accent2>
        <a:srgbClr val="568AD3"/>
      </a:accent2>
      <a:accent3>
        <a:srgbClr val="FFFFFF"/>
      </a:accent3>
      <a:accent4>
        <a:srgbClr val="79D155"/>
      </a:accent4>
      <a:accent5>
        <a:srgbClr val="568AD3"/>
      </a:accent5>
      <a:accent6>
        <a:srgbClr val="FFFFF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1302</Words>
  <Application>Microsoft Office PowerPoint</Application>
  <PresentationFormat>Widescreen</PresentationFormat>
  <Paragraphs>135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 Unicode MS</vt:lpstr>
      <vt:lpstr>Arial</vt:lpstr>
      <vt:lpstr>Calibri</vt:lpstr>
      <vt:lpstr>FZShuTi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2019-05-28T21:23:01Z</dcterms:created>
  <dcterms:modified xsi:type="dcterms:W3CDTF">2019-05-28T21:24:56Z</dcterms:modified>
</cp:coreProperties>
</file>