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6" r:id="rId9"/>
    <p:sldId id="267" r:id="rId10"/>
    <p:sldId id="26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9000"/>
    <a:srgbClr val="DDBBA4"/>
    <a:srgbClr val="FADB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>
        <p:scale>
          <a:sx n="150" d="100"/>
          <a:sy n="150" d="100"/>
        </p:scale>
        <p:origin x="-2394" y="-76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D2F6E0-93B9-4CFA-9476-A545CC0F8285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DCA09E-3D5D-4CAD-9DC8-326E99BAE0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53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A26FBE-8AAE-2B4A-B685-2533D053F32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875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B131-891E-47F8-AC4F-9D7E572FA8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BC8B-CDDB-453D-B17A-B0A89008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86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B131-891E-47F8-AC4F-9D7E572FA8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BC8B-CDDB-453D-B17A-B0A89008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618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B131-891E-47F8-AC4F-9D7E572FA8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BC8B-CDDB-453D-B17A-B0A89008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94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5"/>
          <p:cNvSpPr>
            <a:spLocks noGrp="1"/>
          </p:cNvSpPr>
          <p:nvPr>
            <p:ph type="pic" sz="quarter" idx="10"/>
          </p:nvPr>
        </p:nvSpPr>
        <p:spPr>
          <a:xfrm>
            <a:off x="1673942" y="0"/>
            <a:ext cx="10518058" cy="6214510"/>
          </a:xfrm>
          <a:custGeom>
            <a:avLst/>
            <a:gdLst>
              <a:gd name="connsiteX0" fmla="*/ 8467099 w 10518058"/>
              <a:gd name="connsiteY0" fmla="*/ 0 h 6214510"/>
              <a:gd name="connsiteX1" fmla="*/ 10518058 w 10518058"/>
              <a:gd name="connsiteY1" fmla="*/ 0 h 6214510"/>
              <a:gd name="connsiteX2" fmla="*/ 10518058 w 10518058"/>
              <a:gd name="connsiteY2" fmla="*/ 5090767 h 6214510"/>
              <a:gd name="connsiteX3" fmla="*/ 10320771 w 10518058"/>
              <a:gd name="connsiteY3" fmla="*/ 5234558 h 6214510"/>
              <a:gd name="connsiteX4" fmla="*/ 9554012 w 10518058"/>
              <a:gd name="connsiteY4" fmla="*/ 5710653 h 6214510"/>
              <a:gd name="connsiteX5" fmla="*/ 8622452 w 10518058"/>
              <a:gd name="connsiteY5" fmla="*/ 6086336 h 6214510"/>
              <a:gd name="connsiteX6" fmla="*/ 7880736 w 10518058"/>
              <a:gd name="connsiteY6" fmla="*/ 6205671 h 6214510"/>
              <a:gd name="connsiteX7" fmla="*/ 7849831 w 10518058"/>
              <a:gd name="connsiteY7" fmla="*/ 6214510 h 6214510"/>
              <a:gd name="connsiteX8" fmla="*/ 7399504 w 10518058"/>
              <a:gd name="connsiteY8" fmla="*/ 6214510 h 6214510"/>
              <a:gd name="connsiteX9" fmla="*/ 7280298 w 10518058"/>
              <a:gd name="connsiteY9" fmla="*/ 6201251 h 6214510"/>
              <a:gd name="connsiteX10" fmla="*/ 6688691 w 10518058"/>
              <a:gd name="connsiteY10" fmla="*/ 6108434 h 6214510"/>
              <a:gd name="connsiteX11" fmla="*/ 5880751 w 10518058"/>
              <a:gd name="connsiteY11" fmla="*/ 5869766 h 6214510"/>
              <a:gd name="connsiteX12" fmla="*/ 4984511 w 10518058"/>
              <a:gd name="connsiteY12" fmla="*/ 5498503 h 6214510"/>
              <a:gd name="connsiteX13" fmla="*/ 3554059 w 10518058"/>
              <a:gd name="connsiteY13" fmla="*/ 5007906 h 6214510"/>
              <a:gd name="connsiteX14" fmla="*/ 2326695 w 10518058"/>
              <a:gd name="connsiteY14" fmla="*/ 4747136 h 6214510"/>
              <a:gd name="connsiteX15" fmla="*/ 543044 w 10518058"/>
              <a:gd name="connsiteY15" fmla="*/ 4402392 h 6214510"/>
              <a:gd name="connsiteX16" fmla="*/ 26490 w 10518058"/>
              <a:gd name="connsiteY16" fmla="*/ 4287479 h 6214510"/>
              <a:gd name="connsiteX17" fmla="*/ 0 w 10518058"/>
              <a:gd name="connsiteY17" fmla="*/ 4274217 h 6214510"/>
              <a:gd name="connsiteX18" fmla="*/ 119205 w 10518058"/>
              <a:gd name="connsiteY18" fmla="*/ 4265378 h 6214510"/>
              <a:gd name="connsiteX19" fmla="*/ 852092 w 10518058"/>
              <a:gd name="connsiteY19" fmla="*/ 4216761 h 6214510"/>
              <a:gd name="connsiteX20" fmla="*/ 1315664 w 10518058"/>
              <a:gd name="connsiteY20" fmla="*/ 4194662 h 6214510"/>
              <a:gd name="connsiteX21" fmla="*/ 2238395 w 10518058"/>
              <a:gd name="connsiteY21" fmla="*/ 4150465 h 6214510"/>
              <a:gd name="connsiteX22" fmla="*/ 3037505 w 10518058"/>
              <a:gd name="connsiteY22" fmla="*/ 4093006 h 6214510"/>
              <a:gd name="connsiteX23" fmla="*/ 4154496 w 10518058"/>
              <a:gd name="connsiteY23" fmla="*/ 3916214 h 6214510"/>
              <a:gd name="connsiteX24" fmla="*/ 5293559 w 10518058"/>
              <a:gd name="connsiteY24" fmla="*/ 3514013 h 6214510"/>
              <a:gd name="connsiteX25" fmla="*/ 6763747 w 10518058"/>
              <a:gd name="connsiteY25" fmla="*/ 2493040 h 6214510"/>
              <a:gd name="connsiteX26" fmla="*/ 8172124 w 10518058"/>
              <a:gd name="connsiteY26" fmla="*/ 645564 h 6214510"/>
              <a:gd name="connsiteX27" fmla="*/ 8433161 w 10518058"/>
              <a:gd name="connsiteY27" fmla="*/ 90879 h 621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0518058" h="6214510">
                <a:moveTo>
                  <a:pt x="8467099" y="0"/>
                </a:moveTo>
                <a:lnTo>
                  <a:pt x="10518058" y="0"/>
                </a:lnTo>
                <a:lnTo>
                  <a:pt x="10518058" y="5090767"/>
                </a:lnTo>
                <a:lnTo>
                  <a:pt x="10320771" y="5234558"/>
                </a:lnTo>
                <a:cubicBezTo>
                  <a:pt x="10073877" y="5408174"/>
                  <a:pt x="9818912" y="5568115"/>
                  <a:pt x="9554012" y="5710653"/>
                </a:cubicBezTo>
                <a:cubicBezTo>
                  <a:pt x="9253793" y="5865346"/>
                  <a:pt x="8949160" y="5997941"/>
                  <a:pt x="8622452" y="6086336"/>
                </a:cubicBezTo>
                <a:cubicBezTo>
                  <a:pt x="8379630" y="6152634"/>
                  <a:pt x="8132390" y="6192412"/>
                  <a:pt x="7880736" y="6205671"/>
                </a:cubicBezTo>
                <a:cubicBezTo>
                  <a:pt x="7871906" y="6210091"/>
                  <a:pt x="7858661" y="6210091"/>
                  <a:pt x="7849831" y="6214510"/>
                </a:cubicBezTo>
                <a:cubicBezTo>
                  <a:pt x="7699722" y="6214510"/>
                  <a:pt x="7549612" y="6214510"/>
                  <a:pt x="7399504" y="6214510"/>
                </a:cubicBezTo>
                <a:cubicBezTo>
                  <a:pt x="7359769" y="6210091"/>
                  <a:pt x="7320035" y="6201251"/>
                  <a:pt x="7280298" y="6201251"/>
                </a:cubicBezTo>
                <a:cubicBezTo>
                  <a:pt x="7081625" y="6183572"/>
                  <a:pt x="6887367" y="6152634"/>
                  <a:pt x="6688691" y="6108434"/>
                </a:cubicBezTo>
                <a:cubicBezTo>
                  <a:pt x="6414965" y="6050978"/>
                  <a:pt x="6145651" y="5967003"/>
                  <a:pt x="5880751" y="5869766"/>
                </a:cubicBezTo>
                <a:cubicBezTo>
                  <a:pt x="5576118" y="5759270"/>
                  <a:pt x="5275899" y="5631098"/>
                  <a:pt x="4984511" y="5498503"/>
                </a:cubicBezTo>
                <a:cubicBezTo>
                  <a:pt x="4520939" y="5295193"/>
                  <a:pt x="4044121" y="5136080"/>
                  <a:pt x="3554059" y="5007906"/>
                </a:cubicBezTo>
                <a:cubicBezTo>
                  <a:pt x="3147880" y="4906249"/>
                  <a:pt x="2737286" y="4822274"/>
                  <a:pt x="2326695" y="4747136"/>
                </a:cubicBezTo>
                <a:cubicBezTo>
                  <a:pt x="1730673" y="4632223"/>
                  <a:pt x="1134651" y="4526147"/>
                  <a:pt x="543044" y="4402392"/>
                </a:cubicBezTo>
                <a:cubicBezTo>
                  <a:pt x="370860" y="4362615"/>
                  <a:pt x="198673" y="4327257"/>
                  <a:pt x="26490" y="4287479"/>
                </a:cubicBezTo>
                <a:cubicBezTo>
                  <a:pt x="17660" y="4287479"/>
                  <a:pt x="8830" y="4283059"/>
                  <a:pt x="0" y="4274217"/>
                </a:cubicBezTo>
                <a:cubicBezTo>
                  <a:pt x="39734" y="4269798"/>
                  <a:pt x="79471" y="4265378"/>
                  <a:pt x="119205" y="4265378"/>
                </a:cubicBezTo>
                <a:cubicBezTo>
                  <a:pt x="362030" y="4247699"/>
                  <a:pt x="609267" y="4230020"/>
                  <a:pt x="852092" y="4216761"/>
                </a:cubicBezTo>
                <a:cubicBezTo>
                  <a:pt x="1006616" y="4203502"/>
                  <a:pt x="1161140" y="4199082"/>
                  <a:pt x="1315664" y="4194662"/>
                </a:cubicBezTo>
                <a:cubicBezTo>
                  <a:pt x="1624713" y="4181403"/>
                  <a:pt x="1933761" y="4168144"/>
                  <a:pt x="2238395" y="4150465"/>
                </a:cubicBezTo>
                <a:cubicBezTo>
                  <a:pt x="2503294" y="4137206"/>
                  <a:pt x="2772608" y="4119527"/>
                  <a:pt x="3037505" y="4093006"/>
                </a:cubicBezTo>
                <a:cubicBezTo>
                  <a:pt x="3412779" y="4062068"/>
                  <a:pt x="3783637" y="4000191"/>
                  <a:pt x="4154496" y="3916214"/>
                </a:cubicBezTo>
                <a:cubicBezTo>
                  <a:pt x="4547427" y="3823400"/>
                  <a:pt x="4927117" y="3686385"/>
                  <a:pt x="5293559" y="3514013"/>
                </a:cubicBezTo>
                <a:cubicBezTo>
                  <a:pt x="5836602" y="3253244"/>
                  <a:pt x="6326664" y="2908500"/>
                  <a:pt x="6763747" y="2493040"/>
                </a:cubicBezTo>
                <a:cubicBezTo>
                  <a:pt x="7333280" y="1953825"/>
                  <a:pt x="7805682" y="1339472"/>
                  <a:pt x="8172124" y="645564"/>
                </a:cubicBezTo>
                <a:cubicBezTo>
                  <a:pt x="8269255" y="464352"/>
                  <a:pt x="8356451" y="279826"/>
                  <a:pt x="8433161" y="90879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71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892587" y="0"/>
            <a:ext cx="3155099" cy="6858001"/>
          </a:xfrm>
          <a:custGeom>
            <a:avLst/>
            <a:gdLst>
              <a:gd name="connsiteX0" fmla="*/ 1303560 w 3155099"/>
              <a:gd name="connsiteY0" fmla="*/ 0 h 6858001"/>
              <a:gd name="connsiteX1" fmla="*/ 1493252 w 3155099"/>
              <a:gd name="connsiteY1" fmla="*/ 0 h 6858001"/>
              <a:gd name="connsiteX2" fmla="*/ 1476757 w 3155099"/>
              <a:gd name="connsiteY2" fmla="*/ 382853 h 6858001"/>
              <a:gd name="connsiteX3" fmla="*/ 1379259 w 3155099"/>
              <a:gd name="connsiteY3" fmla="*/ 1530635 h 6858001"/>
              <a:gd name="connsiteX4" fmla="*/ 1945972 w 3155099"/>
              <a:gd name="connsiteY4" fmla="*/ 4383434 h 6858001"/>
              <a:gd name="connsiteX5" fmla="*/ 2904560 w 3155099"/>
              <a:gd name="connsiteY5" fmla="*/ 6155173 h 6858001"/>
              <a:gd name="connsiteX6" fmla="*/ 3053021 w 3155099"/>
              <a:gd name="connsiteY6" fmla="*/ 6526037 h 6858001"/>
              <a:gd name="connsiteX7" fmla="*/ 3155099 w 3155099"/>
              <a:gd name="connsiteY7" fmla="*/ 6858001 h 6858001"/>
              <a:gd name="connsiteX8" fmla="*/ 2888995 w 3155099"/>
              <a:gd name="connsiteY8" fmla="*/ 6858001 h 6858001"/>
              <a:gd name="connsiteX9" fmla="*/ 2793121 w 3155099"/>
              <a:gd name="connsiteY9" fmla="*/ 6742249 h 6858001"/>
              <a:gd name="connsiteX10" fmla="*/ 2283588 w 3155099"/>
              <a:gd name="connsiteY10" fmla="*/ 6269285 h 6858001"/>
              <a:gd name="connsiteX11" fmla="*/ 643738 w 3155099"/>
              <a:gd name="connsiteY11" fmla="*/ 4984024 h 6858001"/>
              <a:gd name="connsiteX12" fmla="*/ 52910 w 3155099"/>
              <a:gd name="connsiteY12" fmla="*/ 4065122 h 6858001"/>
              <a:gd name="connsiteX13" fmla="*/ 155400 w 3155099"/>
              <a:gd name="connsiteY13" fmla="*/ 2791873 h 6858001"/>
              <a:gd name="connsiteX14" fmla="*/ 1192364 w 3155099"/>
              <a:gd name="connsiteY14" fmla="*/ 383510 h 6858001"/>
              <a:gd name="connsiteX15" fmla="*/ 1254160 w 3155099"/>
              <a:gd name="connsiteY15" fmla="*/ 18982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3155099" h="6858001">
                <a:moveTo>
                  <a:pt x="1303560" y="0"/>
                </a:moveTo>
                <a:lnTo>
                  <a:pt x="1493252" y="0"/>
                </a:lnTo>
                <a:lnTo>
                  <a:pt x="1476757" y="382853"/>
                </a:lnTo>
                <a:cubicBezTo>
                  <a:pt x="1452735" y="777271"/>
                  <a:pt x="1410910" y="1165778"/>
                  <a:pt x="1379259" y="1530635"/>
                </a:cubicBezTo>
                <a:cubicBezTo>
                  <a:pt x="1276768" y="2635720"/>
                  <a:pt x="1542038" y="3614680"/>
                  <a:pt x="1945972" y="4383434"/>
                </a:cubicBezTo>
                <a:cubicBezTo>
                  <a:pt x="2259472" y="4972012"/>
                  <a:pt x="2627233" y="5542572"/>
                  <a:pt x="2904560" y="6155173"/>
                </a:cubicBezTo>
                <a:cubicBezTo>
                  <a:pt x="2958820" y="6275291"/>
                  <a:pt x="3008558" y="6399913"/>
                  <a:pt x="3053021" y="6526037"/>
                </a:cubicBezTo>
                <a:lnTo>
                  <a:pt x="3155099" y="6858001"/>
                </a:lnTo>
                <a:lnTo>
                  <a:pt x="2888995" y="6858001"/>
                </a:lnTo>
                <a:lnTo>
                  <a:pt x="2793121" y="6742249"/>
                </a:lnTo>
                <a:cubicBezTo>
                  <a:pt x="2648711" y="6581216"/>
                  <a:pt x="2478019" y="6426939"/>
                  <a:pt x="2283588" y="6269285"/>
                </a:cubicBezTo>
                <a:cubicBezTo>
                  <a:pt x="1819366" y="5902925"/>
                  <a:pt x="1204422" y="5536566"/>
                  <a:pt x="643738" y="4984024"/>
                </a:cubicBezTo>
                <a:cubicBezTo>
                  <a:pt x="384497" y="4725770"/>
                  <a:pt x="155400" y="4431482"/>
                  <a:pt x="52910" y="4065122"/>
                </a:cubicBezTo>
                <a:cubicBezTo>
                  <a:pt x="-43552" y="3716780"/>
                  <a:pt x="-7379" y="3278350"/>
                  <a:pt x="155400" y="2791873"/>
                </a:cubicBezTo>
                <a:cubicBezTo>
                  <a:pt x="432728" y="1981077"/>
                  <a:pt x="896950" y="1242353"/>
                  <a:pt x="1192364" y="383510"/>
                </a:cubicBezTo>
                <a:cubicBezTo>
                  <a:pt x="1213465" y="320448"/>
                  <a:pt x="1234566" y="255885"/>
                  <a:pt x="1254160" y="189820"/>
                </a:cubicBez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04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5809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-12358"/>
            <a:ext cx="5412045" cy="6870357"/>
          </a:xfrm>
          <a:custGeom>
            <a:avLst/>
            <a:gdLst>
              <a:gd name="connsiteX0" fmla="*/ 0 w 4621212"/>
              <a:gd name="connsiteY0" fmla="*/ 0 h 6858000"/>
              <a:gd name="connsiteX1" fmla="*/ 4621212 w 4621212"/>
              <a:gd name="connsiteY1" fmla="*/ 0 h 6858000"/>
              <a:gd name="connsiteX2" fmla="*/ 4621212 w 4621212"/>
              <a:gd name="connsiteY2" fmla="*/ 6858000 h 6858000"/>
              <a:gd name="connsiteX3" fmla="*/ 0 w 4621212"/>
              <a:gd name="connsiteY3" fmla="*/ 6858000 h 6858000"/>
              <a:gd name="connsiteX4" fmla="*/ 0 w 4621212"/>
              <a:gd name="connsiteY4" fmla="*/ 0 h 6858000"/>
              <a:gd name="connsiteX0" fmla="*/ 0 w 6833072"/>
              <a:gd name="connsiteY0" fmla="*/ 0 h 6858000"/>
              <a:gd name="connsiteX1" fmla="*/ 6833072 w 6833072"/>
              <a:gd name="connsiteY1" fmla="*/ 0 h 6858000"/>
              <a:gd name="connsiteX2" fmla="*/ 4621212 w 6833072"/>
              <a:gd name="connsiteY2" fmla="*/ 6858000 h 6858000"/>
              <a:gd name="connsiteX3" fmla="*/ 0 w 6833072"/>
              <a:gd name="connsiteY3" fmla="*/ 6858000 h 6858000"/>
              <a:gd name="connsiteX4" fmla="*/ 0 w 6833072"/>
              <a:gd name="connsiteY4" fmla="*/ 0 h 6858000"/>
              <a:gd name="connsiteX0" fmla="*/ 0 w 6833072"/>
              <a:gd name="connsiteY0" fmla="*/ 0 h 6858000"/>
              <a:gd name="connsiteX1" fmla="*/ 6833072 w 6833072"/>
              <a:gd name="connsiteY1" fmla="*/ 0 h 6858000"/>
              <a:gd name="connsiteX2" fmla="*/ 3397893 w 6833072"/>
              <a:gd name="connsiteY2" fmla="*/ 6845643 h 6858000"/>
              <a:gd name="connsiteX3" fmla="*/ 0 w 6833072"/>
              <a:gd name="connsiteY3" fmla="*/ 6858000 h 6858000"/>
              <a:gd name="connsiteX4" fmla="*/ 0 w 6833072"/>
              <a:gd name="connsiteY4" fmla="*/ 0 h 6858000"/>
              <a:gd name="connsiteX0" fmla="*/ 0 w 6833072"/>
              <a:gd name="connsiteY0" fmla="*/ 0 h 6870357"/>
              <a:gd name="connsiteX1" fmla="*/ 6833072 w 6833072"/>
              <a:gd name="connsiteY1" fmla="*/ 0 h 6870357"/>
              <a:gd name="connsiteX2" fmla="*/ 3200185 w 6833072"/>
              <a:gd name="connsiteY2" fmla="*/ 6870357 h 6870357"/>
              <a:gd name="connsiteX3" fmla="*/ 0 w 6833072"/>
              <a:gd name="connsiteY3" fmla="*/ 6858000 h 6870357"/>
              <a:gd name="connsiteX4" fmla="*/ 0 w 6833072"/>
              <a:gd name="connsiteY4" fmla="*/ 0 h 6870357"/>
              <a:gd name="connsiteX0" fmla="*/ 0 w 5412045"/>
              <a:gd name="connsiteY0" fmla="*/ 12357 h 6882714"/>
              <a:gd name="connsiteX1" fmla="*/ 5412045 w 5412045"/>
              <a:gd name="connsiteY1" fmla="*/ 0 h 6882714"/>
              <a:gd name="connsiteX2" fmla="*/ 3200185 w 5412045"/>
              <a:gd name="connsiteY2" fmla="*/ 6882714 h 6882714"/>
              <a:gd name="connsiteX3" fmla="*/ 0 w 5412045"/>
              <a:gd name="connsiteY3" fmla="*/ 6870357 h 6882714"/>
              <a:gd name="connsiteX4" fmla="*/ 0 w 5412045"/>
              <a:gd name="connsiteY4" fmla="*/ 12357 h 6882714"/>
              <a:gd name="connsiteX0" fmla="*/ 0 w 5412045"/>
              <a:gd name="connsiteY0" fmla="*/ 12357 h 6870357"/>
              <a:gd name="connsiteX1" fmla="*/ 5412045 w 5412045"/>
              <a:gd name="connsiteY1" fmla="*/ 0 h 6870357"/>
              <a:gd name="connsiteX2" fmla="*/ 3175472 w 5412045"/>
              <a:gd name="connsiteY2" fmla="*/ 6858001 h 6870357"/>
              <a:gd name="connsiteX3" fmla="*/ 0 w 5412045"/>
              <a:gd name="connsiteY3" fmla="*/ 6870357 h 6870357"/>
              <a:gd name="connsiteX4" fmla="*/ 0 w 5412045"/>
              <a:gd name="connsiteY4" fmla="*/ 12357 h 687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2045" h="6870357">
                <a:moveTo>
                  <a:pt x="0" y="12357"/>
                </a:moveTo>
                <a:lnTo>
                  <a:pt x="5412045" y="0"/>
                </a:lnTo>
                <a:lnTo>
                  <a:pt x="3175472" y="6858001"/>
                </a:lnTo>
                <a:lnTo>
                  <a:pt x="0" y="6870357"/>
                </a:lnTo>
                <a:lnTo>
                  <a:pt x="0" y="12357"/>
                </a:ln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1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8752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" y="-12358"/>
            <a:ext cx="8069944" cy="6870357"/>
          </a:xfrm>
          <a:prstGeom prst="rect">
            <a:avLst/>
          </a:pr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164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75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-1" y="-12358"/>
            <a:ext cx="4329568" cy="6473541"/>
          </a:xfrm>
          <a:custGeom>
            <a:avLst/>
            <a:gdLst>
              <a:gd name="connsiteX0" fmla="*/ 410480 w 4329568"/>
              <a:gd name="connsiteY0" fmla="*/ 4188952 h 6473541"/>
              <a:gd name="connsiteX1" fmla="*/ 403302 w 4329568"/>
              <a:gd name="connsiteY1" fmla="*/ 4189746 h 6473541"/>
              <a:gd name="connsiteX2" fmla="*/ 398247 w 4329568"/>
              <a:gd name="connsiteY2" fmla="*/ 4214385 h 6473541"/>
              <a:gd name="connsiteX3" fmla="*/ 315436 w 4329568"/>
              <a:gd name="connsiteY3" fmla="*/ 4300420 h 6473541"/>
              <a:gd name="connsiteX4" fmla="*/ 398247 w 4329568"/>
              <a:gd name="connsiteY4" fmla="*/ 4214385 h 6473541"/>
              <a:gd name="connsiteX5" fmla="*/ 410480 w 4329568"/>
              <a:gd name="connsiteY5" fmla="*/ 4188952 h 6473541"/>
              <a:gd name="connsiteX6" fmla="*/ 3226500 w 4329568"/>
              <a:gd name="connsiteY6" fmla="*/ 4182512 h 6473541"/>
              <a:gd name="connsiteX7" fmla="*/ 3226500 w 4329568"/>
              <a:gd name="connsiteY7" fmla="*/ 4182512 h 6473541"/>
              <a:gd name="connsiteX8" fmla="*/ 3234205 w 4329568"/>
              <a:gd name="connsiteY8" fmla="*/ 3439252 h 6473541"/>
              <a:gd name="connsiteX9" fmla="*/ 3214635 w 4329568"/>
              <a:gd name="connsiteY9" fmla="*/ 3451503 h 6473541"/>
              <a:gd name="connsiteX10" fmla="*/ 3234205 w 4329568"/>
              <a:gd name="connsiteY10" fmla="*/ 3439252 h 6473541"/>
              <a:gd name="connsiteX11" fmla="*/ 3446683 w 4329568"/>
              <a:gd name="connsiteY11" fmla="*/ 2659332 h 6473541"/>
              <a:gd name="connsiteX12" fmla="*/ 3446712 w 4329568"/>
              <a:gd name="connsiteY12" fmla="*/ 2659359 h 6473541"/>
              <a:gd name="connsiteX13" fmla="*/ 3439054 w 4329568"/>
              <a:gd name="connsiteY13" fmla="*/ 2669771 h 6473541"/>
              <a:gd name="connsiteX14" fmla="*/ 3372700 w 4329568"/>
              <a:gd name="connsiteY14" fmla="*/ 2755404 h 6473541"/>
              <a:gd name="connsiteX15" fmla="*/ 3446683 w 4329568"/>
              <a:gd name="connsiteY15" fmla="*/ 2659332 h 6473541"/>
              <a:gd name="connsiteX16" fmla="*/ 478541 w 4329568"/>
              <a:gd name="connsiteY16" fmla="*/ 2369534 h 6473541"/>
              <a:gd name="connsiteX17" fmla="*/ 473423 w 4329568"/>
              <a:gd name="connsiteY17" fmla="*/ 2374246 h 6473541"/>
              <a:gd name="connsiteX18" fmla="*/ 474957 w 4329568"/>
              <a:gd name="connsiteY18" fmla="*/ 2411424 h 6473541"/>
              <a:gd name="connsiteX19" fmla="*/ 435641 w 4329568"/>
              <a:gd name="connsiteY19" fmla="*/ 2417807 h 6473541"/>
              <a:gd name="connsiteX20" fmla="*/ 474957 w 4329568"/>
              <a:gd name="connsiteY20" fmla="*/ 2411424 h 6473541"/>
              <a:gd name="connsiteX21" fmla="*/ 478541 w 4329568"/>
              <a:gd name="connsiteY21" fmla="*/ 2369534 h 6473541"/>
              <a:gd name="connsiteX22" fmla="*/ 2128771 w 4329568"/>
              <a:gd name="connsiteY22" fmla="*/ 0 h 6473541"/>
              <a:gd name="connsiteX23" fmla="*/ 4204338 w 4329568"/>
              <a:gd name="connsiteY23" fmla="*/ 0 h 6473541"/>
              <a:gd name="connsiteX24" fmla="*/ 4159562 w 4329568"/>
              <a:gd name="connsiteY24" fmla="*/ 111229 h 6473541"/>
              <a:gd name="connsiteX25" fmla="*/ 4117194 w 4329568"/>
              <a:gd name="connsiteY25" fmla="*/ 247153 h 6473541"/>
              <a:gd name="connsiteX26" fmla="*/ 4134202 w 4329568"/>
              <a:gd name="connsiteY26" fmla="*/ 252457 h 6473541"/>
              <a:gd name="connsiteX27" fmla="*/ 4151217 w 4329568"/>
              <a:gd name="connsiteY27" fmla="*/ 257761 h 6473541"/>
              <a:gd name="connsiteX28" fmla="*/ 4217013 w 4329568"/>
              <a:gd name="connsiteY28" fmla="*/ 166422 h 6473541"/>
              <a:gd name="connsiteX29" fmla="*/ 4327428 w 4329568"/>
              <a:gd name="connsiteY29" fmla="*/ 51707 h 6473541"/>
              <a:gd name="connsiteX30" fmla="*/ 4070653 w 4329568"/>
              <a:gd name="connsiteY30" fmla="*/ 456347 h 6473541"/>
              <a:gd name="connsiteX31" fmla="*/ 4038877 w 4329568"/>
              <a:gd name="connsiteY31" fmla="*/ 558291 h 6473541"/>
              <a:gd name="connsiteX32" fmla="*/ 4106923 w 4329568"/>
              <a:gd name="connsiteY32" fmla="*/ 579500 h 6473541"/>
              <a:gd name="connsiteX33" fmla="*/ 3740853 w 4329568"/>
              <a:gd name="connsiteY33" fmla="*/ 1155135 h 6473541"/>
              <a:gd name="connsiteX34" fmla="*/ 3707954 w 4329568"/>
              <a:gd name="connsiteY34" fmla="*/ 1200802 h 6473541"/>
              <a:gd name="connsiteX35" fmla="*/ 3731385 w 4329568"/>
              <a:gd name="connsiteY35" fmla="*/ 1245392 h 6473541"/>
              <a:gd name="connsiteX36" fmla="*/ 3781296 w 4329568"/>
              <a:gd name="connsiteY36" fmla="*/ 1205025 h 6473541"/>
              <a:gd name="connsiteX37" fmla="*/ 3798311 w 4329568"/>
              <a:gd name="connsiteY37" fmla="*/ 1210328 h 6473541"/>
              <a:gd name="connsiteX38" fmla="*/ 3858811 w 4329568"/>
              <a:gd name="connsiteY38" fmla="*/ 1135976 h 6473541"/>
              <a:gd name="connsiteX39" fmla="*/ 3881119 w 4329568"/>
              <a:gd name="connsiteY39" fmla="*/ 1124290 h 6473541"/>
              <a:gd name="connsiteX40" fmla="*/ 4024434 w 4329568"/>
              <a:gd name="connsiteY40" fmla="*/ 963907 h 6473541"/>
              <a:gd name="connsiteX41" fmla="*/ 4036150 w 4329568"/>
              <a:gd name="connsiteY41" fmla="*/ 986194 h 6473541"/>
              <a:gd name="connsiteX42" fmla="*/ 4052038 w 4329568"/>
              <a:gd name="connsiteY42" fmla="*/ 935226 h 6473541"/>
              <a:gd name="connsiteX43" fmla="*/ 4108369 w 4329568"/>
              <a:gd name="connsiteY43" fmla="*/ 934141 h 6473541"/>
              <a:gd name="connsiteX44" fmla="*/ 4212361 w 4329568"/>
              <a:gd name="connsiteY44" fmla="*/ 780140 h 6473541"/>
              <a:gd name="connsiteX45" fmla="*/ 4114785 w 4329568"/>
              <a:gd name="connsiteY45" fmla="*/ 973426 h 6473541"/>
              <a:gd name="connsiteX46" fmla="*/ 4022509 w 4329568"/>
              <a:gd name="connsiteY46" fmla="*/ 1149721 h 6473541"/>
              <a:gd name="connsiteX47" fmla="*/ 4159404 w 4329568"/>
              <a:gd name="connsiteY47" fmla="*/ 950049 h 6473541"/>
              <a:gd name="connsiteX48" fmla="*/ 3529012 w 4329568"/>
              <a:gd name="connsiteY48" fmla="*/ 1834764 h 6473541"/>
              <a:gd name="connsiteX49" fmla="*/ 3321024 w 4329568"/>
              <a:gd name="connsiteY49" fmla="*/ 2142769 h 6473541"/>
              <a:gd name="connsiteX50" fmla="*/ 3345579 w 4329568"/>
              <a:gd name="connsiteY50" fmla="*/ 2243627 h 6473541"/>
              <a:gd name="connsiteX51" fmla="*/ 3366763 w 4329568"/>
              <a:gd name="connsiteY51" fmla="*/ 2175664 h 6473541"/>
              <a:gd name="connsiteX52" fmla="*/ 3362587 w 4329568"/>
              <a:gd name="connsiteY52" fmla="*/ 2248930 h 6473541"/>
              <a:gd name="connsiteX53" fmla="*/ 3428387 w 4329568"/>
              <a:gd name="connsiteY53" fmla="*/ 2157588 h 6473541"/>
              <a:gd name="connsiteX54" fmla="*/ 3474130 w 4329568"/>
              <a:gd name="connsiteY54" fmla="*/ 2190487 h 6473541"/>
              <a:gd name="connsiteX55" fmla="*/ 3452942 w 4329568"/>
              <a:gd name="connsiteY55" fmla="*/ 2258453 h 6473541"/>
              <a:gd name="connsiteX56" fmla="*/ 3534633 w 4329568"/>
              <a:gd name="connsiteY56" fmla="*/ 2116139 h 6473541"/>
              <a:gd name="connsiteX57" fmla="*/ 3448770 w 4329568"/>
              <a:gd name="connsiteY57" fmla="*/ 2331715 h 6473541"/>
              <a:gd name="connsiteX58" fmla="*/ 3536877 w 4329568"/>
              <a:gd name="connsiteY58" fmla="*/ 2228686 h 6473541"/>
              <a:gd name="connsiteX59" fmla="*/ 3576196 w 4329568"/>
              <a:gd name="connsiteY59" fmla="*/ 2222300 h 6473541"/>
              <a:gd name="connsiteX60" fmla="*/ 3725931 w 4329568"/>
              <a:gd name="connsiteY60" fmla="*/ 2101199 h 6473541"/>
              <a:gd name="connsiteX61" fmla="*/ 3260038 w 4329568"/>
              <a:gd name="connsiteY61" fmla="*/ 2757569 h 6473541"/>
              <a:gd name="connsiteX62" fmla="*/ 3311073 w 4329568"/>
              <a:gd name="connsiteY62" fmla="*/ 2773477 h 6473541"/>
              <a:gd name="connsiteX63" fmla="*/ 3343972 w 4329568"/>
              <a:gd name="connsiteY63" fmla="*/ 2727809 h 6473541"/>
              <a:gd name="connsiteX64" fmla="*/ 3321201 w 4329568"/>
              <a:gd name="connsiteY64" fmla="*/ 2817704 h 6473541"/>
              <a:gd name="connsiteX65" fmla="*/ 3317660 w 4329568"/>
              <a:gd name="connsiteY65" fmla="*/ 2827032 h 6473541"/>
              <a:gd name="connsiteX66" fmla="*/ 3312196 w 4329568"/>
              <a:gd name="connsiteY66" fmla="*/ 2829753 h 6473541"/>
              <a:gd name="connsiteX67" fmla="*/ 3317531 w 4329568"/>
              <a:gd name="connsiteY67" fmla="*/ 2827373 h 6473541"/>
              <a:gd name="connsiteX68" fmla="*/ 3317660 w 4329568"/>
              <a:gd name="connsiteY68" fmla="*/ 2827032 h 6473541"/>
              <a:gd name="connsiteX69" fmla="*/ 3317790 w 4329568"/>
              <a:gd name="connsiteY69" fmla="*/ 2826968 h 6473541"/>
              <a:gd name="connsiteX70" fmla="*/ 3447219 w 4329568"/>
              <a:gd name="connsiteY70" fmla="*/ 2659822 h 6473541"/>
              <a:gd name="connsiteX71" fmla="*/ 3446712 w 4329568"/>
              <a:gd name="connsiteY71" fmla="*/ 2659359 h 6473541"/>
              <a:gd name="connsiteX72" fmla="*/ 3507891 w 4329568"/>
              <a:gd name="connsiteY72" fmla="*/ 2576175 h 6473541"/>
              <a:gd name="connsiteX73" fmla="*/ 3664625 w 4329568"/>
              <a:gd name="connsiteY73" fmla="*/ 2417644 h 6473541"/>
              <a:gd name="connsiteX74" fmla="*/ 3572350 w 4329568"/>
              <a:gd name="connsiteY74" fmla="*/ 2593932 h 6473541"/>
              <a:gd name="connsiteX75" fmla="*/ 3215744 w 4329568"/>
              <a:gd name="connsiteY75" fmla="*/ 3079314 h 6473541"/>
              <a:gd name="connsiteX76" fmla="*/ 3215744 w 4329568"/>
              <a:gd name="connsiteY76" fmla="*/ 3079314 h 6473541"/>
              <a:gd name="connsiteX77" fmla="*/ 3414267 w 4329568"/>
              <a:gd name="connsiteY77" fmla="*/ 2861570 h 6473541"/>
              <a:gd name="connsiteX78" fmla="*/ 3284915 w 4329568"/>
              <a:gd name="connsiteY78" fmla="*/ 3156799 h 6473541"/>
              <a:gd name="connsiteX79" fmla="*/ 3471721 w 4329568"/>
              <a:gd name="connsiteY79" fmla="*/ 2916760 h 6473541"/>
              <a:gd name="connsiteX80" fmla="*/ 3664947 w 4329568"/>
              <a:gd name="connsiteY80" fmla="*/ 2716009 h 6473541"/>
              <a:gd name="connsiteX81" fmla="*/ 3313641 w 4329568"/>
              <a:gd name="connsiteY81" fmla="*/ 3184394 h 6473541"/>
              <a:gd name="connsiteX82" fmla="*/ 3337077 w 4329568"/>
              <a:gd name="connsiteY82" fmla="*/ 3228980 h 6473541"/>
              <a:gd name="connsiteX83" fmla="*/ 3403996 w 4329568"/>
              <a:gd name="connsiteY83" fmla="*/ 3193916 h 6473541"/>
              <a:gd name="connsiteX84" fmla="*/ 3239497 w 4329568"/>
              <a:gd name="connsiteY84" fmla="*/ 3422262 h 6473541"/>
              <a:gd name="connsiteX85" fmla="*/ 3481512 w 4329568"/>
              <a:gd name="connsiteY85" fmla="*/ 3124869 h 6473541"/>
              <a:gd name="connsiteX86" fmla="*/ 3164233 w 4329568"/>
              <a:gd name="connsiteY86" fmla="*/ 3603857 h 6473541"/>
              <a:gd name="connsiteX87" fmla="*/ 3164233 w 4329568"/>
              <a:gd name="connsiteY87" fmla="*/ 3603857 h 6473541"/>
              <a:gd name="connsiteX88" fmla="*/ 3554855 w 4329568"/>
              <a:gd name="connsiteY88" fmla="*/ 3129083 h 6473541"/>
              <a:gd name="connsiteX89" fmla="*/ 3523075 w 4329568"/>
              <a:gd name="connsiteY89" fmla="*/ 3231030 h 6473541"/>
              <a:gd name="connsiteX90" fmla="*/ 3445560 w 4329568"/>
              <a:gd name="connsiteY90" fmla="*/ 3300078 h 6473541"/>
              <a:gd name="connsiteX91" fmla="*/ 3046596 w 4329568"/>
              <a:gd name="connsiteY91" fmla="*/ 3921381 h 6473541"/>
              <a:gd name="connsiteX92" fmla="*/ 2996685 w 4329568"/>
              <a:gd name="connsiteY92" fmla="*/ 3961748 h 6473541"/>
              <a:gd name="connsiteX93" fmla="*/ 2963785 w 4329568"/>
              <a:gd name="connsiteY93" fmla="*/ 4007415 h 6473541"/>
              <a:gd name="connsiteX94" fmla="*/ 2963785 w 4329568"/>
              <a:gd name="connsiteY94" fmla="*/ 4007415 h 6473541"/>
              <a:gd name="connsiteX95" fmla="*/ 2996685 w 4329568"/>
              <a:gd name="connsiteY95" fmla="*/ 3961748 h 6473541"/>
              <a:gd name="connsiteX96" fmla="*/ 3046596 w 4329568"/>
              <a:gd name="connsiteY96" fmla="*/ 3921381 h 6473541"/>
              <a:gd name="connsiteX97" fmla="*/ 3692072 w 4329568"/>
              <a:gd name="connsiteY97" fmla="*/ 3227784 h 6473541"/>
              <a:gd name="connsiteX98" fmla="*/ 3369493 w 4329568"/>
              <a:gd name="connsiteY98" fmla="*/ 3723763 h 6473541"/>
              <a:gd name="connsiteX99" fmla="*/ 3360025 w 4329568"/>
              <a:gd name="connsiteY99" fmla="*/ 3814020 h 6473541"/>
              <a:gd name="connsiteX100" fmla="*/ 3465141 w 4329568"/>
              <a:gd name="connsiteY100" fmla="*/ 3716295 h 6473541"/>
              <a:gd name="connsiteX101" fmla="*/ 3339964 w 4329568"/>
              <a:gd name="connsiteY101" fmla="*/ 3938258 h 6473541"/>
              <a:gd name="connsiteX102" fmla="*/ 3291177 w 4329568"/>
              <a:gd name="connsiteY102" fmla="*/ 4034901 h 6473541"/>
              <a:gd name="connsiteX103" fmla="*/ 3391000 w 4329568"/>
              <a:gd name="connsiteY103" fmla="*/ 3954159 h 6473541"/>
              <a:gd name="connsiteX104" fmla="*/ 3254101 w 4329568"/>
              <a:gd name="connsiteY104" fmla="*/ 4153835 h 6473541"/>
              <a:gd name="connsiteX105" fmla="*/ 3586473 w 4329568"/>
              <a:gd name="connsiteY105" fmla="*/ 3865960 h 6473541"/>
              <a:gd name="connsiteX106" fmla="*/ 3499490 w 4329568"/>
              <a:gd name="connsiteY106" fmla="*/ 4025265 h 6473541"/>
              <a:gd name="connsiteX107" fmla="*/ 3538809 w 4329568"/>
              <a:gd name="connsiteY107" fmla="*/ 4018879 h 6473541"/>
              <a:gd name="connsiteX108" fmla="*/ 3330814 w 4329568"/>
              <a:gd name="connsiteY108" fmla="*/ 4326876 h 6473541"/>
              <a:gd name="connsiteX109" fmla="*/ 3133423 w 4329568"/>
              <a:gd name="connsiteY109" fmla="*/ 4600897 h 6473541"/>
              <a:gd name="connsiteX110" fmla="*/ 3217354 w 4329568"/>
              <a:gd name="connsiteY110" fmla="*/ 4571134 h 6473541"/>
              <a:gd name="connsiteX111" fmla="*/ 3014663 w 4329568"/>
              <a:gd name="connsiteY111" fmla="*/ 4862145 h 6473541"/>
              <a:gd name="connsiteX112" fmla="*/ 1753559 w 4329568"/>
              <a:gd name="connsiteY112" fmla="*/ 6333213 h 6473541"/>
              <a:gd name="connsiteX113" fmla="*/ 1496462 w 4329568"/>
              <a:gd name="connsiteY113" fmla="*/ 6439488 h 6473541"/>
              <a:gd name="connsiteX114" fmla="*/ 1445430 w 4329568"/>
              <a:gd name="connsiteY114" fmla="*/ 6423583 h 6473541"/>
              <a:gd name="connsiteX115" fmla="*/ 1416702 w 4329568"/>
              <a:gd name="connsiteY115" fmla="*/ 6395988 h 6473541"/>
              <a:gd name="connsiteX116" fmla="*/ 1281728 w 4329568"/>
              <a:gd name="connsiteY116" fmla="*/ 6409842 h 6473541"/>
              <a:gd name="connsiteX117" fmla="*/ 1190257 w 4329568"/>
              <a:gd name="connsiteY117" fmla="*/ 6344044 h 6473541"/>
              <a:gd name="connsiteX118" fmla="*/ 1111615 w 4329568"/>
              <a:gd name="connsiteY118" fmla="*/ 6356820 h 6473541"/>
              <a:gd name="connsiteX119" fmla="*/ 1065872 w 4329568"/>
              <a:gd name="connsiteY119" fmla="*/ 6323921 h 6473541"/>
              <a:gd name="connsiteX120" fmla="*/ 1026556 w 4329568"/>
              <a:gd name="connsiteY120" fmla="*/ 6330303 h 6473541"/>
              <a:gd name="connsiteX121" fmla="*/ 1025432 w 4329568"/>
              <a:gd name="connsiteY121" fmla="*/ 6274028 h 6473541"/>
              <a:gd name="connsiteX122" fmla="*/ 941498 w 4329568"/>
              <a:gd name="connsiteY122" fmla="*/ 6303794 h 6473541"/>
              <a:gd name="connsiteX123" fmla="*/ 555528 w 4329568"/>
              <a:gd name="connsiteY123" fmla="*/ 6164843 h 6473541"/>
              <a:gd name="connsiteX124" fmla="*/ 476889 w 4329568"/>
              <a:gd name="connsiteY124" fmla="*/ 6177615 h 6473541"/>
              <a:gd name="connsiteX125" fmla="*/ 402419 w 4329568"/>
              <a:gd name="connsiteY125" fmla="*/ 6117121 h 6473541"/>
              <a:gd name="connsiteX126" fmla="*/ 374819 w 4329568"/>
              <a:gd name="connsiteY126" fmla="*/ 6145798 h 6473541"/>
              <a:gd name="connsiteX127" fmla="*/ 306772 w 4329568"/>
              <a:gd name="connsiteY127" fmla="*/ 6124589 h 6473541"/>
              <a:gd name="connsiteX128" fmla="*/ 295059 w 4329568"/>
              <a:gd name="connsiteY128" fmla="*/ 6102299 h 6473541"/>
              <a:gd name="connsiteX129" fmla="*/ 227010 w 4329568"/>
              <a:gd name="connsiteY129" fmla="*/ 6081086 h 6473541"/>
              <a:gd name="connsiteX130" fmla="*/ 220593 w 4329568"/>
              <a:gd name="connsiteY130" fmla="*/ 6041808 h 6473541"/>
              <a:gd name="connsiteX131" fmla="*/ 135538 w 4329568"/>
              <a:gd name="connsiteY131" fmla="*/ 6015288 h 6473541"/>
              <a:gd name="connsiteX132" fmla="*/ 39887 w 4329568"/>
              <a:gd name="connsiteY132" fmla="*/ 6022760 h 6473541"/>
              <a:gd name="connsiteX133" fmla="*/ 18618 w 4329568"/>
              <a:gd name="connsiteY133" fmla="*/ 6016132 h 6473541"/>
              <a:gd name="connsiteX134" fmla="*/ 0 w 4329568"/>
              <a:gd name="connsiteY134" fmla="*/ 6005521 h 6473541"/>
              <a:gd name="connsiteX135" fmla="*/ 0 w 4329568"/>
              <a:gd name="connsiteY135" fmla="*/ 4721621 h 6473541"/>
              <a:gd name="connsiteX136" fmla="*/ 19058 w 4329568"/>
              <a:gd name="connsiteY136" fmla="*/ 4697379 h 6473541"/>
              <a:gd name="connsiteX137" fmla="*/ 189136 w 4329568"/>
              <a:gd name="connsiteY137" fmla="*/ 4466107 h 6473541"/>
              <a:gd name="connsiteX138" fmla="*/ 277239 w 4329568"/>
              <a:gd name="connsiteY138" fmla="*/ 4363082 h 6473541"/>
              <a:gd name="connsiteX139" fmla="*/ 189136 w 4329568"/>
              <a:gd name="connsiteY139" fmla="*/ 4466107 h 6473541"/>
              <a:gd name="connsiteX140" fmla="*/ 0 w 4329568"/>
              <a:gd name="connsiteY140" fmla="*/ 4680499 h 6473541"/>
              <a:gd name="connsiteX141" fmla="*/ 0 w 4329568"/>
              <a:gd name="connsiteY141" fmla="*/ 3005400 h 6473541"/>
              <a:gd name="connsiteX142" fmla="*/ 36449 w 4329568"/>
              <a:gd name="connsiteY142" fmla="*/ 2957486 h 6473541"/>
              <a:gd name="connsiteX143" fmla="*/ 293447 w 4329568"/>
              <a:gd name="connsiteY143" fmla="*/ 2634469 h 6473541"/>
              <a:gd name="connsiteX144" fmla="*/ 402734 w 4329568"/>
              <a:gd name="connsiteY144" fmla="*/ 2463481 h 6473541"/>
              <a:gd name="connsiteX145" fmla="*/ 408038 w 4329568"/>
              <a:gd name="connsiteY145" fmla="*/ 2446487 h 6473541"/>
              <a:gd name="connsiteX146" fmla="*/ 402734 w 4329568"/>
              <a:gd name="connsiteY146" fmla="*/ 2463481 h 6473541"/>
              <a:gd name="connsiteX147" fmla="*/ 506730 w 4329568"/>
              <a:gd name="connsiteY147" fmla="*/ 2309477 h 6473541"/>
              <a:gd name="connsiteX148" fmla="*/ 8895 w 4329568"/>
              <a:gd name="connsiteY148" fmla="*/ 2896178 h 6473541"/>
              <a:gd name="connsiteX149" fmla="*/ 0 w 4329568"/>
              <a:gd name="connsiteY149" fmla="*/ 2907907 h 6473541"/>
              <a:gd name="connsiteX150" fmla="*/ 0 w 4329568"/>
              <a:gd name="connsiteY150" fmla="*/ 2881105 h 6473541"/>
              <a:gd name="connsiteX151" fmla="*/ 92460 w 4329568"/>
              <a:gd name="connsiteY151" fmla="*/ 2768429 h 6473541"/>
              <a:gd name="connsiteX152" fmla="*/ 735909 w 4329568"/>
              <a:gd name="connsiteY152" fmla="*/ 1933517 h 6473541"/>
              <a:gd name="connsiteX153" fmla="*/ 658390 w 4329568"/>
              <a:gd name="connsiteY153" fmla="*/ 2002561 h 6473541"/>
              <a:gd name="connsiteX154" fmla="*/ 570283 w 4329568"/>
              <a:gd name="connsiteY154" fmla="*/ 2105590 h 6473541"/>
              <a:gd name="connsiteX155" fmla="*/ 1459698 w 4329568"/>
              <a:gd name="connsiteY155" fmla="*/ 928779 h 6473541"/>
              <a:gd name="connsiteX156" fmla="*/ 1459698 w 4329568"/>
              <a:gd name="connsiteY156" fmla="*/ 928779 h 6473541"/>
              <a:gd name="connsiteX157" fmla="*/ 1932629 w 4329568"/>
              <a:gd name="connsiteY157" fmla="*/ 272277 h 6473541"/>
              <a:gd name="connsiteX158" fmla="*/ 0 w 4329568"/>
              <a:gd name="connsiteY158" fmla="*/ 0 h 6473541"/>
              <a:gd name="connsiteX159" fmla="*/ 1827401 w 4329568"/>
              <a:gd name="connsiteY159" fmla="*/ 0 h 6473541"/>
              <a:gd name="connsiteX160" fmla="*/ 1363645 w 4329568"/>
              <a:gd name="connsiteY160" fmla="*/ 563293 h 6473541"/>
              <a:gd name="connsiteX161" fmla="*/ 206620 w 4329568"/>
              <a:gd name="connsiteY161" fmla="*/ 1954953 h 6473541"/>
              <a:gd name="connsiteX162" fmla="*/ 156709 w 4329568"/>
              <a:gd name="connsiteY162" fmla="*/ 1995320 h 6473541"/>
              <a:gd name="connsiteX163" fmla="*/ 0 w 4329568"/>
              <a:gd name="connsiteY163" fmla="*/ 2168668 h 647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329568" h="6473541">
                <a:moveTo>
                  <a:pt x="410480" y="4188952"/>
                </a:moveTo>
                <a:cubicBezTo>
                  <a:pt x="408225" y="4187457"/>
                  <a:pt x="405566" y="4187394"/>
                  <a:pt x="403302" y="4189746"/>
                </a:cubicBezTo>
                <a:cubicBezTo>
                  <a:pt x="400283" y="4192881"/>
                  <a:pt x="397969" y="4200315"/>
                  <a:pt x="398247" y="4214385"/>
                </a:cubicBezTo>
                <a:cubicBezTo>
                  <a:pt x="375939" y="4226072"/>
                  <a:pt x="326027" y="4266439"/>
                  <a:pt x="315436" y="4300420"/>
                </a:cubicBezTo>
                <a:cubicBezTo>
                  <a:pt x="354755" y="4294034"/>
                  <a:pt x="387655" y="4248366"/>
                  <a:pt x="398247" y="4214385"/>
                </a:cubicBezTo>
                <a:cubicBezTo>
                  <a:pt x="420363" y="4210789"/>
                  <a:pt x="417243" y="4193434"/>
                  <a:pt x="410480" y="4188952"/>
                </a:cubicBezTo>
                <a:close/>
                <a:moveTo>
                  <a:pt x="3226500" y="4182512"/>
                </a:moveTo>
                <a:cubicBezTo>
                  <a:pt x="3209489" y="4177211"/>
                  <a:pt x="3222328" y="4255782"/>
                  <a:pt x="3226500" y="4182512"/>
                </a:cubicBezTo>
                <a:close/>
                <a:moveTo>
                  <a:pt x="3234205" y="3439252"/>
                </a:moveTo>
                <a:cubicBezTo>
                  <a:pt x="3224374" y="3440851"/>
                  <a:pt x="3218132" y="3445895"/>
                  <a:pt x="3214635" y="3451503"/>
                </a:cubicBezTo>
                <a:cubicBezTo>
                  <a:pt x="3204136" y="3468333"/>
                  <a:pt x="3218313" y="3490231"/>
                  <a:pt x="3234205" y="3439252"/>
                </a:cubicBezTo>
                <a:close/>
                <a:moveTo>
                  <a:pt x="3446683" y="2659332"/>
                </a:moveTo>
                <a:lnTo>
                  <a:pt x="3446712" y="2659359"/>
                </a:lnTo>
                <a:lnTo>
                  <a:pt x="3439054" y="2669771"/>
                </a:lnTo>
                <a:cubicBezTo>
                  <a:pt x="3416684" y="2700373"/>
                  <a:pt x="3394727" y="2729647"/>
                  <a:pt x="3372700" y="2755404"/>
                </a:cubicBezTo>
                <a:cubicBezTo>
                  <a:pt x="3420727" y="2691147"/>
                  <a:pt x="3442022" y="2663996"/>
                  <a:pt x="3446683" y="2659332"/>
                </a:cubicBezTo>
                <a:close/>
                <a:moveTo>
                  <a:pt x="478541" y="2369534"/>
                </a:moveTo>
                <a:cubicBezTo>
                  <a:pt x="476562" y="2368562"/>
                  <a:pt x="474589" y="2369804"/>
                  <a:pt x="473423" y="2374246"/>
                </a:cubicBezTo>
                <a:cubicBezTo>
                  <a:pt x="471870" y="2380169"/>
                  <a:pt x="471748" y="2391779"/>
                  <a:pt x="474957" y="2411424"/>
                </a:cubicBezTo>
                <a:cubicBezTo>
                  <a:pt x="440934" y="2400816"/>
                  <a:pt x="440934" y="2400816"/>
                  <a:pt x="435641" y="2417807"/>
                </a:cubicBezTo>
                <a:cubicBezTo>
                  <a:pt x="469658" y="2428414"/>
                  <a:pt x="474957" y="2411424"/>
                  <a:pt x="474957" y="2411424"/>
                </a:cubicBezTo>
                <a:cubicBezTo>
                  <a:pt x="490483" y="2395291"/>
                  <a:pt x="484480" y="2372450"/>
                  <a:pt x="478541" y="2369534"/>
                </a:cubicBezTo>
                <a:close/>
                <a:moveTo>
                  <a:pt x="2128771" y="0"/>
                </a:moveTo>
                <a:lnTo>
                  <a:pt x="4204338" y="0"/>
                </a:lnTo>
                <a:lnTo>
                  <a:pt x="4159562" y="111229"/>
                </a:lnTo>
                <a:cubicBezTo>
                  <a:pt x="4170154" y="77247"/>
                  <a:pt x="4094886" y="258847"/>
                  <a:pt x="4117194" y="247153"/>
                </a:cubicBezTo>
                <a:cubicBezTo>
                  <a:pt x="4134202" y="252457"/>
                  <a:pt x="4134202" y="252457"/>
                  <a:pt x="4134202" y="252457"/>
                </a:cubicBezTo>
                <a:cubicBezTo>
                  <a:pt x="4134202" y="252457"/>
                  <a:pt x="4134202" y="252457"/>
                  <a:pt x="4151217" y="257761"/>
                </a:cubicBezTo>
                <a:cubicBezTo>
                  <a:pt x="4151217" y="257761"/>
                  <a:pt x="4211721" y="183413"/>
                  <a:pt x="4217013" y="166422"/>
                </a:cubicBezTo>
                <a:cubicBezTo>
                  <a:pt x="4239321" y="154736"/>
                  <a:pt x="4327428" y="51707"/>
                  <a:pt x="4327428" y="51707"/>
                </a:cubicBezTo>
                <a:cubicBezTo>
                  <a:pt x="4356156" y="79302"/>
                  <a:pt x="4086541" y="405372"/>
                  <a:pt x="4070653" y="456347"/>
                </a:cubicBezTo>
                <a:cubicBezTo>
                  <a:pt x="4065353" y="473338"/>
                  <a:pt x="4038877" y="558291"/>
                  <a:pt x="4038877" y="558291"/>
                </a:cubicBezTo>
                <a:cubicBezTo>
                  <a:pt x="4050592" y="580585"/>
                  <a:pt x="4182188" y="397904"/>
                  <a:pt x="4106923" y="579500"/>
                </a:cubicBezTo>
                <a:cubicBezTo>
                  <a:pt x="4042248" y="727118"/>
                  <a:pt x="3762037" y="1087172"/>
                  <a:pt x="3740853" y="1155135"/>
                </a:cubicBezTo>
                <a:cubicBezTo>
                  <a:pt x="3740853" y="1155135"/>
                  <a:pt x="3713249" y="1183815"/>
                  <a:pt x="3707954" y="1200802"/>
                </a:cubicBezTo>
                <a:cubicBezTo>
                  <a:pt x="3734115" y="817484"/>
                  <a:pt x="3664461" y="1280458"/>
                  <a:pt x="3731385" y="1245392"/>
                </a:cubicBezTo>
                <a:cubicBezTo>
                  <a:pt x="3770704" y="1239005"/>
                  <a:pt x="3776000" y="1222018"/>
                  <a:pt x="3781296" y="1205025"/>
                </a:cubicBezTo>
                <a:cubicBezTo>
                  <a:pt x="3781296" y="1205025"/>
                  <a:pt x="3793012" y="1227319"/>
                  <a:pt x="3798311" y="1210328"/>
                </a:cubicBezTo>
                <a:cubicBezTo>
                  <a:pt x="3815323" y="1215629"/>
                  <a:pt x="3836504" y="1147670"/>
                  <a:pt x="3858811" y="1135976"/>
                </a:cubicBezTo>
                <a:cubicBezTo>
                  <a:pt x="3858811" y="1135976"/>
                  <a:pt x="3875823" y="1141277"/>
                  <a:pt x="3881119" y="1124290"/>
                </a:cubicBezTo>
                <a:cubicBezTo>
                  <a:pt x="3953338" y="1072236"/>
                  <a:pt x="3991534" y="1009575"/>
                  <a:pt x="4024434" y="963907"/>
                </a:cubicBezTo>
                <a:cubicBezTo>
                  <a:pt x="3991534" y="1009575"/>
                  <a:pt x="3993778" y="1122122"/>
                  <a:pt x="4036150" y="986194"/>
                </a:cubicBezTo>
                <a:cubicBezTo>
                  <a:pt x="4025558" y="1020182"/>
                  <a:pt x="4052038" y="935226"/>
                  <a:pt x="4052038" y="935226"/>
                </a:cubicBezTo>
                <a:cubicBezTo>
                  <a:pt x="4057334" y="918232"/>
                  <a:pt x="4086058" y="945831"/>
                  <a:pt x="4108369" y="934141"/>
                </a:cubicBezTo>
                <a:cubicBezTo>
                  <a:pt x="4141269" y="888473"/>
                  <a:pt x="4217657" y="763153"/>
                  <a:pt x="4212361" y="780140"/>
                </a:cubicBezTo>
                <a:cubicBezTo>
                  <a:pt x="4229373" y="785441"/>
                  <a:pt x="4120085" y="956435"/>
                  <a:pt x="4114785" y="973426"/>
                </a:cubicBezTo>
                <a:cubicBezTo>
                  <a:pt x="4120085" y="956435"/>
                  <a:pt x="3971474" y="1133812"/>
                  <a:pt x="4022509" y="1149721"/>
                </a:cubicBezTo>
                <a:cubicBezTo>
                  <a:pt x="4039521" y="1155021"/>
                  <a:pt x="4125377" y="939445"/>
                  <a:pt x="4159404" y="950049"/>
                </a:cubicBezTo>
                <a:cubicBezTo>
                  <a:pt x="3996029" y="1234670"/>
                  <a:pt x="3748718" y="1549057"/>
                  <a:pt x="3529012" y="1834764"/>
                </a:cubicBezTo>
                <a:cubicBezTo>
                  <a:pt x="3463212" y="1926106"/>
                  <a:pt x="3341081" y="2018527"/>
                  <a:pt x="3321024" y="2142769"/>
                </a:cubicBezTo>
                <a:cubicBezTo>
                  <a:pt x="3321024" y="2142769"/>
                  <a:pt x="3350872" y="2226636"/>
                  <a:pt x="3345579" y="2243627"/>
                </a:cubicBezTo>
                <a:cubicBezTo>
                  <a:pt x="3350872" y="2226636"/>
                  <a:pt x="3332740" y="2165063"/>
                  <a:pt x="3366763" y="2175664"/>
                </a:cubicBezTo>
                <a:cubicBezTo>
                  <a:pt x="3366763" y="2175664"/>
                  <a:pt x="3345579" y="2243627"/>
                  <a:pt x="3362587" y="2248930"/>
                </a:cubicBezTo>
                <a:cubicBezTo>
                  <a:pt x="3362587" y="2248930"/>
                  <a:pt x="3400783" y="2186269"/>
                  <a:pt x="3428387" y="2157588"/>
                </a:cubicBezTo>
                <a:cubicBezTo>
                  <a:pt x="3423091" y="2174582"/>
                  <a:pt x="3440106" y="2179886"/>
                  <a:pt x="3474130" y="2190487"/>
                </a:cubicBezTo>
                <a:cubicBezTo>
                  <a:pt x="3429511" y="2213864"/>
                  <a:pt x="3359539" y="2378469"/>
                  <a:pt x="3452942" y="2258453"/>
                </a:cubicBezTo>
                <a:cubicBezTo>
                  <a:pt x="3534633" y="2116139"/>
                  <a:pt x="3534633" y="2116139"/>
                  <a:pt x="3534633" y="2116139"/>
                </a:cubicBezTo>
                <a:cubicBezTo>
                  <a:pt x="3552765" y="2177718"/>
                  <a:pt x="3316050" y="2458121"/>
                  <a:pt x="3448770" y="2331715"/>
                </a:cubicBezTo>
                <a:cubicBezTo>
                  <a:pt x="3454069" y="2314725"/>
                  <a:pt x="3514569" y="2240380"/>
                  <a:pt x="3536877" y="2228686"/>
                </a:cubicBezTo>
                <a:cubicBezTo>
                  <a:pt x="3519865" y="2223386"/>
                  <a:pt x="3576196" y="2222300"/>
                  <a:pt x="3576196" y="2222300"/>
                </a:cubicBezTo>
                <a:cubicBezTo>
                  <a:pt x="3620812" y="2198928"/>
                  <a:pt x="3664307" y="2119275"/>
                  <a:pt x="3725931" y="2101199"/>
                </a:cubicBezTo>
                <a:cubicBezTo>
                  <a:pt x="3616636" y="2272194"/>
                  <a:pt x="3396937" y="2557900"/>
                  <a:pt x="3260038" y="2757569"/>
                </a:cubicBezTo>
                <a:cubicBezTo>
                  <a:pt x="3238854" y="2825531"/>
                  <a:pt x="3211250" y="2854211"/>
                  <a:pt x="3311073" y="2773477"/>
                </a:cubicBezTo>
                <a:cubicBezTo>
                  <a:pt x="3338680" y="2744800"/>
                  <a:pt x="3321665" y="2739496"/>
                  <a:pt x="3343972" y="2727809"/>
                </a:cubicBezTo>
                <a:cubicBezTo>
                  <a:pt x="3327242" y="2736574"/>
                  <a:pt x="3327302" y="2792516"/>
                  <a:pt x="3321201" y="2817704"/>
                </a:cubicBezTo>
                <a:lnTo>
                  <a:pt x="3317660" y="2827032"/>
                </a:lnTo>
                <a:lnTo>
                  <a:pt x="3312196" y="2829753"/>
                </a:lnTo>
                <a:cubicBezTo>
                  <a:pt x="3314323" y="2830415"/>
                  <a:pt x="3316065" y="2829502"/>
                  <a:pt x="3317531" y="2827373"/>
                </a:cubicBezTo>
                <a:lnTo>
                  <a:pt x="3317660" y="2827032"/>
                </a:lnTo>
                <a:lnTo>
                  <a:pt x="3317790" y="2826968"/>
                </a:lnTo>
                <a:cubicBezTo>
                  <a:pt x="3343921" y="2805848"/>
                  <a:pt x="3439660" y="2673986"/>
                  <a:pt x="3447219" y="2659822"/>
                </a:cubicBezTo>
                <a:lnTo>
                  <a:pt x="3446712" y="2659359"/>
                </a:lnTo>
                <a:lnTo>
                  <a:pt x="3507891" y="2576175"/>
                </a:lnTo>
                <a:cubicBezTo>
                  <a:pt x="3555255" y="2514042"/>
                  <a:pt x="3606210" y="2455359"/>
                  <a:pt x="3664625" y="2417644"/>
                </a:cubicBezTo>
                <a:cubicBezTo>
                  <a:pt x="3714537" y="2377277"/>
                  <a:pt x="3599950" y="2565255"/>
                  <a:pt x="3572350" y="2593932"/>
                </a:cubicBezTo>
                <a:cubicBezTo>
                  <a:pt x="3446039" y="2759623"/>
                  <a:pt x="3302728" y="2920010"/>
                  <a:pt x="3215744" y="3079314"/>
                </a:cubicBezTo>
                <a:cubicBezTo>
                  <a:pt x="3164712" y="3063402"/>
                  <a:pt x="3194563" y="3147273"/>
                  <a:pt x="3215744" y="3079314"/>
                </a:cubicBezTo>
                <a:cubicBezTo>
                  <a:pt x="3276251" y="3004962"/>
                  <a:pt x="3319740" y="2925310"/>
                  <a:pt x="3414267" y="2861570"/>
                </a:cubicBezTo>
                <a:cubicBezTo>
                  <a:pt x="3525809" y="2803126"/>
                  <a:pt x="3233879" y="3140890"/>
                  <a:pt x="3284915" y="3156799"/>
                </a:cubicBezTo>
                <a:cubicBezTo>
                  <a:pt x="3301926" y="3162099"/>
                  <a:pt x="3471721" y="2916760"/>
                  <a:pt x="3471721" y="2916760"/>
                </a:cubicBezTo>
                <a:cubicBezTo>
                  <a:pt x="3532225" y="2842412"/>
                  <a:pt x="3570421" y="2779749"/>
                  <a:pt x="3664947" y="2716009"/>
                </a:cubicBezTo>
                <a:cubicBezTo>
                  <a:pt x="3555656" y="2886994"/>
                  <a:pt x="3405925" y="3008099"/>
                  <a:pt x="3313641" y="3184394"/>
                </a:cubicBezTo>
                <a:cubicBezTo>
                  <a:pt x="3314769" y="3240666"/>
                  <a:pt x="3271274" y="3320318"/>
                  <a:pt x="3337077" y="3228980"/>
                </a:cubicBezTo>
                <a:cubicBezTo>
                  <a:pt x="3381689" y="3205603"/>
                  <a:pt x="3386988" y="3188612"/>
                  <a:pt x="3403996" y="3193916"/>
                </a:cubicBezTo>
                <a:cubicBezTo>
                  <a:pt x="3360505" y="3273565"/>
                  <a:pt x="3288289" y="3325622"/>
                  <a:pt x="3239497" y="3422262"/>
                </a:cubicBezTo>
                <a:cubicBezTo>
                  <a:pt x="3339320" y="3341527"/>
                  <a:pt x="3398700" y="3210903"/>
                  <a:pt x="3481512" y="3124869"/>
                </a:cubicBezTo>
                <a:cubicBezTo>
                  <a:pt x="3394532" y="3284169"/>
                  <a:pt x="3261805" y="3410575"/>
                  <a:pt x="3164233" y="3603857"/>
                </a:cubicBezTo>
                <a:cubicBezTo>
                  <a:pt x="3113198" y="3587949"/>
                  <a:pt x="3170649" y="3643142"/>
                  <a:pt x="3164233" y="3603857"/>
                </a:cubicBezTo>
                <a:cubicBezTo>
                  <a:pt x="3286364" y="3511436"/>
                  <a:pt x="3422136" y="3255489"/>
                  <a:pt x="3554855" y="3129083"/>
                </a:cubicBezTo>
                <a:cubicBezTo>
                  <a:pt x="3615355" y="3054738"/>
                  <a:pt x="3538967" y="3180058"/>
                  <a:pt x="3523075" y="3231030"/>
                </a:cubicBezTo>
                <a:cubicBezTo>
                  <a:pt x="3495475" y="3259707"/>
                  <a:pt x="3456159" y="3266097"/>
                  <a:pt x="3445560" y="3300078"/>
                </a:cubicBezTo>
                <a:cubicBezTo>
                  <a:pt x="3354410" y="3532645"/>
                  <a:pt x="3166480" y="3716408"/>
                  <a:pt x="3046596" y="3921381"/>
                </a:cubicBezTo>
                <a:cubicBezTo>
                  <a:pt x="3007277" y="3927767"/>
                  <a:pt x="3001981" y="3944754"/>
                  <a:pt x="2996685" y="3961748"/>
                </a:cubicBezTo>
                <a:cubicBezTo>
                  <a:pt x="2974374" y="3973438"/>
                  <a:pt x="2974374" y="3973438"/>
                  <a:pt x="2963785" y="4007415"/>
                </a:cubicBezTo>
                <a:cubicBezTo>
                  <a:pt x="2929761" y="3996814"/>
                  <a:pt x="2964909" y="4063691"/>
                  <a:pt x="2963785" y="4007415"/>
                </a:cubicBezTo>
                <a:cubicBezTo>
                  <a:pt x="2980793" y="4012720"/>
                  <a:pt x="2991389" y="3978742"/>
                  <a:pt x="2996685" y="3961748"/>
                </a:cubicBezTo>
                <a:cubicBezTo>
                  <a:pt x="3030708" y="3972356"/>
                  <a:pt x="3036005" y="3955362"/>
                  <a:pt x="3046596" y="3921381"/>
                </a:cubicBezTo>
                <a:cubicBezTo>
                  <a:pt x="3250411" y="3686646"/>
                  <a:pt x="3454230" y="3451915"/>
                  <a:pt x="3692072" y="3227784"/>
                </a:cubicBezTo>
                <a:cubicBezTo>
                  <a:pt x="3594492" y="3421066"/>
                  <a:pt x="3456474" y="3564462"/>
                  <a:pt x="3369493" y="3723763"/>
                </a:cubicBezTo>
                <a:cubicBezTo>
                  <a:pt x="3369493" y="3723763"/>
                  <a:pt x="3326002" y="3803412"/>
                  <a:pt x="3360025" y="3814020"/>
                </a:cubicBezTo>
                <a:cubicBezTo>
                  <a:pt x="3377037" y="3819320"/>
                  <a:pt x="3419405" y="3683396"/>
                  <a:pt x="3465141" y="3716295"/>
                </a:cubicBezTo>
                <a:cubicBezTo>
                  <a:pt x="3476860" y="3738586"/>
                  <a:pt x="3345260" y="3921271"/>
                  <a:pt x="3339964" y="3938258"/>
                </a:cubicBezTo>
                <a:cubicBezTo>
                  <a:pt x="3274161" y="4029596"/>
                  <a:pt x="3114965" y="4240955"/>
                  <a:pt x="3291177" y="4034901"/>
                </a:cubicBezTo>
                <a:cubicBezTo>
                  <a:pt x="3391000" y="3954159"/>
                  <a:pt x="3391000" y="3954159"/>
                  <a:pt x="3391000" y="3954159"/>
                </a:cubicBezTo>
                <a:cubicBezTo>
                  <a:pt x="3414427" y="3998751"/>
                  <a:pt x="3242392" y="4131540"/>
                  <a:pt x="3254101" y="4153835"/>
                </a:cubicBezTo>
                <a:cubicBezTo>
                  <a:pt x="3381531" y="4044423"/>
                  <a:pt x="3459047" y="3975375"/>
                  <a:pt x="3586473" y="3865960"/>
                </a:cubicBezTo>
                <a:cubicBezTo>
                  <a:pt x="3592889" y="3905245"/>
                  <a:pt x="3493070" y="3985984"/>
                  <a:pt x="3499490" y="4025265"/>
                </a:cubicBezTo>
                <a:cubicBezTo>
                  <a:pt x="3504786" y="4008271"/>
                  <a:pt x="3549401" y="3984898"/>
                  <a:pt x="3538809" y="4018879"/>
                </a:cubicBezTo>
                <a:cubicBezTo>
                  <a:pt x="3522921" y="4069847"/>
                  <a:pt x="3369014" y="4264219"/>
                  <a:pt x="3330814" y="4326876"/>
                </a:cubicBezTo>
                <a:cubicBezTo>
                  <a:pt x="3292619" y="4389538"/>
                  <a:pt x="3182207" y="4504257"/>
                  <a:pt x="3133423" y="4600897"/>
                </a:cubicBezTo>
                <a:cubicBezTo>
                  <a:pt x="3101646" y="4702840"/>
                  <a:pt x="3217354" y="4571134"/>
                  <a:pt x="3217354" y="4571134"/>
                </a:cubicBezTo>
                <a:cubicBezTo>
                  <a:pt x="3223770" y="4610419"/>
                  <a:pt x="3052858" y="4799483"/>
                  <a:pt x="3014663" y="4862145"/>
                </a:cubicBezTo>
                <a:cubicBezTo>
                  <a:pt x="2635753" y="5359210"/>
                  <a:pt x="2252674" y="5929541"/>
                  <a:pt x="1753559" y="6333213"/>
                </a:cubicBezTo>
                <a:cubicBezTo>
                  <a:pt x="1698355" y="6390570"/>
                  <a:pt x="1521016" y="6540352"/>
                  <a:pt x="1496462" y="6439488"/>
                </a:cubicBezTo>
                <a:cubicBezTo>
                  <a:pt x="1490042" y="6400206"/>
                  <a:pt x="1491165" y="6456482"/>
                  <a:pt x="1445430" y="6423583"/>
                </a:cubicBezTo>
                <a:cubicBezTo>
                  <a:pt x="1416702" y="6395988"/>
                  <a:pt x="1416702" y="6395988"/>
                  <a:pt x="1416702" y="6395988"/>
                </a:cubicBezTo>
                <a:cubicBezTo>
                  <a:pt x="1365663" y="6380083"/>
                  <a:pt x="1304036" y="6398156"/>
                  <a:pt x="1281728" y="6409842"/>
                </a:cubicBezTo>
                <a:cubicBezTo>
                  <a:pt x="1247709" y="6399237"/>
                  <a:pt x="1241286" y="6359952"/>
                  <a:pt x="1190257" y="6344044"/>
                </a:cubicBezTo>
                <a:cubicBezTo>
                  <a:pt x="1150934" y="6350434"/>
                  <a:pt x="1128627" y="6362120"/>
                  <a:pt x="1111615" y="6356820"/>
                </a:cubicBezTo>
                <a:cubicBezTo>
                  <a:pt x="1077591" y="6346212"/>
                  <a:pt x="1082888" y="6329225"/>
                  <a:pt x="1065872" y="6323921"/>
                </a:cubicBezTo>
                <a:cubicBezTo>
                  <a:pt x="1065872" y="6323921"/>
                  <a:pt x="1043571" y="6335607"/>
                  <a:pt x="1026556" y="6330303"/>
                </a:cubicBezTo>
                <a:cubicBezTo>
                  <a:pt x="969102" y="6275113"/>
                  <a:pt x="1059452" y="6284639"/>
                  <a:pt x="1025432" y="6274028"/>
                </a:cubicBezTo>
                <a:cubicBezTo>
                  <a:pt x="1025432" y="6274028"/>
                  <a:pt x="963805" y="6292108"/>
                  <a:pt x="941498" y="6303794"/>
                </a:cubicBezTo>
                <a:cubicBezTo>
                  <a:pt x="907475" y="6293186"/>
                  <a:pt x="645882" y="6174366"/>
                  <a:pt x="555528" y="6164843"/>
                </a:cubicBezTo>
                <a:cubicBezTo>
                  <a:pt x="516212" y="6171233"/>
                  <a:pt x="483305" y="6216900"/>
                  <a:pt x="476889" y="6177615"/>
                </a:cubicBezTo>
                <a:cubicBezTo>
                  <a:pt x="442869" y="6167011"/>
                  <a:pt x="419434" y="6122425"/>
                  <a:pt x="402419" y="6117121"/>
                </a:cubicBezTo>
                <a:cubicBezTo>
                  <a:pt x="419434" y="6122425"/>
                  <a:pt x="374819" y="6145798"/>
                  <a:pt x="374819" y="6145798"/>
                </a:cubicBezTo>
                <a:cubicBezTo>
                  <a:pt x="306772" y="6124589"/>
                  <a:pt x="306772" y="6124589"/>
                  <a:pt x="306772" y="6124589"/>
                </a:cubicBezTo>
                <a:cubicBezTo>
                  <a:pt x="296183" y="6158574"/>
                  <a:pt x="295059" y="6102299"/>
                  <a:pt x="295059" y="6102299"/>
                </a:cubicBezTo>
                <a:cubicBezTo>
                  <a:pt x="295059" y="6102299"/>
                  <a:pt x="255740" y="6108684"/>
                  <a:pt x="227010" y="6081086"/>
                </a:cubicBezTo>
                <a:cubicBezTo>
                  <a:pt x="210005" y="6075785"/>
                  <a:pt x="271629" y="6057709"/>
                  <a:pt x="220593" y="6041808"/>
                </a:cubicBezTo>
                <a:cubicBezTo>
                  <a:pt x="164262" y="6042886"/>
                  <a:pt x="171802" y="6138447"/>
                  <a:pt x="135538" y="6015288"/>
                </a:cubicBezTo>
                <a:cubicBezTo>
                  <a:pt x="105683" y="5931421"/>
                  <a:pt x="113227" y="6026978"/>
                  <a:pt x="39887" y="6022760"/>
                </a:cubicBezTo>
                <a:cubicBezTo>
                  <a:pt x="37238" y="6031255"/>
                  <a:pt x="30054" y="6024356"/>
                  <a:pt x="18618" y="6016132"/>
                </a:cubicBezTo>
                <a:lnTo>
                  <a:pt x="0" y="6005521"/>
                </a:lnTo>
                <a:lnTo>
                  <a:pt x="0" y="4721621"/>
                </a:lnTo>
                <a:lnTo>
                  <a:pt x="19058" y="4697379"/>
                </a:lnTo>
                <a:cubicBezTo>
                  <a:pt x="82211" y="4614535"/>
                  <a:pt x="139786" y="4534612"/>
                  <a:pt x="189136" y="4466107"/>
                </a:cubicBezTo>
                <a:cubicBezTo>
                  <a:pt x="228452" y="4459724"/>
                  <a:pt x="249639" y="4391759"/>
                  <a:pt x="277239" y="4363082"/>
                </a:cubicBezTo>
                <a:cubicBezTo>
                  <a:pt x="237920" y="4369468"/>
                  <a:pt x="222036" y="4420439"/>
                  <a:pt x="189136" y="4466107"/>
                </a:cubicBezTo>
                <a:lnTo>
                  <a:pt x="0" y="4680499"/>
                </a:lnTo>
                <a:lnTo>
                  <a:pt x="0" y="3005400"/>
                </a:lnTo>
                <a:lnTo>
                  <a:pt x="36449" y="2957486"/>
                </a:lnTo>
                <a:cubicBezTo>
                  <a:pt x="125740" y="2843176"/>
                  <a:pt x="216495" y="2731653"/>
                  <a:pt x="293447" y="2634469"/>
                </a:cubicBezTo>
                <a:cubicBezTo>
                  <a:pt x="336938" y="2554820"/>
                  <a:pt x="352827" y="2503845"/>
                  <a:pt x="402734" y="2463481"/>
                </a:cubicBezTo>
                <a:cubicBezTo>
                  <a:pt x="419750" y="2468778"/>
                  <a:pt x="408038" y="2446487"/>
                  <a:pt x="408038" y="2446487"/>
                </a:cubicBezTo>
                <a:cubicBezTo>
                  <a:pt x="408038" y="2446487"/>
                  <a:pt x="408038" y="2446487"/>
                  <a:pt x="402734" y="2463481"/>
                </a:cubicBezTo>
                <a:cubicBezTo>
                  <a:pt x="318800" y="2493240"/>
                  <a:pt x="490846" y="2360449"/>
                  <a:pt x="506730" y="2309477"/>
                </a:cubicBezTo>
                <a:cubicBezTo>
                  <a:pt x="328351" y="2477573"/>
                  <a:pt x="169741" y="2683292"/>
                  <a:pt x="8895" y="2896178"/>
                </a:cubicBezTo>
                <a:lnTo>
                  <a:pt x="0" y="2907907"/>
                </a:lnTo>
                <a:lnTo>
                  <a:pt x="0" y="2881105"/>
                </a:lnTo>
                <a:lnTo>
                  <a:pt x="92460" y="2768429"/>
                </a:lnTo>
                <a:cubicBezTo>
                  <a:pt x="315022" y="2497885"/>
                  <a:pt x="530566" y="2233020"/>
                  <a:pt x="735909" y="1933517"/>
                </a:cubicBezTo>
                <a:cubicBezTo>
                  <a:pt x="817593" y="1791203"/>
                  <a:pt x="741205" y="1916523"/>
                  <a:pt x="658390" y="2002561"/>
                </a:cubicBezTo>
                <a:cubicBezTo>
                  <a:pt x="625490" y="2048229"/>
                  <a:pt x="592590" y="2093903"/>
                  <a:pt x="570283" y="2105590"/>
                </a:cubicBezTo>
                <a:cubicBezTo>
                  <a:pt x="849373" y="1689256"/>
                  <a:pt x="1168895" y="1322815"/>
                  <a:pt x="1459698" y="928779"/>
                </a:cubicBezTo>
                <a:cubicBezTo>
                  <a:pt x="1426798" y="974446"/>
                  <a:pt x="1538337" y="916007"/>
                  <a:pt x="1459698" y="928779"/>
                </a:cubicBezTo>
                <a:cubicBezTo>
                  <a:pt x="1615691" y="697780"/>
                  <a:pt x="1774892" y="486422"/>
                  <a:pt x="1932629" y="272277"/>
                </a:cubicBezTo>
                <a:close/>
                <a:moveTo>
                  <a:pt x="0" y="0"/>
                </a:moveTo>
                <a:lnTo>
                  <a:pt x="1827401" y="0"/>
                </a:lnTo>
                <a:lnTo>
                  <a:pt x="1363645" y="563293"/>
                </a:lnTo>
                <a:cubicBezTo>
                  <a:pt x="975670" y="1029570"/>
                  <a:pt x="583442" y="1494521"/>
                  <a:pt x="206620" y="1954953"/>
                </a:cubicBezTo>
                <a:cubicBezTo>
                  <a:pt x="189609" y="1949652"/>
                  <a:pt x="179020" y="1983630"/>
                  <a:pt x="156709" y="1995320"/>
                </a:cubicBezTo>
                <a:lnTo>
                  <a:pt x="0" y="2168668"/>
                </a:ln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67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B131-891E-47F8-AC4F-9D7E572FA8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BC8B-CDDB-453D-B17A-B0A89008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250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-1" y="-12358"/>
            <a:ext cx="9032574" cy="6870357"/>
          </a:xfrm>
          <a:custGeom>
            <a:avLst/>
            <a:gdLst>
              <a:gd name="connsiteX0" fmla="*/ 9032574 w 9032574"/>
              <a:gd name="connsiteY0" fmla="*/ 0 h 6870357"/>
              <a:gd name="connsiteX1" fmla="*/ 6796001 w 9032574"/>
              <a:gd name="connsiteY1" fmla="*/ 6858001 h 6870357"/>
              <a:gd name="connsiteX2" fmla="*/ 3620529 w 9032574"/>
              <a:gd name="connsiteY2" fmla="*/ 6870357 h 6870357"/>
              <a:gd name="connsiteX3" fmla="*/ 3620529 w 9032574"/>
              <a:gd name="connsiteY3" fmla="*/ 6860308 h 6870357"/>
              <a:gd name="connsiteX4" fmla="*/ 1037966 w 9032574"/>
              <a:gd name="connsiteY4" fmla="*/ 6870357 h 6870357"/>
              <a:gd name="connsiteX5" fmla="*/ 1037966 w 9032574"/>
              <a:gd name="connsiteY5" fmla="*/ 6866318 h 6870357"/>
              <a:gd name="connsiteX6" fmla="*/ 0 w 9032574"/>
              <a:gd name="connsiteY6" fmla="*/ 6870357 h 6870357"/>
              <a:gd name="connsiteX7" fmla="*/ 0 w 9032574"/>
              <a:gd name="connsiteY7" fmla="*/ 12357 h 6870357"/>
              <a:gd name="connsiteX8" fmla="*/ 5412045 w 9032574"/>
              <a:gd name="connsiteY8" fmla="*/ 0 h 6870357"/>
              <a:gd name="connsiteX9" fmla="*/ 5411272 w 9032574"/>
              <a:gd name="connsiteY9" fmla="*/ 2372 h 6870357"/>
              <a:gd name="connsiteX10" fmla="*/ 6450011 w 9032574"/>
              <a:gd name="connsiteY10" fmla="*/ 0 h 6870357"/>
              <a:gd name="connsiteX11" fmla="*/ 6448087 w 9032574"/>
              <a:gd name="connsiteY11" fmla="*/ 5901 h 687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032574" h="6870357">
                <a:moveTo>
                  <a:pt x="9032574" y="0"/>
                </a:moveTo>
                <a:lnTo>
                  <a:pt x="6796001" y="6858001"/>
                </a:lnTo>
                <a:lnTo>
                  <a:pt x="3620529" y="6870357"/>
                </a:lnTo>
                <a:lnTo>
                  <a:pt x="3620529" y="6860308"/>
                </a:lnTo>
                <a:lnTo>
                  <a:pt x="1037966" y="6870357"/>
                </a:lnTo>
                <a:lnTo>
                  <a:pt x="1037966" y="6866318"/>
                </a:lnTo>
                <a:lnTo>
                  <a:pt x="0" y="6870357"/>
                </a:lnTo>
                <a:lnTo>
                  <a:pt x="0" y="12357"/>
                </a:lnTo>
                <a:lnTo>
                  <a:pt x="5412045" y="0"/>
                </a:lnTo>
                <a:lnTo>
                  <a:pt x="5411272" y="2372"/>
                </a:lnTo>
                <a:lnTo>
                  <a:pt x="6450011" y="0"/>
                </a:lnTo>
                <a:lnTo>
                  <a:pt x="6448087" y="5901"/>
                </a:lnTo>
                <a:close/>
              </a:path>
            </a:pathLst>
          </a:custGeom>
          <a:pattFill prst="lgCheck">
            <a:fgClr>
              <a:schemeClr val="bg1">
                <a:lumMod val="90000"/>
                <a:lumOff val="1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92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B131-891E-47F8-AC4F-9D7E572FA8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BC8B-CDDB-453D-B17A-B0A89008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95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B131-891E-47F8-AC4F-9D7E572FA8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BC8B-CDDB-453D-B17A-B0A89008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44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B131-891E-47F8-AC4F-9D7E572FA8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BC8B-CDDB-453D-B17A-B0A89008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8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B131-891E-47F8-AC4F-9D7E572FA8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BC8B-CDDB-453D-B17A-B0A89008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4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B131-891E-47F8-AC4F-9D7E572FA8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BC8B-CDDB-453D-B17A-B0A89008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95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648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AB131-891E-47F8-AC4F-9D7E572FA8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8BC8B-CDDB-453D-B17A-B0A89008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803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1AB131-891E-47F8-AC4F-9D7E572FA8AA}" type="datetimeFigureOut">
              <a:rPr lang="en-US" smtClean="0"/>
              <a:t>7/3/2019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8BC8B-CDDB-453D-B17A-B0A89008E2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57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8" r:id="rId19"/>
    <p:sldLayoutId id="214748366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99" y="4846670"/>
            <a:ext cx="10242944" cy="1905000"/>
          </a:xfrm>
          <a:prstGeom prst="rect">
            <a:avLst/>
          </a:prstGeom>
        </p:spPr>
      </p:pic>
      <p:grpSp>
        <p:nvGrpSpPr>
          <p:cNvPr id="9" name="Group 44"/>
          <p:cNvGrpSpPr>
            <a:grpSpLocks noChangeAspect="1"/>
          </p:cNvGrpSpPr>
          <p:nvPr/>
        </p:nvGrpSpPr>
        <p:grpSpPr bwMode="auto">
          <a:xfrm>
            <a:off x="-2451410" y="-486145"/>
            <a:ext cx="18445163" cy="6858000"/>
            <a:chOff x="-1442" y="-3"/>
            <a:chExt cx="11619" cy="4320"/>
          </a:xfrm>
          <a:solidFill>
            <a:srgbClr val="BF9000">
              <a:alpha val="5000"/>
            </a:srgbClr>
          </a:solidFill>
        </p:grpSpPr>
        <p:sp>
          <p:nvSpPr>
            <p:cNvPr id="10" name="Freeform 45"/>
            <p:cNvSpPr>
              <a:spLocks/>
            </p:cNvSpPr>
            <p:nvPr/>
          </p:nvSpPr>
          <p:spPr bwMode="auto">
            <a:xfrm>
              <a:off x="920" y="-3"/>
              <a:ext cx="9257" cy="4320"/>
            </a:xfrm>
            <a:custGeom>
              <a:avLst/>
              <a:gdLst>
                <a:gd name="T0" fmla="*/ 2146 w 2884"/>
                <a:gd name="T1" fmla="*/ 1344 h 1344"/>
                <a:gd name="T2" fmla="*/ 2020 w 2884"/>
                <a:gd name="T3" fmla="*/ 1253 h 1344"/>
                <a:gd name="T4" fmla="*/ 1701 w 2884"/>
                <a:gd name="T5" fmla="*/ 1113 h 1344"/>
                <a:gd name="T6" fmla="*/ 1547 w 2884"/>
                <a:gd name="T7" fmla="*/ 1085 h 1344"/>
                <a:gd name="T8" fmla="*/ 1362 w 2884"/>
                <a:gd name="T9" fmla="*/ 1078 h 1344"/>
                <a:gd name="T10" fmla="*/ 1233 w 2884"/>
                <a:gd name="T11" fmla="*/ 1087 h 1344"/>
                <a:gd name="T12" fmla="*/ 1056 w 2884"/>
                <a:gd name="T13" fmla="*/ 1106 h 1344"/>
                <a:gd name="T14" fmla="*/ 921 w 2884"/>
                <a:gd name="T15" fmla="*/ 1123 h 1344"/>
                <a:gd name="T16" fmla="*/ 823 w 2884"/>
                <a:gd name="T17" fmla="*/ 1131 h 1344"/>
                <a:gd name="T18" fmla="*/ 742 w 2884"/>
                <a:gd name="T19" fmla="*/ 1135 h 1344"/>
                <a:gd name="T20" fmla="*/ 571 w 2884"/>
                <a:gd name="T21" fmla="*/ 1115 h 1344"/>
                <a:gd name="T22" fmla="*/ 378 w 2884"/>
                <a:gd name="T23" fmla="*/ 1055 h 1344"/>
                <a:gd name="T24" fmla="*/ 152 w 2884"/>
                <a:gd name="T25" fmla="*/ 967 h 1344"/>
                <a:gd name="T26" fmla="*/ 6 w 2884"/>
                <a:gd name="T27" fmla="*/ 914 h 1344"/>
                <a:gd name="T28" fmla="*/ 0 w 2884"/>
                <a:gd name="T29" fmla="*/ 910 h 1344"/>
                <a:gd name="T30" fmla="*/ 19 w 2884"/>
                <a:gd name="T31" fmla="*/ 907 h 1344"/>
                <a:gd name="T32" fmla="*/ 143 w 2884"/>
                <a:gd name="T33" fmla="*/ 893 h 1344"/>
                <a:gd name="T34" fmla="*/ 268 w 2884"/>
                <a:gd name="T35" fmla="*/ 880 h 1344"/>
                <a:gd name="T36" fmla="*/ 367 w 2884"/>
                <a:gd name="T37" fmla="*/ 872 h 1344"/>
                <a:gd name="T38" fmla="*/ 467 w 2884"/>
                <a:gd name="T39" fmla="*/ 863 h 1344"/>
                <a:gd name="T40" fmla="*/ 562 w 2884"/>
                <a:gd name="T41" fmla="*/ 853 h 1344"/>
                <a:gd name="T42" fmla="*/ 707 w 2884"/>
                <a:gd name="T43" fmla="*/ 833 h 1344"/>
                <a:gd name="T44" fmla="*/ 899 w 2884"/>
                <a:gd name="T45" fmla="*/ 790 h 1344"/>
                <a:gd name="T46" fmla="*/ 1399 w 2884"/>
                <a:gd name="T47" fmla="*/ 505 h 1344"/>
                <a:gd name="T48" fmla="*/ 1511 w 2884"/>
                <a:gd name="T49" fmla="*/ 393 h 1344"/>
                <a:gd name="T50" fmla="*/ 1751 w 2884"/>
                <a:gd name="T51" fmla="*/ 170 h 1344"/>
                <a:gd name="T52" fmla="*/ 1894 w 2884"/>
                <a:gd name="T53" fmla="*/ 74 h 1344"/>
                <a:gd name="T54" fmla="*/ 2058 w 2884"/>
                <a:gd name="T55" fmla="*/ 11 h 1344"/>
                <a:gd name="T56" fmla="*/ 2125 w 2884"/>
                <a:gd name="T57" fmla="*/ 1 h 1344"/>
                <a:gd name="T58" fmla="*/ 2129 w 2884"/>
                <a:gd name="T59" fmla="*/ 0 h 1344"/>
                <a:gd name="T60" fmla="*/ 2183 w 2884"/>
                <a:gd name="T61" fmla="*/ 0 h 1344"/>
                <a:gd name="T62" fmla="*/ 2191 w 2884"/>
                <a:gd name="T63" fmla="*/ 2 h 1344"/>
                <a:gd name="T64" fmla="*/ 2308 w 2884"/>
                <a:gd name="T65" fmla="*/ 26 h 1344"/>
                <a:gd name="T66" fmla="*/ 2486 w 2884"/>
                <a:gd name="T67" fmla="*/ 122 h 1344"/>
                <a:gd name="T68" fmla="*/ 2671 w 2884"/>
                <a:gd name="T69" fmla="*/ 289 h 1344"/>
                <a:gd name="T70" fmla="*/ 2866 w 2884"/>
                <a:gd name="T71" fmla="*/ 522 h 1344"/>
                <a:gd name="T72" fmla="*/ 2884 w 2884"/>
                <a:gd name="T73" fmla="*/ 543 h 1344"/>
                <a:gd name="T74" fmla="*/ 2884 w 2884"/>
                <a:gd name="T75" fmla="*/ 545 h 1344"/>
                <a:gd name="T76" fmla="*/ 2830 w 2884"/>
                <a:gd name="T77" fmla="*/ 552 h 1344"/>
                <a:gd name="T78" fmla="*/ 2716 w 2884"/>
                <a:gd name="T79" fmla="*/ 606 h 1344"/>
                <a:gd name="T80" fmla="*/ 2588 w 2884"/>
                <a:gd name="T81" fmla="*/ 722 h 1344"/>
                <a:gd name="T82" fmla="*/ 2419 w 2884"/>
                <a:gd name="T83" fmla="*/ 933 h 1344"/>
                <a:gd name="T84" fmla="*/ 2264 w 2884"/>
                <a:gd name="T85" fmla="*/ 1164 h 1344"/>
                <a:gd name="T86" fmla="*/ 2148 w 2884"/>
                <a:gd name="T87" fmla="*/ 1344 h 1344"/>
                <a:gd name="T88" fmla="*/ 2146 w 2884"/>
                <a:gd name="T89" fmla="*/ 1344 h 1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884" h="1344">
                  <a:moveTo>
                    <a:pt x="2146" y="1344"/>
                  </a:moveTo>
                  <a:cubicBezTo>
                    <a:pt x="2107" y="1310"/>
                    <a:pt x="2064" y="1280"/>
                    <a:pt x="2020" y="1253"/>
                  </a:cubicBezTo>
                  <a:cubicBezTo>
                    <a:pt x="1920" y="1191"/>
                    <a:pt x="1815" y="1143"/>
                    <a:pt x="1701" y="1113"/>
                  </a:cubicBezTo>
                  <a:cubicBezTo>
                    <a:pt x="1650" y="1100"/>
                    <a:pt x="1599" y="1090"/>
                    <a:pt x="1547" y="1085"/>
                  </a:cubicBezTo>
                  <a:cubicBezTo>
                    <a:pt x="1485" y="1077"/>
                    <a:pt x="1424" y="1076"/>
                    <a:pt x="1362" y="1078"/>
                  </a:cubicBezTo>
                  <a:cubicBezTo>
                    <a:pt x="1319" y="1079"/>
                    <a:pt x="1276" y="1082"/>
                    <a:pt x="1233" y="1087"/>
                  </a:cubicBezTo>
                  <a:cubicBezTo>
                    <a:pt x="1174" y="1092"/>
                    <a:pt x="1115" y="1099"/>
                    <a:pt x="1056" y="1106"/>
                  </a:cubicBezTo>
                  <a:cubicBezTo>
                    <a:pt x="1011" y="1112"/>
                    <a:pt x="966" y="1118"/>
                    <a:pt x="921" y="1123"/>
                  </a:cubicBezTo>
                  <a:cubicBezTo>
                    <a:pt x="888" y="1126"/>
                    <a:pt x="856" y="1129"/>
                    <a:pt x="823" y="1131"/>
                  </a:cubicBezTo>
                  <a:cubicBezTo>
                    <a:pt x="796" y="1133"/>
                    <a:pt x="769" y="1134"/>
                    <a:pt x="742" y="1135"/>
                  </a:cubicBezTo>
                  <a:cubicBezTo>
                    <a:pt x="684" y="1136"/>
                    <a:pt x="627" y="1128"/>
                    <a:pt x="571" y="1115"/>
                  </a:cubicBezTo>
                  <a:cubicBezTo>
                    <a:pt x="505" y="1100"/>
                    <a:pt x="441" y="1079"/>
                    <a:pt x="378" y="1055"/>
                  </a:cubicBezTo>
                  <a:cubicBezTo>
                    <a:pt x="303" y="1026"/>
                    <a:pt x="227" y="996"/>
                    <a:pt x="152" y="967"/>
                  </a:cubicBezTo>
                  <a:cubicBezTo>
                    <a:pt x="104" y="949"/>
                    <a:pt x="55" y="931"/>
                    <a:pt x="6" y="914"/>
                  </a:cubicBezTo>
                  <a:cubicBezTo>
                    <a:pt x="4" y="913"/>
                    <a:pt x="2" y="912"/>
                    <a:pt x="0" y="910"/>
                  </a:cubicBezTo>
                  <a:cubicBezTo>
                    <a:pt x="6" y="909"/>
                    <a:pt x="13" y="908"/>
                    <a:pt x="19" y="907"/>
                  </a:cubicBezTo>
                  <a:cubicBezTo>
                    <a:pt x="61" y="902"/>
                    <a:pt x="102" y="897"/>
                    <a:pt x="143" y="893"/>
                  </a:cubicBezTo>
                  <a:cubicBezTo>
                    <a:pt x="185" y="888"/>
                    <a:pt x="226" y="884"/>
                    <a:pt x="268" y="880"/>
                  </a:cubicBezTo>
                  <a:cubicBezTo>
                    <a:pt x="301" y="877"/>
                    <a:pt x="334" y="875"/>
                    <a:pt x="367" y="872"/>
                  </a:cubicBezTo>
                  <a:cubicBezTo>
                    <a:pt x="400" y="869"/>
                    <a:pt x="434" y="866"/>
                    <a:pt x="467" y="863"/>
                  </a:cubicBezTo>
                  <a:cubicBezTo>
                    <a:pt x="499" y="860"/>
                    <a:pt x="531" y="857"/>
                    <a:pt x="562" y="853"/>
                  </a:cubicBezTo>
                  <a:cubicBezTo>
                    <a:pt x="611" y="847"/>
                    <a:pt x="659" y="841"/>
                    <a:pt x="707" y="833"/>
                  </a:cubicBezTo>
                  <a:cubicBezTo>
                    <a:pt x="772" y="823"/>
                    <a:pt x="836" y="808"/>
                    <a:pt x="899" y="790"/>
                  </a:cubicBezTo>
                  <a:cubicBezTo>
                    <a:pt x="1089" y="735"/>
                    <a:pt x="1254" y="639"/>
                    <a:pt x="1399" y="505"/>
                  </a:cubicBezTo>
                  <a:cubicBezTo>
                    <a:pt x="1438" y="470"/>
                    <a:pt x="1474" y="431"/>
                    <a:pt x="1511" y="393"/>
                  </a:cubicBezTo>
                  <a:cubicBezTo>
                    <a:pt x="1586" y="314"/>
                    <a:pt x="1664" y="237"/>
                    <a:pt x="1751" y="170"/>
                  </a:cubicBezTo>
                  <a:cubicBezTo>
                    <a:pt x="1796" y="134"/>
                    <a:pt x="1844" y="102"/>
                    <a:pt x="1894" y="74"/>
                  </a:cubicBezTo>
                  <a:cubicBezTo>
                    <a:pt x="1946" y="46"/>
                    <a:pt x="2000" y="23"/>
                    <a:pt x="2058" y="11"/>
                  </a:cubicBezTo>
                  <a:cubicBezTo>
                    <a:pt x="2080" y="6"/>
                    <a:pt x="2103" y="5"/>
                    <a:pt x="2125" y="1"/>
                  </a:cubicBezTo>
                  <a:cubicBezTo>
                    <a:pt x="2126" y="1"/>
                    <a:pt x="2128" y="1"/>
                    <a:pt x="2129" y="0"/>
                  </a:cubicBezTo>
                  <a:cubicBezTo>
                    <a:pt x="2147" y="0"/>
                    <a:pt x="2165" y="0"/>
                    <a:pt x="2183" y="0"/>
                  </a:cubicBezTo>
                  <a:cubicBezTo>
                    <a:pt x="2186" y="1"/>
                    <a:pt x="2188" y="2"/>
                    <a:pt x="2191" y="2"/>
                  </a:cubicBezTo>
                  <a:cubicBezTo>
                    <a:pt x="2231" y="5"/>
                    <a:pt x="2270" y="13"/>
                    <a:pt x="2308" y="26"/>
                  </a:cubicBezTo>
                  <a:cubicBezTo>
                    <a:pt x="2373" y="49"/>
                    <a:pt x="2431" y="82"/>
                    <a:pt x="2486" y="122"/>
                  </a:cubicBezTo>
                  <a:cubicBezTo>
                    <a:pt x="2554" y="171"/>
                    <a:pt x="2614" y="229"/>
                    <a:pt x="2671" y="289"/>
                  </a:cubicBezTo>
                  <a:cubicBezTo>
                    <a:pt x="2740" y="363"/>
                    <a:pt x="2804" y="442"/>
                    <a:pt x="2866" y="522"/>
                  </a:cubicBezTo>
                  <a:cubicBezTo>
                    <a:pt x="2872" y="529"/>
                    <a:pt x="2878" y="536"/>
                    <a:pt x="2884" y="543"/>
                  </a:cubicBezTo>
                  <a:cubicBezTo>
                    <a:pt x="2884" y="544"/>
                    <a:pt x="2884" y="545"/>
                    <a:pt x="2884" y="545"/>
                  </a:cubicBezTo>
                  <a:cubicBezTo>
                    <a:pt x="2865" y="546"/>
                    <a:pt x="2847" y="548"/>
                    <a:pt x="2830" y="552"/>
                  </a:cubicBezTo>
                  <a:cubicBezTo>
                    <a:pt x="2788" y="563"/>
                    <a:pt x="2751" y="582"/>
                    <a:pt x="2716" y="606"/>
                  </a:cubicBezTo>
                  <a:cubicBezTo>
                    <a:pt x="2668" y="639"/>
                    <a:pt x="2627" y="679"/>
                    <a:pt x="2588" y="722"/>
                  </a:cubicBezTo>
                  <a:cubicBezTo>
                    <a:pt x="2526" y="788"/>
                    <a:pt x="2472" y="860"/>
                    <a:pt x="2419" y="933"/>
                  </a:cubicBezTo>
                  <a:cubicBezTo>
                    <a:pt x="2365" y="1009"/>
                    <a:pt x="2314" y="1086"/>
                    <a:pt x="2264" y="1164"/>
                  </a:cubicBezTo>
                  <a:cubicBezTo>
                    <a:pt x="2225" y="1224"/>
                    <a:pt x="2187" y="1284"/>
                    <a:pt x="2148" y="1344"/>
                  </a:cubicBezTo>
                  <a:cubicBezTo>
                    <a:pt x="2148" y="1344"/>
                    <a:pt x="2147" y="1344"/>
                    <a:pt x="2146" y="13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>
              <a:off x="-1442" y="2713"/>
              <a:ext cx="2343" cy="434"/>
            </a:xfrm>
            <a:custGeom>
              <a:avLst/>
              <a:gdLst>
                <a:gd name="T0" fmla="*/ 0 w 730"/>
                <a:gd name="T1" fmla="*/ 64 h 135"/>
                <a:gd name="T2" fmla="*/ 67 w 730"/>
                <a:gd name="T3" fmla="*/ 44 h 135"/>
                <a:gd name="T4" fmla="*/ 223 w 730"/>
                <a:gd name="T5" fmla="*/ 10 h 135"/>
                <a:gd name="T6" fmla="*/ 337 w 730"/>
                <a:gd name="T7" fmla="*/ 1 h 135"/>
                <a:gd name="T8" fmla="*/ 461 w 730"/>
                <a:gd name="T9" fmla="*/ 6 h 135"/>
                <a:gd name="T10" fmla="*/ 620 w 730"/>
                <a:gd name="T11" fmla="*/ 33 h 135"/>
                <a:gd name="T12" fmla="*/ 721 w 730"/>
                <a:gd name="T13" fmla="*/ 61 h 135"/>
                <a:gd name="T14" fmla="*/ 730 w 730"/>
                <a:gd name="T15" fmla="*/ 64 h 135"/>
                <a:gd name="T16" fmla="*/ 723 w 730"/>
                <a:gd name="T17" fmla="*/ 67 h 135"/>
                <a:gd name="T18" fmla="*/ 468 w 730"/>
                <a:gd name="T19" fmla="*/ 105 h 135"/>
                <a:gd name="T20" fmla="*/ 277 w 730"/>
                <a:gd name="T21" fmla="*/ 133 h 135"/>
                <a:gd name="T22" fmla="*/ 240 w 730"/>
                <a:gd name="T23" fmla="*/ 132 h 135"/>
                <a:gd name="T24" fmla="*/ 47 w 730"/>
                <a:gd name="T25" fmla="*/ 80 h 135"/>
                <a:gd name="T26" fmla="*/ 0 w 730"/>
                <a:gd name="T27" fmla="*/ 66 h 135"/>
                <a:gd name="T28" fmla="*/ 0 w 730"/>
                <a:gd name="T29" fmla="*/ 64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30" h="135">
                  <a:moveTo>
                    <a:pt x="0" y="64"/>
                  </a:moveTo>
                  <a:cubicBezTo>
                    <a:pt x="23" y="57"/>
                    <a:pt x="45" y="50"/>
                    <a:pt x="67" y="44"/>
                  </a:cubicBezTo>
                  <a:cubicBezTo>
                    <a:pt x="119" y="29"/>
                    <a:pt x="170" y="18"/>
                    <a:pt x="223" y="10"/>
                  </a:cubicBezTo>
                  <a:cubicBezTo>
                    <a:pt x="261" y="4"/>
                    <a:pt x="299" y="2"/>
                    <a:pt x="337" y="1"/>
                  </a:cubicBezTo>
                  <a:cubicBezTo>
                    <a:pt x="379" y="0"/>
                    <a:pt x="420" y="2"/>
                    <a:pt x="461" y="6"/>
                  </a:cubicBezTo>
                  <a:cubicBezTo>
                    <a:pt x="514" y="12"/>
                    <a:pt x="567" y="20"/>
                    <a:pt x="620" y="33"/>
                  </a:cubicBezTo>
                  <a:cubicBezTo>
                    <a:pt x="654" y="42"/>
                    <a:pt x="687" y="52"/>
                    <a:pt x="721" y="61"/>
                  </a:cubicBezTo>
                  <a:cubicBezTo>
                    <a:pt x="724" y="62"/>
                    <a:pt x="726" y="63"/>
                    <a:pt x="730" y="64"/>
                  </a:cubicBezTo>
                  <a:cubicBezTo>
                    <a:pt x="727" y="65"/>
                    <a:pt x="725" y="66"/>
                    <a:pt x="723" y="67"/>
                  </a:cubicBezTo>
                  <a:cubicBezTo>
                    <a:pt x="638" y="79"/>
                    <a:pt x="553" y="92"/>
                    <a:pt x="468" y="105"/>
                  </a:cubicBezTo>
                  <a:cubicBezTo>
                    <a:pt x="405" y="114"/>
                    <a:pt x="341" y="123"/>
                    <a:pt x="277" y="133"/>
                  </a:cubicBezTo>
                  <a:cubicBezTo>
                    <a:pt x="265" y="135"/>
                    <a:pt x="252" y="134"/>
                    <a:pt x="240" y="132"/>
                  </a:cubicBezTo>
                  <a:cubicBezTo>
                    <a:pt x="175" y="117"/>
                    <a:pt x="111" y="98"/>
                    <a:pt x="47" y="80"/>
                  </a:cubicBezTo>
                  <a:cubicBezTo>
                    <a:pt x="32" y="75"/>
                    <a:pt x="16" y="71"/>
                    <a:pt x="0" y="66"/>
                  </a:cubicBezTo>
                  <a:cubicBezTo>
                    <a:pt x="0" y="65"/>
                    <a:pt x="0" y="65"/>
                    <a:pt x="0" y="6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8" t="282" r="138" b="57404"/>
          <a:stretch/>
        </p:blipFill>
        <p:spPr/>
      </p:pic>
      <p:sp>
        <p:nvSpPr>
          <p:cNvPr id="8" name="Freeform 613"/>
          <p:cNvSpPr>
            <a:spLocks/>
          </p:cNvSpPr>
          <p:nvPr/>
        </p:nvSpPr>
        <p:spPr bwMode="auto">
          <a:xfrm>
            <a:off x="1673942" y="-1759875"/>
            <a:ext cx="10984912" cy="7880830"/>
          </a:xfrm>
          <a:custGeom>
            <a:avLst/>
            <a:gdLst>
              <a:gd name="T0" fmla="*/ 2014 w 2310"/>
              <a:gd name="T1" fmla="*/ 1657 h 1657"/>
              <a:gd name="T2" fmla="*/ 1989 w 2310"/>
              <a:gd name="T3" fmla="*/ 1654 h 1657"/>
              <a:gd name="T4" fmla="*/ 1786 w 2310"/>
              <a:gd name="T5" fmla="*/ 1622 h 1657"/>
              <a:gd name="T6" fmla="*/ 1530 w 2310"/>
              <a:gd name="T7" fmla="*/ 1573 h 1657"/>
              <a:gd name="T8" fmla="*/ 1375 w 2310"/>
              <a:gd name="T9" fmla="*/ 1549 h 1657"/>
              <a:gd name="T10" fmla="*/ 1214 w 2310"/>
              <a:gd name="T11" fmla="*/ 1527 h 1657"/>
              <a:gd name="T12" fmla="*/ 1074 w 2310"/>
              <a:gd name="T13" fmla="*/ 1509 h 1657"/>
              <a:gd name="T14" fmla="*/ 898 w 2310"/>
              <a:gd name="T15" fmla="*/ 1485 h 1657"/>
              <a:gd name="T16" fmla="*/ 731 w 2310"/>
              <a:gd name="T17" fmla="*/ 1458 h 1657"/>
              <a:gd name="T18" fmla="*/ 535 w 2310"/>
              <a:gd name="T19" fmla="*/ 1414 h 1657"/>
              <a:gd name="T20" fmla="*/ 185 w 2310"/>
              <a:gd name="T21" fmla="*/ 1320 h 1657"/>
              <a:gd name="T22" fmla="*/ 10 w 2310"/>
              <a:gd name="T23" fmla="*/ 1277 h 1657"/>
              <a:gd name="T24" fmla="*/ 0 w 2310"/>
              <a:gd name="T25" fmla="*/ 1273 h 1657"/>
              <a:gd name="T26" fmla="*/ 37 w 2310"/>
              <a:gd name="T27" fmla="*/ 1278 h 1657"/>
              <a:gd name="T28" fmla="*/ 355 w 2310"/>
              <a:gd name="T29" fmla="*/ 1332 h 1657"/>
              <a:gd name="T30" fmla="*/ 593 w 2310"/>
              <a:gd name="T31" fmla="*/ 1372 h 1657"/>
              <a:gd name="T32" fmla="*/ 773 w 2310"/>
              <a:gd name="T33" fmla="*/ 1394 h 1657"/>
              <a:gd name="T34" fmla="*/ 992 w 2310"/>
              <a:gd name="T35" fmla="*/ 1410 h 1657"/>
              <a:gd name="T36" fmla="*/ 1205 w 2310"/>
              <a:gd name="T37" fmla="*/ 1417 h 1657"/>
              <a:gd name="T38" fmla="*/ 1453 w 2310"/>
              <a:gd name="T39" fmla="*/ 1427 h 1657"/>
              <a:gd name="T40" fmla="*/ 1597 w 2310"/>
              <a:gd name="T41" fmla="*/ 1438 h 1657"/>
              <a:gd name="T42" fmla="*/ 1859 w 2310"/>
              <a:gd name="T43" fmla="*/ 1447 h 1657"/>
              <a:gd name="T44" fmla="*/ 2013 w 2310"/>
              <a:gd name="T45" fmla="*/ 1430 h 1657"/>
              <a:gd name="T46" fmla="*/ 2091 w 2310"/>
              <a:gd name="T47" fmla="*/ 1402 h 1657"/>
              <a:gd name="T48" fmla="*/ 2174 w 2310"/>
              <a:gd name="T49" fmla="*/ 1311 h 1657"/>
              <a:gd name="T50" fmla="*/ 2203 w 2310"/>
              <a:gd name="T51" fmla="*/ 1196 h 1657"/>
              <a:gd name="T52" fmla="*/ 2202 w 2310"/>
              <a:gd name="T53" fmla="*/ 1022 h 1657"/>
              <a:gd name="T54" fmla="*/ 2153 w 2310"/>
              <a:gd name="T55" fmla="*/ 771 h 1657"/>
              <a:gd name="T56" fmla="*/ 2060 w 2310"/>
              <a:gd name="T57" fmla="*/ 444 h 1657"/>
              <a:gd name="T58" fmla="*/ 1970 w 2310"/>
              <a:gd name="T59" fmla="*/ 200 h 1657"/>
              <a:gd name="T60" fmla="*/ 1901 w 2310"/>
              <a:gd name="T61" fmla="*/ 69 h 1657"/>
              <a:gd name="T62" fmla="*/ 1914 w 2310"/>
              <a:gd name="T63" fmla="*/ 37 h 1657"/>
              <a:gd name="T64" fmla="*/ 1912 w 2310"/>
              <a:gd name="T65" fmla="*/ 12 h 1657"/>
              <a:gd name="T66" fmla="*/ 1910 w 2310"/>
              <a:gd name="T67" fmla="*/ 0 h 1657"/>
              <a:gd name="T68" fmla="*/ 1915 w 2310"/>
              <a:gd name="T69" fmla="*/ 9 h 1657"/>
              <a:gd name="T70" fmla="*/ 1960 w 2310"/>
              <a:gd name="T71" fmla="*/ 118 h 1657"/>
              <a:gd name="T72" fmla="*/ 2157 w 2310"/>
              <a:gd name="T73" fmla="*/ 679 h 1657"/>
              <a:gd name="T74" fmla="*/ 2263 w 2310"/>
              <a:gd name="T75" fmla="*/ 1059 h 1657"/>
              <a:gd name="T76" fmla="*/ 2298 w 2310"/>
              <a:gd name="T77" fmla="*/ 1236 h 1657"/>
              <a:gd name="T78" fmla="*/ 2308 w 2310"/>
              <a:gd name="T79" fmla="*/ 1347 h 1657"/>
              <a:gd name="T80" fmla="*/ 2310 w 2310"/>
              <a:gd name="T81" fmla="*/ 1356 h 1657"/>
              <a:gd name="T82" fmla="*/ 2310 w 2310"/>
              <a:gd name="T83" fmla="*/ 1415 h 1657"/>
              <a:gd name="T84" fmla="*/ 2308 w 2310"/>
              <a:gd name="T85" fmla="*/ 1428 h 1657"/>
              <a:gd name="T86" fmla="*/ 2295 w 2310"/>
              <a:gd name="T87" fmla="*/ 1509 h 1657"/>
              <a:gd name="T88" fmla="*/ 2212 w 2310"/>
              <a:gd name="T89" fmla="*/ 1619 h 1657"/>
              <a:gd name="T90" fmla="*/ 2114 w 2310"/>
              <a:gd name="T91" fmla="*/ 1653 h 1657"/>
              <a:gd name="T92" fmla="*/ 2089 w 2310"/>
              <a:gd name="T93" fmla="*/ 1657 h 1657"/>
              <a:gd name="T94" fmla="*/ 2014 w 2310"/>
              <a:gd name="T95" fmla="*/ 1657 h 16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310" h="1657">
                <a:moveTo>
                  <a:pt x="2014" y="1657"/>
                </a:moveTo>
                <a:cubicBezTo>
                  <a:pt x="2006" y="1656"/>
                  <a:pt x="1997" y="1655"/>
                  <a:pt x="1989" y="1654"/>
                </a:cubicBezTo>
                <a:cubicBezTo>
                  <a:pt x="1921" y="1646"/>
                  <a:pt x="1853" y="1634"/>
                  <a:pt x="1786" y="1622"/>
                </a:cubicBezTo>
                <a:cubicBezTo>
                  <a:pt x="1701" y="1606"/>
                  <a:pt x="1615" y="1589"/>
                  <a:pt x="1530" y="1573"/>
                </a:cubicBezTo>
                <a:cubicBezTo>
                  <a:pt x="1479" y="1564"/>
                  <a:pt x="1427" y="1557"/>
                  <a:pt x="1375" y="1549"/>
                </a:cubicBezTo>
                <a:cubicBezTo>
                  <a:pt x="1322" y="1542"/>
                  <a:pt x="1268" y="1534"/>
                  <a:pt x="1214" y="1527"/>
                </a:cubicBezTo>
                <a:cubicBezTo>
                  <a:pt x="1167" y="1521"/>
                  <a:pt x="1121" y="1515"/>
                  <a:pt x="1074" y="1509"/>
                </a:cubicBezTo>
                <a:cubicBezTo>
                  <a:pt x="1015" y="1501"/>
                  <a:pt x="957" y="1493"/>
                  <a:pt x="898" y="1485"/>
                </a:cubicBezTo>
                <a:cubicBezTo>
                  <a:pt x="842" y="1476"/>
                  <a:pt x="787" y="1467"/>
                  <a:pt x="731" y="1458"/>
                </a:cubicBezTo>
                <a:cubicBezTo>
                  <a:pt x="665" y="1447"/>
                  <a:pt x="600" y="1430"/>
                  <a:pt x="535" y="1414"/>
                </a:cubicBezTo>
                <a:cubicBezTo>
                  <a:pt x="418" y="1386"/>
                  <a:pt x="302" y="1352"/>
                  <a:pt x="185" y="1320"/>
                </a:cubicBezTo>
                <a:cubicBezTo>
                  <a:pt x="127" y="1305"/>
                  <a:pt x="69" y="1291"/>
                  <a:pt x="10" y="1277"/>
                </a:cubicBezTo>
                <a:cubicBezTo>
                  <a:pt x="7" y="1276"/>
                  <a:pt x="3" y="1275"/>
                  <a:pt x="0" y="1273"/>
                </a:cubicBezTo>
                <a:cubicBezTo>
                  <a:pt x="12" y="1275"/>
                  <a:pt x="24" y="1276"/>
                  <a:pt x="37" y="1278"/>
                </a:cubicBezTo>
                <a:cubicBezTo>
                  <a:pt x="143" y="1292"/>
                  <a:pt x="249" y="1313"/>
                  <a:pt x="355" y="1332"/>
                </a:cubicBezTo>
                <a:cubicBezTo>
                  <a:pt x="434" y="1346"/>
                  <a:pt x="514" y="1360"/>
                  <a:pt x="593" y="1372"/>
                </a:cubicBezTo>
                <a:cubicBezTo>
                  <a:pt x="653" y="1381"/>
                  <a:pt x="713" y="1388"/>
                  <a:pt x="773" y="1394"/>
                </a:cubicBezTo>
                <a:cubicBezTo>
                  <a:pt x="846" y="1402"/>
                  <a:pt x="919" y="1407"/>
                  <a:pt x="992" y="1410"/>
                </a:cubicBezTo>
                <a:cubicBezTo>
                  <a:pt x="1063" y="1412"/>
                  <a:pt x="1134" y="1415"/>
                  <a:pt x="1205" y="1417"/>
                </a:cubicBezTo>
                <a:cubicBezTo>
                  <a:pt x="1288" y="1420"/>
                  <a:pt x="1370" y="1423"/>
                  <a:pt x="1453" y="1427"/>
                </a:cubicBezTo>
                <a:cubicBezTo>
                  <a:pt x="1501" y="1430"/>
                  <a:pt x="1549" y="1434"/>
                  <a:pt x="1597" y="1438"/>
                </a:cubicBezTo>
                <a:cubicBezTo>
                  <a:pt x="1684" y="1444"/>
                  <a:pt x="1771" y="1450"/>
                  <a:pt x="1859" y="1447"/>
                </a:cubicBezTo>
                <a:cubicBezTo>
                  <a:pt x="1911" y="1446"/>
                  <a:pt x="1962" y="1442"/>
                  <a:pt x="2013" y="1430"/>
                </a:cubicBezTo>
                <a:cubicBezTo>
                  <a:pt x="2040" y="1424"/>
                  <a:pt x="2067" y="1415"/>
                  <a:pt x="2091" y="1402"/>
                </a:cubicBezTo>
                <a:cubicBezTo>
                  <a:pt x="2130" y="1382"/>
                  <a:pt x="2157" y="1352"/>
                  <a:pt x="2174" y="1311"/>
                </a:cubicBezTo>
                <a:cubicBezTo>
                  <a:pt x="2189" y="1274"/>
                  <a:pt x="2198" y="1236"/>
                  <a:pt x="2203" y="1196"/>
                </a:cubicBezTo>
                <a:cubicBezTo>
                  <a:pt x="2210" y="1138"/>
                  <a:pt x="2208" y="1080"/>
                  <a:pt x="2202" y="1022"/>
                </a:cubicBezTo>
                <a:cubicBezTo>
                  <a:pt x="2192" y="937"/>
                  <a:pt x="2173" y="854"/>
                  <a:pt x="2153" y="771"/>
                </a:cubicBezTo>
                <a:cubicBezTo>
                  <a:pt x="2126" y="661"/>
                  <a:pt x="2096" y="552"/>
                  <a:pt x="2060" y="444"/>
                </a:cubicBezTo>
                <a:cubicBezTo>
                  <a:pt x="2033" y="362"/>
                  <a:pt x="2005" y="280"/>
                  <a:pt x="1970" y="200"/>
                </a:cubicBezTo>
                <a:cubicBezTo>
                  <a:pt x="1951" y="155"/>
                  <a:pt x="1930" y="111"/>
                  <a:pt x="1901" y="69"/>
                </a:cubicBezTo>
                <a:cubicBezTo>
                  <a:pt x="1911" y="61"/>
                  <a:pt x="1915" y="50"/>
                  <a:pt x="1914" y="37"/>
                </a:cubicBezTo>
                <a:cubicBezTo>
                  <a:pt x="1914" y="29"/>
                  <a:pt x="1913" y="21"/>
                  <a:pt x="1912" y="12"/>
                </a:cubicBezTo>
                <a:cubicBezTo>
                  <a:pt x="1911" y="8"/>
                  <a:pt x="1910" y="4"/>
                  <a:pt x="1910" y="0"/>
                </a:cubicBezTo>
                <a:cubicBezTo>
                  <a:pt x="1912" y="3"/>
                  <a:pt x="1914" y="5"/>
                  <a:pt x="1915" y="9"/>
                </a:cubicBezTo>
                <a:cubicBezTo>
                  <a:pt x="1930" y="45"/>
                  <a:pt x="1945" y="81"/>
                  <a:pt x="1960" y="118"/>
                </a:cubicBezTo>
                <a:cubicBezTo>
                  <a:pt x="2032" y="303"/>
                  <a:pt x="2098" y="490"/>
                  <a:pt x="2157" y="679"/>
                </a:cubicBezTo>
                <a:cubicBezTo>
                  <a:pt x="2196" y="805"/>
                  <a:pt x="2232" y="931"/>
                  <a:pt x="2263" y="1059"/>
                </a:cubicBezTo>
                <a:cubicBezTo>
                  <a:pt x="2277" y="1117"/>
                  <a:pt x="2289" y="1176"/>
                  <a:pt x="2298" y="1236"/>
                </a:cubicBezTo>
                <a:cubicBezTo>
                  <a:pt x="2303" y="1273"/>
                  <a:pt x="2308" y="1310"/>
                  <a:pt x="2308" y="1347"/>
                </a:cubicBezTo>
                <a:cubicBezTo>
                  <a:pt x="2309" y="1350"/>
                  <a:pt x="2310" y="1353"/>
                  <a:pt x="2310" y="1356"/>
                </a:cubicBezTo>
                <a:cubicBezTo>
                  <a:pt x="2310" y="1375"/>
                  <a:pt x="2310" y="1395"/>
                  <a:pt x="2310" y="1415"/>
                </a:cubicBezTo>
                <a:cubicBezTo>
                  <a:pt x="2309" y="1419"/>
                  <a:pt x="2308" y="1424"/>
                  <a:pt x="2308" y="1428"/>
                </a:cubicBezTo>
                <a:cubicBezTo>
                  <a:pt x="2308" y="1456"/>
                  <a:pt x="2303" y="1483"/>
                  <a:pt x="2295" y="1509"/>
                </a:cubicBezTo>
                <a:cubicBezTo>
                  <a:pt x="2280" y="1555"/>
                  <a:pt x="2253" y="1593"/>
                  <a:pt x="2212" y="1619"/>
                </a:cubicBezTo>
                <a:cubicBezTo>
                  <a:pt x="2182" y="1638"/>
                  <a:pt x="2148" y="1648"/>
                  <a:pt x="2114" y="1653"/>
                </a:cubicBezTo>
                <a:cubicBezTo>
                  <a:pt x="2105" y="1654"/>
                  <a:pt x="2097" y="1656"/>
                  <a:pt x="2089" y="1657"/>
                </a:cubicBezTo>
                <a:cubicBezTo>
                  <a:pt x="2064" y="1657"/>
                  <a:pt x="2039" y="1657"/>
                  <a:pt x="2014" y="1657"/>
                </a:cubicBezTo>
                <a:close/>
              </a:path>
            </a:pathLst>
          </a:custGeom>
          <a:solidFill>
            <a:srgbClr val="BF9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Title 4"/>
          <p:cNvSpPr txBox="1">
            <a:spLocks/>
          </p:cNvSpPr>
          <p:nvPr/>
        </p:nvSpPr>
        <p:spPr>
          <a:xfrm>
            <a:off x="1778328" y="2868095"/>
            <a:ext cx="3591957" cy="560905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pPr algn="l"/>
            <a:r>
              <a:rPr lang="en-US" sz="4000" dirty="0" smtClean="0">
                <a:latin typeface="Arial Black" panose="020B0A04020102020204" pitchFamily="34" charset="0"/>
              </a:rPr>
              <a:t>LOGO HERE</a:t>
            </a:r>
          </a:p>
        </p:txBody>
      </p:sp>
    </p:spTree>
    <p:extLst>
      <p:ext uri="{BB962C8B-B14F-4D97-AF65-F5344CB8AC3E}">
        <p14:creationId xmlns:p14="http://schemas.microsoft.com/office/powerpoint/2010/main" val="176222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1" b="7821"/>
          <a:stretch>
            <a:fillRect/>
          </a:stretch>
        </p:blipFill>
        <p:spPr/>
      </p:pic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67200" y="2782668"/>
            <a:ext cx="3479800" cy="646331"/>
          </a:xfrm>
          <a:prstGeom prst="rect">
            <a:avLst/>
          </a:prstGeom>
          <a:solidFill>
            <a:srgbClr val="BF9000">
              <a:alpha val="1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2540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6604000"/>
            <a:ext cx="12192000" cy="2540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546600" y="2782669"/>
            <a:ext cx="309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Thank you</a:t>
            </a:r>
            <a:endParaRPr 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002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1904">
            <a:off x="-2572881" y="3403099"/>
            <a:ext cx="8840846" cy="2452251"/>
          </a:xfrm>
          <a:prstGeom prst="rect">
            <a:avLst/>
          </a:prstGeom>
        </p:spPr>
      </p:pic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47" r="3674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4586513" y="2073773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About us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6513" y="2607574"/>
            <a:ext cx="53993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4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popularised</a:t>
            </a:r>
            <a:r>
              <a:rPr lang="en-US" sz="1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the 1960s with the release of </a:t>
            </a:r>
            <a:r>
              <a:rPr lang="en-US" sz="1400" b="0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Letraset</a:t>
            </a:r>
            <a:r>
              <a:rPr lang="en-US" sz="1400" b="0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sheets containing Lorem Ipsum passages, and more recently with desktop publishing software like Aldus PageMaker including versions of Lorem Ipsum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1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" r="6096"/>
          <a:stretch>
            <a:fillRect/>
          </a:stretch>
        </p:blipFill>
        <p:spPr>
          <a:xfrm>
            <a:off x="0" y="0"/>
            <a:ext cx="9032875" cy="6858000"/>
          </a:xfrm>
        </p:spPr>
      </p:pic>
      <p:sp>
        <p:nvSpPr>
          <p:cNvPr id="3" name="Rectangle 2"/>
          <p:cNvSpPr/>
          <p:nvPr/>
        </p:nvSpPr>
        <p:spPr>
          <a:xfrm>
            <a:off x="4604657" y="0"/>
            <a:ext cx="7587343" cy="6868885"/>
          </a:xfrm>
          <a:custGeom>
            <a:avLst/>
            <a:gdLst>
              <a:gd name="connsiteX0" fmla="*/ 0 w 4691743"/>
              <a:gd name="connsiteY0" fmla="*/ 0 h 6858000"/>
              <a:gd name="connsiteX1" fmla="*/ 4691743 w 4691743"/>
              <a:gd name="connsiteY1" fmla="*/ 0 h 6858000"/>
              <a:gd name="connsiteX2" fmla="*/ 4691743 w 4691743"/>
              <a:gd name="connsiteY2" fmla="*/ 6858000 h 6858000"/>
              <a:gd name="connsiteX3" fmla="*/ 0 w 4691743"/>
              <a:gd name="connsiteY3" fmla="*/ 6858000 h 6858000"/>
              <a:gd name="connsiteX4" fmla="*/ 0 w 4691743"/>
              <a:gd name="connsiteY4" fmla="*/ 0 h 6858000"/>
              <a:gd name="connsiteX0" fmla="*/ 2895600 w 7587343"/>
              <a:gd name="connsiteY0" fmla="*/ 0 h 6868885"/>
              <a:gd name="connsiteX1" fmla="*/ 7587343 w 7587343"/>
              <a:gd name="connsiteY1" fmla="*/ 0 h 6868885"/>
              <a:gd name="connsiteX2" fmla="*/ 7587343 w 7587343"/>
              <a:gd name="connsiteY2" fmla="*/ 6858000 h 6868885"/>
              <a:gd name="connsiteX3" fmla="*/ 0 w 7587343"/>
              <a:gd name="connsiteY3" fmla="*/ 6868885 h 6868885"/>
              <a:gd name="connsiteX4" fmla="*/ 2895600 w 7587343"/>
              <a:gd name="connsiteY4" fmla="*/ 0 h 6868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7343" h="6868885">
                <a:moveTo>
                  <a:pt x="2895600" y="0"/>
                </a:moveTo>
                <a:lnTo>
                  <a:pt x="7587343" y="0"/>
                </a:lnTo>
                <a:lnTo>
                  <a:pt x="7587343" y="6858000"/>
                </a:lnTo>
                <a:lnTo>
                  <a:pt x="0" y="6868885"/>
                </a:lnTo>
                <a:lnTo>
                  <a:pt x="2895600" y="0"/>
                </a:lnTo>
                <a:close/>
              </a:path>
            </a:pathLst>
          </a:cu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0070" flipH="1">
            <a:off x="6028481" y="-217100"/>
            <a:ext cx="1138782" cy="751810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725367" y="2779932"/>
            <a:ext cx="4844333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400" b="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popularised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the 1960s with the release of </a:t>
            </a:r>
            <a:r>
              <a:rPr lang="en-US" sz="1400" b="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Letraset</a:t>
            </a:r>
            <a:r>
              <a:rPr lang="en-US" sz="1400" b="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sheets containing Lorem Ipsum passages, and more recently with desktop publishing software like Aldus PageMaker including versions of Lorem Ipsum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3031" y="2253344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anose="020B0A04020102020204" pitchFamily="34" charset="0"/>
              </a:rPr>
              <a:t>Heading</a:t>
            </a:r>
            <a:endParaRPr lang="en-US" sz="36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6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1" r="23741"/>
          <a:stretch>
            <a:fillRect/>
          </a:stretch>
        </p:blipFill>
        <p:spPr>
          <a:xfrm>
            <a:off x="0" y="0"/>
            <a:ext cx="5411788" cy="6870700"/>
          </a:xfrm>
        </p:spPr>
      </p:pic>
      <p:sp>
        <p:nvSpPr>
          <p:cNvPr id="16" name="Rectangle 15"/>
          <p:cNvSpPr/>
          <p:nvPr/>
        </p:nvSpPr>
        <p:spPr>
          <a:xfrm>
            <a:off x="0" y="1067"/>
            <a:ext cx="5412044" cy="6881648"/>
          </a:xfrm>
          <a:custGeom>
            <a:avLst/>
            <a:gdLst>
              <a:gd name="connsiteX0" fmla="*/ 0 w 5412044"/>
              <a:gd name="connsiteY0" fmla="*/ 0 h 6870359"/>
              <a:gd name="connsiteX1" fmla="*/ 5412044 w 5412044"/>
              <a:gd name="connsiteY1" fmla="*/ 0 h 6870359"/>
              <a:gd name="connsiteX2" fmla="*/ 5412044 w 5412044"/>
              <a:gd name="connsiteY2" fmla="*/ 6870359 h 6870359"/>
              <a:gd name="connsiteX3" fmla="*/ 0 w 5412044"/>
              <a:gd name="connsiteY3" fmla="*/ 6870359 h 6870359"/>
              <a:gd name="connsiteX4" fmla="*/ 0 w 5412044"/>
              <a:gd name="connsiteY4" fmla="*/ 0 h 6870359"/>
              <a:gd name="connsiteX0" fmla="*/ 0 w 5412044"/>
              <a:gd name="connsiteY0" fmla="*/ 0 h 6881648"/>
              <a:gd name="connsiteX1" fmla="*/ 5412044 w 5412044"/>
              <a:gd name="connsiteY1" fmla="*/ 0 h 6881648"/>
              <a:gd name="connsiteX2" fmla="*/ 3199422 w 5412044"/>
              <a:gd name="connsiteY2" fmla="*/ 6881648 h 6881648"/>
              <a:gd name="connsiteX3" fmla="*/ 0 w 5412044"/>
              <a:gd name="connsiteY3" fmla="*/ 6870359 h 6881648"/>
              <a:gd name="connsiteX4" fmla="*/ 0 w 5412044"/>
              <a:gd name="connsiteY4" fmla="*/ 0 h 6881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12044" h="6881648">
                <a:moveTo>
                  <a:pt x="0" y="0"/>
                </a:moveTo>
                <a:lnTo>
                  <a:pt x="5412044" y="0"/>
                </a:lnTo>
                <a:lnTo>
                  <a:pt x="3199422" y="6881648"/>
                </a:lnTo>
                <a:lnTo>
                  <a:pt x="0" y="6870359"/>
                </a:lnTo>
                <a:lnTo>
                  <a:pt x="0" y="0"/>
                </a:lnTo>
                <a:close/>
              </a:path>
            </a:pathLst>
          </a:custGeom>
          <a:solidFill>
            <a:srgbClr val="BF9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5417" flipH="1">
            <a:off x="4255357" y="-170580"/>
            <a:ext cx="1138782" cy="7518105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>
            <a:off x="5736017" y="4058106"/>
            <a:ext cx="5238045" cy="0"/>
          </a:xfrm>
          <a:prstGeom prst="line">
            <a:avLst/>
          </a:prstGeom>
          <a:ln w="50800"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736017" y="4058106"/>
            <a:ext cx="3725333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9374455" y="3982501"/>
            <a:ext cx="173789" cy="1737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9286418" y="357372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Roboto Condensed" charset="0"/>
                <a:ea typeface="Roboto Condensed" charset="0"/>
                <a:cs typeface="Roboto Condensed" charset="0"/>
              </a:rPr>
              <a:t>75%</a:t>
            </a:r>
            <a:endParaRPr lang="en-US" b="1" dirty="0"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57716" y="3652751"/>
            <a:ext cx="1676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BF9000"/>
                </a:solidFill>
                <a:latin typeface="Arial Black" panose="020B0A04020102020204" pitchFamily="34" charset="0"/>
                <a:ea typeface="Roboto Condensed Light" charset="0"/>
                <a:cs typeface="Arial" panose="020B0604020202020204" pitchFamily="34" charset="0"/>
              </a:rPr>
              <a:t>Lorem ipsum</a:t>
            </a:r>
            <a:endParaRPr lang="en-US" sz="1600" b="1" dirty="0">
              <a:solidFill>
                <a:srgbClr val="BF9000"/>
              </a:solidFill>
              <a:latin typeface="Arial Black" panose="020B0A04020102020204" pitchFamily="34" charset="0"/>
              <a:ea typeface="Roboto Condensed Light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5736017" y="4772904"/>
            <a:ext cx="5238045" cy="0"/>
          </a:xfrm>
          <a:prstGeom prst="line">
            <a:avLst/>
          </a:prstGeom>
          <a:ln w="50800"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736017" y="4772904"/>
            <a:ext cx="23480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8052314" y="4697299"/>
            <a:ext cx="173789" cy="1737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7964277" y="4288526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Roboto Condensed" charset="0"/>
                <a:ea typeface="Roboto Condensed" charset="0"/>
                <a:cs typeface="Roboto Condensed" charset="0"/>
              </a:rPr>
              <a:t>48%</a:t>
            </a:r>
            <a:endParaRPr lang="en-US" b="1" dirty="0"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657716" y="4367549"/>
            <a:ext cx="16765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BF9000"/>
                </a:solidFill>
                <a:latin typeface="Arial Black" panose="020B0A04020102020204" pitchFamily="34" charset="0"/>
                <a:ea typeface="Roboto Condensed Light" charset="0"/>
                <a:cs typeface="Roboto Condensed Light" charset="0"/>
              </a:rPr>
              <a:t>Lorem ipsum</a:t>
            </a:r>
            <a:endParaRPr lang="en-US" sz="1600" b="1" dirty="0">
              <a:solidFill>
                <a:srgbClr val="BF9000"/>
              </a:solidFill>
              <a:latin typeface="Arial Black" panose="020B0A04020102020204" pitchFamily="34" charset="0"/>
              <a:ea typeface="Roboto Condensed Light" charset="0"/>
              <a:cs typeface="Roboto Condensed Light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5736017" y="5487702"/>
            <a:ext cx="5238045" cy="0"/>
          </a:xfrm>
          <a:prstGeom prst="line">
            <a:avLst/>
          </a:prstGeom>
          <a:ln w="50800">
            <a:solidFill>
              <a:schemeClr val="bg1">
                <a:lumMod val="90000"/>
                <a:lumOff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46" idx="2"/>
          </p:cNvCxnSpPr>
          <p:nvPr/>
        </p:nvCxnSpPr>
        <p:spPr>
          <a:xfrm>
            <a:off x="5736017" y="5487702"/>
            <a:ext cx="4542447" cy="1129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10278464" y="5412097"/>
            <a:ext cx="173789" cy="173789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10190427" y="5003324"/>
            <a:ext cx="566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Roboto Condensed" charset="0"/>
                <a:ea typeface="Roboto Condensed" charset="0"/>
                <a:cs typeface="Roboto Condensed" charset="0"/>
              </a:rPr>
              <a:t>90%</a:t>
            </a:r>
            <a:endParaRPr lang="en-US" b="1" dirty="0">
              <a:latin typeface="Roboto Condensed" charset="0"/>
              <a:ea typeface="Roboto Condensed" charset="0"/>
              <a:cs typeface="Roboto Condensed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657717" y="5082347"/>
            <a:ext cx="16765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BF9000"/>
                </a:solidFill>
                <a:latin typeface="Arial Black" panose="020B0A04020102020204" pitchFamily="34" charset="0"/>
                <a:ea typeface="Roboto Condensed Light" charset="0"/>
                <a:cs typeface="Roboto Condensed Light" charset="0"/>
              </a:rPr>
              <a:t>Lorem ipsum</a:t>
            </a:r>
            <a:endParaRPr lang="en-US" sz="1600" b="1" dirty="0">
              <a:solidFill>
                <a:srgbClr val="BF9000"/>
              </a:solidFill>
              <a:latin typeface="Arial Black" panose="020B0A04020102020204" pitchFamily="34" charset="0"/>
              <a:ea typeface="Roboto Condensed Light" charset="0"/>
              <a:cs typeface="Roboto Condensed Light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 flipH="1">
            <a:off x="3136047" y="-12358"/>
            <a:ext cx="2242130" cy="700018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652832" y="2095400"/>
            <a:ext cx="510377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4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4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and typesetting industry. </a:t>
            </a:r>
            <a:r>
              <a:rPr lang="en-US" sz="14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4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4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 It has survived not only five centuries,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29221" y="1560975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F9000"/>
                </a:solidFill>
                <a:latin typeface="Arial Black" panose="020B0A04020102020204" pitchFamily="34" charset="0"/>
              </a:rPr>
              <a:t>Heading</a:t>
            </a:r>
            <a:endParaRPr lang="en-US" sz="3600" dirty="0">
              <a:solidFill>
                <a:srgbClr val="BF9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61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3" b="7533"/>
          <a:stretch>
            <a:fillRect/>
          </a:stretch>
        </p:blipFill>
        <p:spPr/>
      </p:pic>
      <p:sp>
        <p:nvSpPr>
          <p:cNvPr id="27" name="Rectangle 26"/>
          <p:cNvSpPr/>
          <p:nvPr/>
        </p:nvSpPr>
        <p:spPr>
          <a:xfrm>
            <a:off x="0" y="0"/>
            <a:ext cx="12251692" cy="6858000"/>
          </a:xfrm>
          <a:prstGeom prst="rect">
            <a:avLst/>
          </a:prstGeom>
          <a:solidFill>
            <a:schemeClr val="tx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4571973" y="2328193"/>
            <a:ext cx="3026928" cy="2993107"/>
          </a:xfrm>
          <a:prstGeom prst="roundRect">
            <a:avLst/>
          </a:prstGeom>
          <a:solidFill>
            <a:srgbClr val="BF9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7922725" y="2328193"/>
            <a:ext cx="3026928" cy="2993107"/>
          </a:xfrm>
          <a:prstGeom prst="roundRect">
            <a:avLst/>
          </a:prstGeom>
          <a:solidFill>
            <a:srgbClr val="BF9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21220" y="2328193"/>
            <a:ext cx="3026928" cy="2993107"/>
          </a:xfrm>
          <a:prstGeom prst="roundRect">
            <a:avLst/>
          </a:prstGeom>
          <a:solidFill>
            <a:srgbClr val="BF9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074075" y="1238250"/>
            <a:ext cx="4043850" cy="623888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BF9000"/>
                </a:solidFill>
                <a:latin typeface="Arial Black" panose="020B0A04020102020204" pitchFamily="34" charset="0"/>
              </a:rPr>
              <a:t>OUR </a:t>
            </a:r>
            <a:r>
              <a:rPr lang="en-US" sz="4000" dirty="0" smtClean="0">
                <a:solidFill>
                  <a:srgbClr val="BF9000"/>
                </a:solidFill>
                <a:latin typeface="Arial Black" panose="020B0A04020102020204" pitchFamily="34" charset="0"/>
              </a:rPr>
              <a:t>SERVICES</a:t>
            </a:r>
            <a:endParaRPr lang="en-US" sz="3600" dirty="0">
              <a:solidFill>
                <a:srgbClr val="BF9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39215" y="2592661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87585" y="3981504"/>
            <a:ext cx="30168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and typesetting industry.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has been the industry's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standard.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Playfair Display" charset="0"/>
              <a:cs typeface="Arial" panose="020B0604020202020204" pitchFamily="34" charset="0"/>
            </a:endParaRP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4587584" y="3430810"/>
            <a:ext cx="3016828" cy="3700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r>
              <a:rPr lang="en-US" sz="1800" dirty="0" smtClean="0">
                <a:latin typeface="Arial Black" panose="020B0A04020102020204" pitchFamily="34" charset="0"/>
              </a:rPr>
              <a:t>Lorem ipsum</a:t>
            </a:r>
            <a:endParaRPr lang="en-US" sz="1800" dirty="0">
              <a:latin typeface="Arial Black" panose="020B0A040201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5784270" y="3884729"/>
            <a:ext cx="613064" cy="0"/>
          </a:xfrm>
          <a:prstGeom prst="line">
            <a:avLst/>
          </a:prstGeom>
          <a:ln>
            <a:solidFill>
              <a:schemeClr val="bg1">
                <a:alpha val="9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200843" y="2592661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943848" y="3981504"/>
            <a:ext cx="30168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and typesetting industry.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has been the industry's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standard.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Playfair Display" charset="0"/>
              <a:cs typeface="Arial" panose="020B0604020202020204" pitchFamily="34" charset="0"/>
            </a:endParaRPr>
          </a:p>
        </p:txBody>
      </p:sp>
      <p:sp>
        <p:nvSpPr>
          <p:cNvPr id="20" name="Title 4"/>
          <p:cNvSpPr txBox="1">
            <a:spLocks/>
          </p:cNvSpPr>
          <p:nvPr/>
        </p:nvSpPr>
        <p:spPr>
          <a:xfrm>
            <a:off x="7943847" y="3430810"/>
            <a:ext cx="3016828" cy="3700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r>
              <a:rPr lang="en-US" sz="1800" dirty="0" smtClean="0">
                <a:latin typeface="Arial Black" panose="020B0A04020102020204" pitchFamily="34" charset="0"/>
              </a:rPr>
              <a:t>Lorem ipsum</a:t>
            </a:r>
            <a:endParaRPr lang="en-US" sz="1800" dirty="0">
              <a:latin typeface="Arial Black" panose="020B0A040201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140533" y="3884729"/>
            <a:ext cx="613064" cy="0"/>
          </a:xfrm>
          <a:prstGeom prst="line">
            <a:avLst/>
          </a:prstGeom>
          <a:ln>
            <a:solidFill>
              <a:schemeClr val="bg1">
                <a:alpha val="9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482844" y="2592661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  <a:ea typeface="linea-basic-10" charset="0"/>
                <a:cs typeface="linea-basic-10" charset="0"/>
              </a:rPr>
              <a:t>1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31321" y="3981504"/>
            <a:ext cx="301682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and typesetting industry.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has been the industry's 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standard.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ea typeface="Playfair Display" charset="0"/>
              <a:cs typeface="Arial" panose="020B0604020202020204" pitchFamily="34" charset="0"/>
            </a:endParaRP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1231320" y="3430810"/>
            <a:ext cx="3016828" cy="3700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r>
              <a:rPr lang="en-US" sz="1800" dirty="0" smtClean="0">
                <a:latin typeface="Arial Black" panose="020B0A04020102020204" pitchFamily="34" charset="0"/>
              </a:rPr>
              <a:t>Lorem ipsum</a:t>
            </a:r>
            <a:endParaRPr lang="en-US" sz="1800" dirty="0">
              <a:latin typeface="Arial Black" panose="020B0A0402010202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428006" y="3884729"/>
            <a:ext cx="613064" cy="0"/>
          </a:xfrm>
          <a:prstGeom prst="line">
            <a:avLst/>
          </a:prstGeom>
          <a:ln>
            <a:solidFill>
              <a:schemeClr val="bg1">
                <a:alpha val="9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520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8" r="5958"/>
          <a:stretch>
            <a:fillRect/>
          </a:stretch>
        </p:blipFill>
        <p:spPr/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1402">
            <a:off x="1679970" y="-482297"/>
            <a:ext cx="1138782" cy="75181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74619" y="1547166"/>
            <a:ext cx="34998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4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4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and typesetting industry. </a:t>
            </a:r>
            <a:r>
              <a:rPr lang="en-US" sz="14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4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4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 It has survived not only five centuries,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06306" y="1026019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F9000"/>
                </a:solidFill>
                <a:latin typeface="Arial Black" panose="020B0A04020102020204" pitchFamily="34" charset="0"/>
              </a:rPr>
              <a:t>Text here</a:t>
            </a:r>
            <a:endParaRPr lang="en-US" sz="3600" dirty="0">
              <a:solidFill>
                <a:srgbClr val="BF9000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374619" y="3426550"/>
            <a:ext cx="349988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4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4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and typesetting industry. </a:t>
            </a:r>
            <a:r>
              <a:rPr lang="en-US" sz="14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4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4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has been the industry's standard dummy text ever since the 1500s, when an unknown printer took a galley of type and scrambled it to make a type specimen book. It has survived not only five centuries,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-12358"/>
            <a:ext cx="8069943" cy="6870357"/>
          </a:xfrm>
          <a:prstGeom prst="rect">
            <a:avLst/>
          </a:prstGeom>
          <a:solidFill>
            <a:srgbClr val="BF9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iamond 41"/>
          <p:cNvSpPr/>
          <p:nvPr/>
        </p:nvSpPr>
        <p:spPr>
          <a:xfrm>
            <a:off x="7980158" y="2017749"/>
            <a:ext cx="2958958" cy="2958958"/>
          </a:xfrm>
          <a:prstGeom prst="diamond">
            <a:avLst/>
          </a:prstGeom>
          <a:solidFill>
            <a:schemeClr val="bg1"/>
          </a:solidFill>
          <a:ln>
            <a:gradFill>
              <a:gsLst>
                <a:gs pos="0">
                  <a:schemeClr val="tx1"/>
                </a:gs>
                <a:gs pos="100000">
                  <a:srgbClr val="BF9000"/>
                </a:gs>
              </a:gsLst>
              <a:lin ang="3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4647625" y="2017749"/>
            <a:ext cx="2958958" cy="2958958"/>
          </a:xfrm>
          <a:prstGeom prst="diamond">
            <a:avLst/>
          </a:prstGeom>
          <a:solidFill>
            <a:schemeClr val="bg1"/>
          </a:solidFill>
          <a:ln>
            <a:gradFill>
              <a:gsLst>
                <a:gs pos="0">
                  <a:schemeClr val="tx1"/>
                </a:gs>
                <a:gs pos="100000">
                  <a:srgbClr val="BF9000"/>
                </a:gs>
              </a:gsLst>
              <a:lin ang="3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144" y="3003658"/>
            <a:ext cx="6350000" cy="2421537"/>
          </a:xfrm>
          <a:prstGeom prst="rect">
            <a:avLst/>
          </a:prstGeom>
        </p:spPr>
      </p:pic>
      <p:sp>
        <p:nvSpPr>
          <p:cNvPr id="14" name="Diamond 13"/>
          <p:cNvSpPr/>
          <p:nvPr/>
        </p:nvSpPr>
        <p:spPr>
          <a:xfrm>
            <a:off x="1315092" y="2017749"/>
            <a:ext cx="2958958" cy="2958958"/>
          </a:xfrm>
          <a:prstGeom prst="diamond">
            <a:avLst/>
          </a:prstGeom>
          <a:solidFill>
            <a:schemeClr val="bg1"/>
          </a:solidFill>
          <a:ln>
            <a:gradFill>
              <a:gsLst>
                <a:gs pos="0">
                  <a:schemeClr val="tx1"/>
                </a:gs>
                <a:gs pos="100000">
                  <a:srgbClr val="BF9000"/>
                </a:gs>
              </a:gsLst>
              <a:lin ang="30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543637" y="246113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1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83876" y="3581804"/>
            <a:ext cx="182138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</a:t>
            </a:r>
            <a:r>
              <a:rPr lang="en-US" sz="1200" dirty="0" smtClean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and</a:t>
            </a:r>
            <a:endParaRPr lang="en-US" sz="1200" dirty="0">
              <a:latin typeface="Arial" panose="020B0604020202020204" pitchFamily="34" charset="0"/>
              <a:ea typeface="Playfair Display" charset="0"/>
              <a:cs typeface="Arial" panose="020B0604020202020204" pitchFamily="34" charset="0"/>
            </a:endParaRPr>
          </a:p>
        </p:txBody>
      </p:sp>
      <p:sp>
        <p:nvSpPr>
          <p:cNvPr id="21" name="Title 4"/>
          <p:cNvSpPr txBox="1">
            <a:spLocks/>
          </p:cNvSpPr>
          <p:nvPr/>
        </p:nvSpPr>
        <p:spPr>
          <a:xfrm>
            <a:off x="1780994" y="3081871"/>
            <a:ext cx="2017731" cy="4999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r>
              <a:rPr lang="en-US" sz="1800" dirty="0" smtClean="0">
                <a:solidFill>
                  <a:srgbClr val="BF9000"/>
                </a:solidFill>
                <a:latin typeface="Arial Black" panose="020B0A04020102020204" pitchFamily="34" charset="0"/>
              </a:rPr>
              <a:t>Lorem ipsum</a:t>
            </a:r>
            <a:endParaRPr lang="en-US" sz="1800" dirty="0">
              <a:solidFill>
                <a:srgbClr val="BF9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2488038" y="3479642"/>
            <a:ext cx="613064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itle 4"/>
          <p:cNvSpPr txBox="1">
            <a:spLocks/>
          </p:cNvSpPr>
          <p:nvPr/>
        </p:nvSpPr>
        <p:spPr>
          <a:xfrm>
            <a:off x="5083538" y="3081871"/>
            <a:ext cx="2017731" cy="4999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r>
              <a:rPr lang="en-US" sz="1800" dirty="0" smtClean="0">
                <a:solidFill>
                  <a:srgbClr val="BF9000"/>
                </a:solidFill>
                <a:latin typeface="Arial Black" panose="020B0A04020102020204" pitchFamily="34" charset="0"/>
              </a:rPr>
              <a:t>Lorem ipsum</a:t>
            </a:r>
            <a:endParaRPr lang="en-US" sz="1800" dirty="0">
              <a:solidFill>
                <a:srgbClr val="BF9000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Title 4"/>
          <p:cNvSpPr txBox="1">
            <a:spLocks/>
          </p:cNvSpPr>
          <p:nvPr/>
        </p:nvSpPr>
        <p:spPr>
          <a:xfrm>
            <a:off x="8446664" y="3081871"/>
            <a:ext cx="2017731" cy="4999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r>
              <a:rPr lang="en-US" sz="1800" dirty="0" smtClean="0">
                <a:solidFill>
                  <a:srgbClr val="BF9000"/>
                </a:solidFill>
                <a:latin typeface="Arial Black" panose="020B0A04020102020204" pitchFamily="34" charset="0"/>
              </a:rPr>
              <a:t>Lorem ipsum</a:t>
            </a:r>
            <a:endParaRPr lang="en-US" sz="1800" dirty="0">
              <a:solidFill>
                <a:srgbClr val="BF9000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80083" y="246113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2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16409" y="3581804"/>
            <a:ext cx="182138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</a:t>
            </a:r>
            <a:r>
              <a:rPr lang="en-US" sz="1200" dirty="0" smtClean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and</a:t>
            </a:r>
            <a:endParaRPr lang="en-US" sz="1200" dirty="0">
              <a:latin typeface="Arial" panose="020B0604020202020204" pitchFamily="34" charset="0"/>
              <a:ea typeface="Playfair Display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5820571" y="3479642"/>
            <a:ext cx="613064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209307" y="2461138"/>
            <a:ext cx="4924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 Black" panose="020B0A04020102020204" pitchFamily="34" charset="0"/>
              </a:rPr>
              <a:t>3</a:t>
            </a:r>
            <a:endParaRPr lang="en-US" sz="3600" dirty="0">
              <a:latin typeface="Arial Black" panose="020B0A040201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548942" y="3581804"/>
            <a:ext cx="182138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</a:t>
            </a:r>
            <a:r>
              <a:rPr lang="en-US" sz="1200" dirty="0" smtClean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and</a:t>
            </a:r>
            <a:endParaRPr lang="en-US" sz="1200" dirty="0">
              <a:latin typeface="Arial" panose="020B0604020202020204" pitchFamily="34" charset="0"/>
              <a:ea typeface="Playfair Display" charset="0"/>
              <a:cs typeface="Arial" panose="020B0604020202020204" pitchFamily="34" charset="0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9153104" y="3479642"/>
            <a:ext cx="613064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Diamond 46"/>
          <p:cNvSpPr/>
          <p:nvPr/>
        </p:nvSpPr>
        <p:spPr>
          <a:xfrm>
            <a:off x="4087963" y="3100639"/>
            <a:ext cx="758005" cy="75800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BF9000"/>
                </a:solidFill>
                <a:latin typeface="linea-arrows-10" charset="0"/>
                <a:ea typeface="linea-arrows-10" charset="0"/>
                <a:cs typeface="linea-arrows-10" charset="0"/>
              </a:rPr>
              <a:t></a:t>
            </a:r>
            <a:endParaRPr lang="en-US" dirty="0">
              <a:solidFill>
                <a:srgbClr val="BF9000"/>
              </a:solidFill>
            </a:endParaRPr>
          </a:p>
        </p:txBody>
      </p:sp>
      <p:sp>
        <p:nvSpPr>
          <p:cNvPr id="48" name="Diamond 47"/>
          <p:cNvSpPr/>
          <p:nvPr/>
        </p:nvSpPr>
        <p:spPr>
          <a:xfrm>
            <a:off x="7394964" y="3100639"/>
            <a:ext cx="758005" cy="75800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BF9000"/>
                </a:solidFill>
                <a:latin typeface="linea-arrows-10" charset="0"/>
                <a:ea typeface="linea-arrows-10" charset="0"/>
                <a:cs typeface="linea-arrows-10" charset="0"/>
              </a:rPr>
              <a:t></a:t>
            </a:r>
            <a:endParaRPr lang="en-US" dirty="0">
              <a:solidFill>
                <a:srgbClr val="BF9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315092" y="5208549"/>
            <a:ext cx="9624024" cy="585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and typesetting industry.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has been the industry's standard dummy text ever since the 1500s, when an unknown printer </a:t>
            </a:r>
            <a:r>
              <a:rPr lang="en-US" sz="1400" dirty="0" smtClean="0">
                <a:solidFill>
                  <a:schemeClr val="bg1"/>
                </a:solidFill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took.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ea typeface="Playfair Display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950469" y="1153139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BF9000"/>
                </a:solidFill>
                <a:latin typeface="Arial Black" panose="020B0A04020102020204" pitchFamily="34" charset="0"/>
              </a:rPr>
              <a:t>HEADING</a:t>
            </a:r>
            <a:endParaRPr lang="en-US" sz="3600" dirty="0">
              <a:solidFill>
                <a:srgbClr val="BF9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-2" y="0"/>
            <a:ext cx="4329568" cy="6473541"/>
          </a:xfrm>
          <a:custGeom>
            <a:avLst/>
            <a:gdLst>
              <a:gd name="connsiteX0" fmla="*/ 410480 w 4329568"/>
              <a:gd name="connsiteY0" fmla="*/ 4188952 h 6473541"/>
              <a:gd name="connsiteX1" fmla="*/ 403302 w 4329568"/>
              <a:gd name="connsiteY1" fmla="*/ 4189746 h 6473541"/>
              <a:gd name="connsiteX2" fmla="*/ 398247 w 4329568"/>
              <a:gd name="connsiteY2" fmla="*/ 4214385 h 6473541"/>
              <a:gd name="connsiteX3" fmla="*/ 315436 w 4329568"/>
              <a:gd name="connsiteY3" fmla="*/ 4300420 h 6473541"/>
              <a:gd name="connsiteX4" fmla="*/ 398247 w 4329568"/>
              <a:gd name="connsiteY4" fmla="*/ 4214385 h 6473541"/>
              <a:gd name="connsiteX5" fmla="*/ 410480 w 4329568"/>
              <a:gd name="connsiteY5" fmla="*/ 4188952 h 6473541"/>
              <a:gd name="connsiteX6" fmla="*/ 3226500 w 4329568"/>
              <a:gd name="connsiteY6" fmla="*/ 4182512 h 6473541"/>
              <a:gd name="connsiteX7" fmla="*/ 3226500 w 4329568"/>
              <a:gd name="connsiteY7" fmla="*/ 4182512 h 6473541"/>
              <a:gd name="connsiteX8" fmla="*/ 3234205 w 4329568"/>
              <a:gd name="connsiteY8" fmla="*/ 3439252 h 6473541"/>
              <a:gd name="connsiteX9" fmla="*/ 3214635 w 4329568"/>
              <a:gd name="connsiteY9" fmla="*/ 3451503 h 6473541"/>
              <a:gd name="connsiteX10" fmla="*/ 3234205 w 4329568"/>
              <a:gd name="connsiteY10" fmla="*/ 3439252 h 6473541"/>
              <a:gd name="connsiteX11" fmla="*/ 3446683 w 4329568"/>
              <a:gd name="connsiteY11" fmla="*/ 2659332 h 6473541"/>
              <a:gd name="connsiteX12" fmla="*/ 3446712 w 4329568"/>
              <a:gd name="connsiteY12" fmla="*/ 2659359 h 6473541"/>
              <a:gd name="connsiteX13" fmla="*/ 3439054 w 4329568"/>
              <a:gd name="connsiteY13" fmla="*/ 2669771 h 6473541"/>
              <a:gd name="connsiteX14" fmla="*/ 3372700 w 4329568"/>
              <a:gd name="connsiteY14" fmla="*/ 2755404 h 6473541"/>
              <a:gd name="connsiteX15" fmla="*/ 3446683 w 4329568"/>
              <a:gd name="connsiteY15" fmla="*/ 2659332 h 6473541"/>
              <a:gd name="connsiteX16" fmla="*/ 478541 w 4329568"/>
              <a:gd name="connsiteY16" fmla="*/ 2369534 h 6473541"/>
              <a:gd name="connsiteX17" fmla="*/ 473423 w 4329568"/>
              <a:gd name="connsiteY17" fmla="*/ 2374246 h 6473541"/>
              <a:gd name="connsiteX18" fmla="*/ 474957 w 4329568"/>
              <a:gd name="connsiteY18" fmla="*/ 2411424 h 6473541"/>
              <a:gd name="connsiteX19" fmla="*/ 435641 w 4329568"/>
              <a:gd name="connsiteY19" fmla="*/ 2417807 h 6473541"/>
              <a:gd name="connsiteX20" fmla="*/ 474957 w 4329568"/>
              <a:gd name="connsiteY20" fmla="*/ 2411424 h 6473541"/>
              <a:gd name="connsiteX21" fmla="*/ 478541 w 4329568"/>
              <a:gd name="connsiteY21" fmla="*/ 2369534 h 6473541"/>
              <a:gd name="connsiteX22" fmla="*/ 2128771 w 4329568"/>
              <a:gd name="connsiteY22" fmla="*/ 0 h 6473541"/>
              <a:gd name="connsiteX23" fmla="*/ 4204338 w 4329568"/>
              <a:gd name="connsiteY23" fmla="*/ 0 h 6473541"/>
              <a:gd name="connsiteX24" fmla="*/ 4159562 w 4329568"/>
              <a:gd name="connsiteY24" fmla="*/ 111229 h 6473541"/>
              <a:gd name="connsiteX25" fmla="*/ 4117194 w 4329568"/>
              <a:gd name="connsiteY25" fmla="*/ 247153 h 6473541"/>
              <a:gd name="connsiteX26" fmla="*/ 4134202 w 4329568"/>
              <a:gd name="connsiteY26" fmla="*/ 252457 h 6473541"/>
              <a:gd name="connsiteX27" fmla="*/ 4151217 w 4329568"/>
              <a:gd name="connsiteY27" fmla="*/ 257761 h 6473541"/>
              <a:gd name="connsiteX28" fmla="*/ 4217013 w 4329568"/>
              <a:gd name="connsiteY28" fmla="*/ 166422 h 6473541"/>
              <a:gd name="connsiteX29" fmla="*/ 4327428 w 4329568"/>
              <a:gd name="connsiteY29" fmla="*/ 51707 h 6473541"/>
              <a:gd name="connsiteX30" fmla="*/ 4070653 w 4329568"/>
              <a:gd name="connsiteY30" fmla="*/ 456347 h 6473541"/>
              <a:gd name="connsiteX31" fmla="*/ 4038877 w 4329568"/>
              <a:gd name="connsiteY31" fmla="*/ 558291 h 6473541"/>
              <a:gd name="connsiteX32" fmla="*/ 4106923 w 4329568"/>
              <a:gd name="connsiteY32" fmla="*/ 579500 h 6473541"/>
              <a:gd name="connsiteX33" fmla="*/ 3740853 w 4329568"/>
              <a:gd name="connsiteY33" fmla="*/ 1155135 h 6473541"/>
              <a:gd name="connsiteX34" fmla="*/ 3707954 w 4329568"/>
              <a:gd name="connsiteY34" fmla="*/ 1200802 h 6473541"/>
              <a:gd name="connsiteX35" fmla="*/ 3731385 w 4329568"/>
              <a:gd name="connsiteY35" fmla="*/ 1245392 h 6473541"/>
              <a:gd name="connsiteX36" fmla="*/ 3781296 w 4329568"/>
              <a:gd name="connsiteY36" fmla="*/ 1205025 h 6473541"/>
              <a:gd name="connsiteX37" fmla="*/ 3798311 w 4329568"/>
              <a:gd name="connsiteY37" fmla="*/ 1210328 h 6473541"/>
              <a:gd name="connsiteX38" fmla="*/ 3858811 w 4329568"/>
              <a:gd name="connsiteY38" fmla="*/ 1135976 h 6473541"/>
              <a:gd name="connsiteX39" fmla="*/ 3881119 w 4329568"/>
              <a:gd name="connsiteY39" fmla="*/ 1124290 h 6473541"/>
              <a:gd name="connsiteX40" fmla="*/ 4024434 w 4329568"/>
              <a:gd name="connsiteY40" fmla="*/ 963907 h 6473541"/>
              <a:gd name="connsiteX41" fmla="*/ 4036150 w 4329568"/>
              <a:gd name="connsiteY41" fmla="*/ 986194 h 6473541"/>
              <a:gd name="connsiteX42" fmla="*/ 4052038 w 4329568"/>
              <a:gd name="connsiteY42" fmla="*/ 935226 h 6473541"/>
              <a:gd name="connsiteX43" fmla="*/ 4108369 w 4329568"/>
              <a:gd name="connsiteY43" fmla="*/ 934141 h 6473541"/>
              <a:gd name="connsiteX44" fmla="*/ 4212361 w 4329568"/>
              <a:gd name="connsiteY44" fmla="*/ 780140 h 6473541"/>
              <a:gd name="connsiteX45" fmla="*/ 4114785 w 4329568"/>
              <a:gd name="connsiteY45" fmla="*/ 973426 h 6473541"/>
              <a:gd name="connsiteX46" fmla="*/ 4022509 w 4329568"/>
              <a:gd name="connsiteY46" fmla="*/ 1149721 h 6473541"/>
              <a:gd name="connsiteX47" fmla="*/ 4159404 w 4329568"/>
              <a:gd name="connsiteY47" fmla="*/ 950049 h 6473541"/>
              <a:gd name="connsiteX48" fmla="*/ 3529012 w 4329568"/>
              <a:gd name="connsiteY48" fmla="*/ 1834764 h 6473541"/>
              <a:gd name="connsiteX49" fmla="*/ 3321024 w 4329568"/>
              <a:gd name="connsiteY49" fmla="*/ 2142769 h 6473541"/>
              <a:gd name="connsiteX50" fmla="*/ 3345579 w 4329568"/>
              <a:gd name="connsiteY50" fmla="*/ 2243627 h 6473541"/>
              <a:gd name="connsiteX51" fmla="*/ 3366763 w 4329568"/>
              <a:gd name="connsiteY51" fmla="*/ 2175664 h 6473541"/>
              <a:gd name="connsiteX52" fmla="*/ 3362587 w 4329568"/>
              <a:gd name="connsiteY52" fmla="*/ 2248930 h 6473541"/>
              <a:gd name="connsiteX53" fmla="*/ 3428387 w 4329568"/>
              <a:gd name="connsiteY53" fmla="*/ 2157588 h 6473541"/>
              <a:gd name="connsiteX54" fmla="*/ 3474130 w 4329568"/>
              <a:gd name="connsiteY54" fmla="*/ 2190487 h 6473541"/>
              <a:gd name="connsiteX55" fmla="*/ 3452942 w 4329568"/>
              <a:gd name="connsiteY55" fmla="*/ 2258453 h 6473541"/>
              <a:gd name="connsiteX56" fmla="*/ 3534633 w 4329568"/>
              <a:gd name="connsiteY56" fmla="*/ 2116139 h 6473541"/>
              <a:gd name="connsiteX57" fmla="*/ 3448770 w 4329568"/>
              <a:gd name="connsiteY57" fmla="*/ 2331715 h 6473541"/>
              <a:gd name="connsiteX58" fmla="*/ 3536877 w 4329568"/>
              <a:gd name="connsiteY58" fmla="*/ 2228686 h 6473541"/>
              <a:gd name="connsiteX59" fmla="*/ 3576196 w 4329568"/>
              <a:gd name="connsiteY59" fmla="*/ 2222300 h 6473541"/>
              <a:gd name="connsiteX60" fmla="*/ 3725931 w 4329568"/>
              <a:gd name="connsiteY60" fmla="*/ 2101199 h 6473541"/>
              <a:gd name="connsiteX61" fmla="*/ 3260038 w 4329568"/>
              <a:gd name="connsiteY61" fmla="*/ 2757569 h 6473541"/>
              <a:gd name="connsiteX62" fmla="*/ 3311073 w 4329568"/>
              <a:gd name="connsiteY62" fmla="*/ 2773477 h 6473541"/>
              <a:gd name="connsiteX63" fmla="*/ 3343972 w 4329568"/>
              <a:gd name="connsiteY63" fmla="*/ 2727809 h 6473541"/>
              <a:gd name="connsiteX64" fmla="*/ 3321201 w 4329568"/>
              <a:gd name="connsiteY64" fmla="*/ 2817704 h 6473541"/>
              <a:gd name="connsiteX65" fmla="*/ 3317660 w 4329568"/>
              <a:gd name="connsiteY65" fmla="*/ 2827032 h 6473541"/>
              <a:gd name="connsiteX66" fmla="*/ 3312196 w 4329568"/>
              <a:gd name="connsiteY66" fmla="*/ 2829753 h 6473541"/>
              <a:gd name="connsiteX67" fmla="*/ 3317531 w 4329568"/>
              <a:gd name="connsiteY67" fmla="*/ 2827373 h 6473541"/>
              <a:gd name="connsiteX68" fmla="*/ 3317660 w 4329568"/>
              <a:gd name="connsiteY68" fmla="*/ 2827032 h 6473541"/>
              <a:gd name="connsiteX69" fmla="*/ 3317790 w 4329568"/>
              <a:gd name="connsiteY69" fmla="*/ 2826968 h 6473541"/>
              <a:gd name="connsiteX70" fmla="*/ 3447219 w 4329568"/>
              <a:gd name="connsiteY70" fmla="*/ 2659822 h 6473541"/>
              <a:gd name="connsiteX71" fmla="*/ 3446712 w 4329568"/>
              <a:gd name="connsiteY71" fmla="*/ 2659359 h 6473541"/>
              <a:gd name="connsiteX72" fmla="*/ 3507891 w 4329568"/>
              <a:gd name="connsiteY72" fmla="*/ 2576175 h 6473541"/>
              <a:gd name="connsiteX73" fmla="*/ 3664625 w 4329568"/>
              <a:gd name="connsiteY73" fmla="*/ 2417644 h 6473541"/>
              <a:gd name="connsiteX74" fmla="*/ 3572350 w 4329568"/>
              <a:gd name="connsiteY74" fmla="*/ 2593932 h 6473541"/>
              <a:gd name="connsiteX75" fmla="*/ 3215744 w 4329568"/>
              <a:gd name="connsiteY75" fmla="*/ 3079314 h 6473541"/>
              <a:gd name="connsiteX76" fmla="*/ 3215744 w 4329568"/>
              <a:gd name="connsiteY76" fmla="*/ 3079314 h 6473541"/>
              <a:gd name="connsiteX77" fmla="*/ 3414267 w 4329568"/>
              <a:gd name="connsiteY77" fmla="*/ 2861570 h 6473541"/>
              <a:gd name="connsiteX78" fmla="*/ 3284915 w 4329568"/>
              <a:gd name="connsiteY78" fmla="*/ 3156799 h 6473541"/>
              <a:gd name="connsiteX79" fmla="*/ 3471721 w 4329568"/>
              <a:gd name="connsiteY79" fmla="*/ 2916760 h 6473541"/>
              <a:gd name="connsiteX80" fmla="*/ 3664947 w 4329568"/>
              <a:gd name="connsiteY80" fmla="*/ 2716009 h 6473541"/>
              <a:gd name="connsiteX81" fmla="*/ 3313641 w 4329568"/>
              <a:gd name="connsiteY81" fmla="*/ 3184394 h 6473541"/>
              <a:gd name="connsiteX82" fmla="*/ 3337077 w 4329568"/>
              <a:gd name="connsiteY82" fmla="*/ 3228980 h 6473541"/>
              <a:gd name="connsiteX83" fmla="*/ 3403996 w 4329568"/>
              <a:gd name="connsiteY83" fmla="*/ 3193916 h 6473541"/>
              <a:gd name="connsiteX84" fmla="*/ 3239497 w 4329568"/>
              <a:gd name="connsiteY84" fmla="*/ 3422262 h 6473541"/>
              <a:gd name="connsiteX85" fmla="*/ 3481512 w 4329568"/>
              <a:gd name="connsiteY85" fmla="*/ 3124869 h 6473541"/>
              <a:gd name="connsiteX86" fmla="*/ 3164233 w 4329568"/>
              <a:gd name="connsiteY86" fmla="*/ 3603857 h 6473541"/>
              <a:gd name="connsiteX87" fmla="*/ 3164233 w 4329568"/>
              <a:gd name="connsiteY87" fmla="*/ 3603857 h 6473541"/>
              <a:gd name="connsiteX88" fmla="*/ 3554855 w 4329568"/>
              <a:gd name="connsiteY88" fmla="*/ 3129083 h 6473541"/>
              <a:gd name="connsiteX89" fmla="*/ 3523075 w 4329568"/>
              <a:gd name="connsiteY89" fmla="*/ 3231030 h 6473541"/>
              <a:gd name="connsiteX90" fmla="*/ 3445560 w 4329568"/>
              <a:gd name="connsiteY90" fmla="*/ 3300078 h 6473541"/>
              <a:gd name="connsiteX91" fmla="*/ 3046596 w 4329568"/>
              <a:gd name="connsiteY91" fmla="*/ 3921381 h 6473541"/>
              <a:gd name="connsiteX92" fmla="*/ 2996685 w 4329568"/>
              <a:gd name="connsiteY92" fmla="*/ 3961748 h 6473541"/>
              <a:gd name="connsiteX93" fmla="*/ 2963785 w 4329568"/>
              <a:gd name="connsiteY93" fmla="*/ 4007415 h 6473541"/>
              <a:gd name="connsiteX94" fmla="*/ 2963785 w 4329568"/>
              <a:gd name="connsiteY94" fmla="*/ 4007415 h 6473541"/>
              <a:gd name="connsiteX95" fmla="*/ 2996685 w 4329568"/>
              <a:gd name="connsiteY95" fmla="*/ 3961748 h 6473541"/>
              <a:gd name="connsiteX96" fmla="*/ 3046596 w 4329568"/>
              <a:gd name="connsiteY96" fmla="*/ 3921381 h 6473541"/>
              <a:gd name="connsiteX97" fmla="*/ 3692072 w 4329568"/>
              <a:gd name="connsiteY97" fmla="*/ 3227784 h 6473541"/>
              <a:gd name="connsiteX98" fmla="*/ 3369493 w 4329568"/>
              <a:gd name="connsiteY98" fmla="*/ 3723763 h 6473541"/>
              <a:gd name="connsiteX99" fmla="*/ 3360025 w 4329568"/>
              <a:gd name="connsiteY99" fmla="*/ 3814020 h 6473541"/>
              <a:gd name="connsiteX100" fmla="*/ 3465141 w 4329568"/>
              <a:gd name="connsiteY100" fmla="*/ 3716295 h 6473541"/>
              <a:gd name="connsiteX101" fmla="*/ 3339964 w 4329568"/>
              <a:gd name="connsiteY101" fmla="*/ 3938258 h 6473541"/>
              <a:gd name="connsiteX102" fmla="*/ 3291177 w 4329568"/>
              <a:gd name="connsiteY102" fmla="*/ 4034901 h 6473541"/>
              <a:gd name="connsiteX103" fmla="*/ 3391000 w 4329568"/>
              <a:gd name="connsiteY103" fmla="*/ 3954159 h 6473541"/>
              <a:gd name="connsiteX104" fmla="*/ 3254101 w 4329568"/>
              <a:gd name="connsiteY104" fmla="*/ 4153835 h 6473541"/>
              <a:gd name="connsiteX105" fmla="*/ 3586473 w 4329568"/>
              <a:gd name="connsiteY105" fmla="*/ 3865960 h 6473541"/>
              <a:gd name="connsiteX106" fmla="*/ 3499490 w 4329568"/>
              <a:gd name="connsiteY106" fmla="*/ 4025265 h 6473541"/>
              <a:gd name="connsiteX107" fmla="*/ 3538809 w 4329568"/>
              <a:gd name="connsiteY107" fmla="*/ 4018879 h 6473541"/>
              <a:gd name="connsiteX108" fmla="*/ 3330814 w 4329568"/>
              <a:gd name="connsiteY108" fmla="*/ 4326876 h 6473541"/>
              <a:gd name="connsiteX109" fmla="*/ 3133423 w 4329568"/>
              <a:gd name="connsiteY109" fmla="*/ 4600897 h 6473541"/>
              <a:gd name="connsiteX110" fmla="*/ 3217354 w 4329568"/>
              <a:gd name="connsiteY110" fmla="*/ 4571134 h 6473541"/>
              <a:gd name="connsiteX111" fmla="*/ 3014663 w 4329568"/>
              <a:gd name="connsiteY111" fmla="*/ 4862145 h 6473541"/>
              <a:gd name="connsiteX112" fmla="*/ 1753559 w 4329568"/>
              <a:gd name="connsiteY112" fmla="*/ 6333213 h 6473541"/>
              <a:gd name="connsiteX113" fmla="*/ 1496462 w 4329568"/>
              <a:gd name="connsiteY113" fmla="*/ 6439488 h 6473541"/>
              <a:gd name="connsiteX114" fmla="*/ 1445430 w 4329568"/>
              <a:gd name="connsiteY114" fmla="*/ 6423583 h 6473541"/>
              <a:gd name="connsiteX115" fmla="*/ 1416702 w 4329568"/>
              <a:gd name="connsiteY115" fmla="*/ 6395988 h 6473541"/>
              <a:gd name="connsiteX116" fmla="*/ 1281728 w 4329568"/>
              <a:gd name="connsiteY116" fmla="*/ 6409842 h 6473541"/>
              <a:gd name="connsiteX117" fmla="*/ 1190257 w 4329568"/>
              <a:gd name="connsiteY117" fmla="*/ 6344044 h 6473541"/>
              <a:gd name="connsiteX118" fmla="*/ 1111615 w 4329568"/>
              <a:gd name="connsiteY118" fmla="*/ 6356820 h 6473541"/>
              <a:gd name="connsiteX119" fmla="*/ 1065872 w 4329568"/>
              <a:gd name="connsiteY119" fmla="*/ 6323921 h 6473541"/>
              <a:gd name="connsiteX120" fmla="*/ 1026556 w 4329568"/>
              <a:gd name="connsiteY120" fmla="*/ 6330303 h 6473541"/>
              <a:gd name="connsiteX121" fmla="*/ 1025432 w 4329568"/>
              <a:gd name="connsiteY121" fmla="*/ 6274028 h 6473541"/>
              <a:gd name="connsiteX122" fmla="*/ 941498 w 4329568"/>
              <a:gd name="connsiteY122" fmla="*/ 6303794 h 6473541"/>
              <a:gd name="connsiteX123" fmla="*/ 555528 w 4329568"/>
              <a:gd name="connsiteY123" fmla="*/ 6164843 h 6473541"/>
              <a:gd name="connsiteX124" fmla="*/ 476889 w 4329568"/>
              <a:gd name="connsiteY124" fmla="*/ 6177615 h 6473541"/>
              <a:gd name="connsiteX125" fmla="*/ 402419 w 4329568"/>
              <a:gd name="connsiteY125" fmla="*/ 6117121 h 6473541"/>
              <a:gd name="connsiteX126" fmla="*/ 374819 w 4329568"/>
              <a:gd name="connsiteY126" fmla="*/ 6145798 h 6473541"/>
              <a:gd name="connsiteX127" fmla="*/ 306772 w 4329568"/>
              <a:gd name="connsiteY127" fmla="*/ 6124589 h 6473541"/>
              <a:gd name="connsiteX128" fmla="*/ 295059 w 4329568"/>
              <a:gd name="connsiteY128" fmla="*/ 6102299 h 6473541"/>
              <a:gd name="connsiteX129" fmla="*/ 227010 w 4329568"/>
              <a:gd name="connsiteY129" fmla="*/ 6081086 h 6473541"/>
              <a:gd name="connsiteX130" fmla="*/ 220593 w 4329568"/>
              <a:gd name="connsiteY130" fmla="*/ 6041808 h 6473541"/>
              <a:gd name="connsiteX131" fmla="*/ 135538 w 4329568"/>
              <a:gd name="connsiteY131" fmla="*/ 6015288 h 6473541"/>
              <a:gd name="connsiteX132" fmla="*/ 39887 w 4329568"/>
              <a:gd name="connsiteY132" fmla="*/ 6022760 h 6473541"/>
              <a:gd name="connsiteX133" fmla="*/ 18618 w 4329568"/>
              <a:gd name="connsiteY133" fmla="*/ 6016132 h 6473541"/>
              <a:gd name="connsiteX134" fmla="*/ 0 w 4329568"/>
              <a:gd name="connsiteY134" fmla="*/ 6005521 h 6473541"/>
              <a:gd name="connsiteX135" fmla="*/ 0 w 4329568"/>
              <a:gd name="connsiteY135" fmla="*/ 4721621 h 6473541"/>
              <a:gd name="connsiteX136" fmla="*/ 19058 w 4329568"/>
              <a:gd name="connsiteY136" fmla="*/ 4697379 h 6473541"/>
              <a:gd name="connsiteX137" fmla="*/ 189136 w 4329568"/>
              <a:gd name="connsiteY137" fmla="*/ 4466107 h 6473541"/>
              <a:gd name="connsiteX138" fmla="*/ 277239 w 4329568"/>
              <a:gd name="connsiteY138" fmla="*/ 4363082 h 6473541"/>
              <a:gd name="connsiteX139" fmla="*/ 189136 w 4329568"/>
              <a:gd name="connsiteY139" fmla="*/ 4466107 h 6473541"/>
              <a:gd name="connsiteX140" fmla="*/ 0 w 4329568"/>
              <a:gd name="connsiteY140" fmla="*/ 4680499 h 6473541"/>
              <a:gd name="connsiteX141" fmla="*/ 0 w 4329568"/>
              <a:gd name="connsiteY141" fmla="*/ 3005400 h 6473541"/>
              <a:gd name="connsiteX142" fmla="*/ 36449 w 4329568"/>
              <a:gd name="connsiteY142" fmla="*/ 2957486 h 6473541"/>
              <a:gd name="connsiteX143" fmla="*/ 293447 w 4329568"/>
              <a:gd name="connsiteY143" fmla="*/ 2634469 h 6473541"/>
              <a:gd name="connsiteX144" fmla="*/ 402734 w 4329568"/>
              <a:gd name="connsiteY144" fmla="*/ 2463481 h 6473541"/>
              <a:gd name="connsiteX145" fmla="*/ 408038 w 4329568"/>
              <a:gd name="connsiteY145" fmla="*/ 2446487 h 6473541"/>
              <a:gd name="connsiteX146" fmla="*/ 402734 w 4329568"/>
              <a:gd name="connsiteY146" fmla="*/ 2463481 h 6473541"/>
              <a:gd name="connsiteX147" fmla="*/ 506730 w 4329568"/>
              <a:gd name="connsiteY147" fmla="*/ 2309477 h 6473541"/>
              <a:gd name="connsiteX148" fmla="*/ 8895 w 4329568"/>
              <a:gd name="connsiteY148" fmla="*/ 2896178 h 6473541"/>
              <a:gd name="connsiteX149" fmla="*/ 0 w 4329568"/>
              <a:gd name="connsiteY149" fmla="*/ 2907907 h 6473541"/>
              <a:gd name="connsiteX150" fmla="*/ 0 w 4329568"/>
              <a:gd name="connsiteY150" fmla="*/ 2881105 h 6473541"/>
              <a:gd name="connsiteX151" fmla="*/ 92460 w 4329568"/>
              <a:gd name="connsiteY151" fmla="*/ 2768429 h 6473541"/>
              <a:gd name="connsiteX152" fmla="*/ 735909 w 4329568"/>
              <a:gd name="connsiteY152" fmla="*/ 1933517 h 6473541"/>
              <a:gd name="connsiteX153" fmla="*/ 658390 w 4329568"/>
              <a:gd name="connsiteY153" fmla="*/ 2002561 h 6473541"/>
              <a:gd name="connsiteX154" fmla="*/ 570283 w 4329568"/>
              <a:gd name="connsiteY154" fmla="*/ 2105590 h 6473541"/>
              <a:gd name="connsiteX155" fmla="*/ 1459698 w 4329568"/>
              <a:gd name="connsiteY155" fmla="*/ 928779 h 6473541"/>
              <a:gd name="connsiteX156" fmla="*/ 1459698 w 4329568"/>
              <a:gd name="connsiteY156" fmla="*/ 928779 h 6473541"/>
              <a:gd name="connsiteX157" fmla="*/ 1932629 w 4329568"/>
              <a:gd name="connsiteY157" fmla="*/ 272277 h 6473541"/>
              <a:gd name="connsiteX158" fmla="*/ 0 w 4329568"/>
              <a:gd name="connsiteY158" fmla="*/ 0 h 6473541"/>
              <a:gd name="connsiteX159" fmla="*/ 1827401 w 4329568"/>
              <a:gd name="connsiteY159" fmla="*/ 0 h 6473541"/>
              <a:gd name="connsiteX160" fmla="*/ 1363645 w 4329568"/>
              <a:gd name="connsiteY160" fmla="*/ 563293 h 6473541"/>
              <a:gd name="connsiteX161" fmla="*/ 206620 w 4329568"/>
              <a:gd name="connsiteY161" fmla="*/ 1954953 h 6473541"/>
              <a:gd name="connsiteX162" fmla="*/ 156709 w 4329568"/>
              <a:gd name="connsiteY162" fmla="*/ 1995320 h 6473541"/>
              <a:gd name="connsiteX163" fmla="*/ 0 w 4329568"/>
              <a:gd name="connsiteY163" fmla="*/ 2168668 h 647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4329568" h="6473541">
                <a:moveTo>
                  <a:pt x="410480" y="4188952"/>
                </a:moveTo>
                <a:cubicBezTo>
                  <a:pt x="408225" y="4187457"/>
                  <a:pt x="405566" y="4187394"/>
                  <a:pt x="403302" y="4189746"/>
                </a:cubicBezTo>
                <a:cubicBezTo>
                  <a:pt x="400283" y="4192881"/>
                  <a:pt x="397969" y="4200315"/>
                  <a:pt x="398247" y="4214385"/>
                </a:cubicBezTo>
                <a:cubicBezTo>
                  <a:pt x="375939" y="4226072"/>
                  <a:pt x="326027" y="4266439"/>
                  <a:pt x="315436" y="4300420"/>
                </a:cubicBezTo>
                <a:cubicBezTo>
                  <a:pt x="354755" y="4294034"/>
                  <a:pt x="387655" y="4248366"/>
                  <a:pt x="398247" y="4214385"/>
                </a:cubicBezTo>
                <a:cubicBezTo>
                  <a:pt x="420363" y="4210789"/>
                  <a:pt x="417243" y="4193434"/>
                  <a:pt x="410480" y="4188952"/>
                </a:cubicBezTo>
                <a:close/>
                <a:moveTo>
                  <a:pt x="3226500" y="4182512"/>
                </a:moveTo>
                <a:cubicBezTo>
                  <a:pt x="3209489" y="4177211"/>
                  <a:pt x="3222328" y="4255782"/>
                  <a:pt x="3226500" y="4182512"/>
                </a:cubicBezTo>
                <a:close/>
                <a:moveTo>
                  <a:pt x="3234205" y="3439252"/>
                </a:moveTo>
                <a:cubicBezTo>
                  <a:pt x="3224374" y="3440851"/>
                  <a:pt x="3218132" y="3445895"/>
                  <a:pt x="3214635" y="3451503"/>
                </a:cubicBezTo>
                <a:cubicBezTo>
                  <a:pt x="3204136" y="3468333"/>
                  <a:pt x="3218313" y="3490231"/>
                  <a:pt x="3234205" y="3439252"/>
                </a:cubicBezTo>
                <a:close/>
                <a:moveTo>
                  <a:pt x="3446683" y="2659332"/>
                </a:moveTo>
                <a:lnTo>
                  <a:pt x="3446712" y="2659359"/>
                </a:lnTo>
                <a:lnTo>
                  <a:pt x="3439054" y="2669771"/>
                </a:lnTo>
                <a:cubicBezTo>
                  <a:pt x="3416684" y="2700373"/>
                  <a:pt x="3394727" y="2729647"/>
                  <a:pt x="3372700" y="2755404"/>
                </a:cubicBezTo>
                <a:cubicBezTo>
                  <a:pt x="3420727" y="2691147"/>
                  <a:pt x="3442022" y="2663996"/>
                  <a:pt x="3446683" y="2659332"/>
                </a:cubicBezTo>
                <a:close/>
                <a:moveTo>
                  <a:pt x="478541" y="2369534"/>
                </a:moveTo>
                <a:cubicBezTo>
                  <a:pt x="476562" y="2368562"/>
                  <a:pt x="474589" y="2369804"/>
                  <a:pt x="473423" y="2374246"/>
                </a:cubicBezTo>
                <a:cubicBezTo>
                  <a:pt x="471870" y="2380169"/>
                  <a:pt x="471748" y="2391779"/>
                  <a:pt x="474957" y="2411424"/>
                </a:cubicBezTo>
                <a:cubicBezTo>
                  <a:pt x="440934" y="2400816"/>
                  <a:pt x="440934" y="2400816"/>
                  <a:pt x="435641" y="2417807"/>
                </a:cubicBezTo>
                <a:cubicBezTo>
                  <a:pt x="469658" y="2428414"/>
                  <a:pt x="474957" y="2411424"/>
                  <a:pt x="474957" y="2411424"/>
                </a:cubicBezTo>
                <a:cubicBezTo>
                  <a:pt x="490483" y="2395291"/>
                  <a:pt x="484480" y="2372450"/>
                  <a:pt x="478541" y="2369534"/>
                </a:cubicBezTo>
                <a:close/>
                <a:moveTo>
                  <a:pt x="2128771" y="0"/>
                </a:moveTo>
                <a:lnTo>
                  <a:pt x="4204338" y="0"/>
                </a:lnTo>
                <a:lnTo>
                  <a:pt x="4159562" y="111229"/>
                </a:lnTo>
                <a:cubicBezTo>
                  <a:pt x="4170154" y="77247"/>
                  <a:pt x="4094886" y="258847"/>
                  <a:pt x="4117194" y="247153"/>
                </a:cubicBezTo>
                <a:cubicBezTo>
                  <a:pt x="4134202" y="252457"/>
                  <a:pt x="4134202" y="252457"/>
                  <a:pt x="4134202" y="252457"/>
                </a:cubicBezTo>
                <a:cubicBezTo>
                  <a:pt x="4134202" y="252457"/>
                  <a:pt x="4134202" y="252457"/>
                  <a:pt x="4151217" y="257761"/>
                </a:cubicBezTo>
                <a:cubicBezTo>
                  <a:pt x="4151217" y="257761"/>
                  <a:pt x="4211721" y="183413"/>
                  <a:pt x="4217013" y="166422"/>
                </a:cubicBezTo>
                <a:cubicBezTo>
                  <a:pt x="4239321" y="154736"/>
                  <a:pt x="4327428" y="51707"/>
                  <a:pt x="4327428" y="51707"/>
                </a:cubicBezTo>
                <a:cubicBezTo>
                  <a:pt x="4356156" y="79302"/>
                  <a:pt x="4086541" y="405372"/>
                  <a:pt x="4070653" y="456347"/>
                </a:cubicBezTo>
                <a:cubicBezTo>
                  <a:pt x="4065353" y="473338"/>
                  <a:pt x="4038877" y="558291"/>
                  <a:pt x="4038877" y="558291"/>
                </a:cubicBezTo>
                <a:cubicBezTo>
                  <a:pt x="4050592" y="580585"/>
                  <a:pt x="4182188" y="397904"/>
                  <a:pt x="4106923" y="579500"/>
                </a:cubicBezTo>
                <a:cubicBezTo>
                  <a:pt x="4042248" y="727118"/>
                  <a:pt x="3762037" y="1087172"/>
                  <a:pt x="3740853" y="1155135"/>
                </a:cubicBezTo>
                <a:cubicBezTo>
                  <a:pt x="3740853" y="1155135"/>
                  <a:pt x="3713249" y="1183815"/>
                  <a:pt x="3707954" y="1200802"/>
                </a:cubicBezTo>
                <a:cubicBezTo>
                  <a:pt x="3734115" y="817484"/>
                  <a:pt x="3664461" y="1280458"/>
                  <a:pt x="3731385" y="1245392"/>
                </a:cubicBezTo>
                <a:cubicBezTo>
                  <a:pt x="3770704" y="1239005"/>
                  <a:pt x="3776000" y="1222018"/>
                  <a:pt x="3781296" y="1205025"/>
                </a:cubicBezTo>
                <a:cubicBezTo>
                  <a:pt x="3781296" y="1205025"/>
                  <a:pt x="3793012" y="1227319"/>
                  <a:pt x="3798311" y="1210328"/>
                </a:cubicBezTo>
                <a:cubicBezTo>
                  <a:pt x="3815323" y="1215629"/>
                  <a:pt x="3836504" y="1147670"/>
                  <a:pt x="3858811" y="1135976"/>
                </a:cubicBezTo>
                <a:cubicBezTo>
                  <a:pt x="3858811" y="1135976"/>
                  <a:pt x="3875823" y="1141277"/>
                  <a:pt x="3881119" y="1124290"/>
                </a:cubicBezTo>
                <a:cubicBezTo>
                  <a:pt x="3953338" y="1072236"/>
                  <a:pt x="3991534" y="1009575"/>
                  <a:pt x="4024434" y="963907"/>
                </a:cubicBezTo>
                <a:cubicBezTo>
                  <a:pt x="3991534" y="1009575"/>
                  <a:pt x="3993778" y="1122122"/>
                  <a:pt x="4036150" y="986194"/>
                </a:cubicBezTo>
                <a:cubicBezTo>
                  <a:pt x="4025558" y="1020182"/>
                  <a:pt x="4052038" y="935226"/>
                  <a:pt x="4052038" y="935226"/>
                </a:cubicBezTo>
                <a:cubicBezTo>
                  <a:pt x="4057334" y="918232"/>
                  <a:pt x="4086058" y="945831"/>
                  <a:pt x="4108369" y="934141"/>
                </a:cubicBezTo>
                <a:cubicBezTo>
                  <a:pt x="4141269" y="888473"/>
                  <a:pt x="4217657" y="763153"/>
                  <a:pt x="4212361" y="780140"/>
                </a:cubicBezTo>
                <a:cubicBezTo>
                  <a:pt x="4229373" y="785441"/>
                  <a:pt x="4120085" y="956435"/>
                  <a:pt x="4114785" y="973426"/>
                </a:cubicBezTo>
                <a:cubicBezTo>
                  <a:pt x="4120085" y="956435"/>
                  <a:pt x="3971474" y="1133812"/>
                  <a:pt x="4022509" y="1149721"/>
                </a:cubicBezTo>
                <a:cubicBezTo>
                  <a:pt x="4039521" y="1155021"/>
                  <a:pt x="4125377" y="939445"/>
                  <a:pt x="4159404" y="950049"/>
                </a:cubicBezTo>
                <a:cubicBezTo>
                  <a:pt x="3996029" y="1234670"/>
                  <a:pt x="3748718" y="1549057"/>
                  <a:pt x="3529012" y="1834764"/>
                </a:cubicBezTo>
                <a:cubicBezTo>
                  <a:pt x="3463212" y="1926106"/>
                  <a:pt x="3341081" y="2018527"/>
                  <a:pt x="3321024" y="2142769"/>
                </a:cubicBezTo>
                <a:cubicBezTo>
                  <a:pt x="3321024" y="2142769"/>
                  <a:pt x="3350872" y="2226636"/>
                  <a:pt x="3345579" y="2243627"/>
                </a:cubicBezTo>
                <a:cubicBezTo>
                  <a:pt x="3350872" y="2226636"/>
                  <a:pt x="3332740" y="2165063"/>
                  <a:pt x="3366763" y="2175664"/>
                </a:cubicBezTo>
                <a:cubicBezTo>
                  <a:pt x="3366763" y="2175664"/>
                  <a:pt x="3345579" y="2243627"/>
                  <a:pt x="3362587" y="2248930"/>
                </a:cubicBezTo>
                <a:cubicBezTo>
                  <a:pt x="3362587" y="2248930"/>
                  <a:pt x="3400783" y="2186269"/>
                  <a:pt x="3428387" y="2157588"/>
                </a:cubicBezTo>
                <a:cubicBezTo>
                  <a:pt x="3423091" y="2174582"/>
                  <a:pt x="3440106" y="2179886"/>
                  <a:pt x="3474130" y="2190487"/>
                </a:cubicBezTo>
                <a:cubicBezTo>
                  <a:pt x="3429511" y="2213864"/>
                  <a:pt x="3359539" y="2378469"/>
                  <a:pt x="3452942" y="2258453"/>
                </a:cubicBezTo>
                <a:cubicBezTo>
                  <a:pt x="3534633" y="2116139"/>
                  <a:pt x="3534633" y="2116139"/>
                  <a:pt x="3534633" y="2116139"/>
                </a:cubicBezTo>
                <a:cubicBezTo>
                  <a:pt x="3552765" y="2177718"/>
                  <a:pt x="3316050" y="2458121"/>
                  <a:pt x="3448770" y="2331715"/>
                </a:cubicBezTo>
                <a:cubicBezTo>
                  <a:pt x="3454069" y="2314725"/>
                  <a:pt x="3514569" y="2240380"/>
                  <a:pt x="3536877" y="2228686"/>
                </a:cubicBezTo>
                <a:cubicBezTo>
                  <a:pt x="3519865" y="2223386"/>
                  <a:pt x="3576196" y="2222300"/>
                  <a:pt x="3576196" y="2222300"/>
                </a:cubicBezTo>
                <a:cubicBezTo>
                  <a:pt x="3620812" y="2198928"/>
                  <a:pt x="3664307" y="2119275"/>
                  <a:pt x="3725931" y="2101199"/>
                </a:cubicBezTo>
                <a:cubicBezTo>
                  <a:pt x="3616636" y="2272194"/>
                  <a:pt x="3396937" y="2557900"/>
                  <a:pt x="3260038" y="2757569"/>
                </a:cubicBezTo>
                <a:cubicBezTo>
                  <a:pt x="3238854" y="2825531"/>
                  <a:pt x="3211250" y="2854211"/>
                  <a:pt x="3311073" y="2773477"/>
                </a:cubicBezTo>
                <a:cubicBezTo>
                  <a:pt x="3338680" y="2744800"/>
                  <a:pt x="3321665" y="2739496"/>
                  <a:pt x="3343972" y="2727809"/>
                </a:cubicBezTo>
                <a:cubicBezTo>
                  <a:pt x="3327242" y="2736574"/>
                  <a:pt x="3327302" y="2792516"/>
                  <a:pt x="3321201" y="2817704"/>
                </a:cubicBezTo>
                <a:lnTo>
                  <a:pt x="3317660" y="2827032"/>
                </a:lnTo>
                <a:lnTo>
                  <a:pt x="3312196" y="2829753"/>
                </a:lnTo>
                <a:cubicBezTo>
                  <a:pt x="3314323" y="2830415"/>
                  <a:pt x="3316065" y="2829502"/>
                  <a:pt x="3317531" y="2827373"/>
                </a:cubicBezTo>
                <a:lnTo>
                  <a:pt x="3317660" y="2827032"/>
                </a:lnTo>
                <a:lnTo>
                  <a:pt x="3317790" y="2826968"/>
                </a:lnTo>
                <a:cubicBezTo>
                  <a:pt x="3343921" y="2805848"/>
                  <a:pt x="3439660" y="2673986"/>
                  <a:pt x="3447219" y="2659822"/>
                </a:cubicBezTo>
                <a:lnTo>
                  <a:pt x="3446712" y="2659359"/>
                </a:lnTo>
                <a:lnTo>
                  <a:pt x="3507891" y="2576175"/>
                </a:lnTo>
                <a:cubicBezTo>
                  <a:pt x="3555255" y="2514042"/>
                  <a:pt x="3606210" y="2455359"/>
                  <a:pt x="3664625" y="2417644"/>
                </a:cubicBezTo>
                <a:cubicBezTo>
                  <a:pt x="3714537" y="2377277"/>
                  <a:pt x="3599950" y="2565255"/>
                  <a:pt x="3572350" y="2593932"/>
                </a:cubicBezTo>
                <a:cubicBezTo>
                  <a:pt x="3446039" y="2759623"/>
                  <a:pt x="3302728" y="2920010"/>
                  <a:pt x="3215744" y="3079314"/>
                </a:cubicBezTo>
                <a:cubicBezTo>
                  <a:pt x="3164712" y="3063402"/>
                  <a:pt x="3194563" y="3147273"/>
                  <a:pt x="3215744" y="3079314"/>
                </a:cubicBezTo>
                <a:cubicBezTo>
                  <a:pt x="3276251" y="3004962"/>
                  <a:pt x="3319740" y="2925310"/>
                  <a:pt x="3414267" y="2861570"/>
                </a:cubicBezTo>
                <a:cubicBezTo>
                  <a:pt x="3525809" y="2803126"/>
                  <a:pt x="3233879" y="3140890"/>
                  <a:pt x="3284915" y="3156799"/>
                </a:cubicBezTo>
                <a:cubicBezTo>
                  <a:pt x="3301926" y="3162099"/>
                  <a:pt x="3471721" y="2916760"/>
                  <a:pt x="3471721" y="2916760"/>
                </a:cubicBezTo>
                <a:cubicBezTo>
                  <a:pt x="3532225" y="2842412"/>
                  <a:pt x="3570421" y="2779749"/>
                  <a:pt x="3664947" y="2716009"/>
                </a:cubicBezTo>
                <a:cubicBezTo>
                  <a:pt x="3555656" y="2886994"/>
                  <a:pt x="3405925" y="3008099"/>
                  <a:pt x="3313641" y="3184394"/>
                </a:cubicBezTo>
                <a:cubicBezTo>
                  <a:pt x="3314769" y="3240666"/>
                  <a:pt x="3271274" y="3320318"/>
                  <a:pt x="3337077" y="3228980"/>
                </a:cubicBezTo>
                <a:cubicBezTo>
                  <a:pt x="3381689" y="3205603"/>
                  <a:pt x="3386988" y="3188612"/>
                  <a:pt x="3403996" y="3193916"/>
                </a:cubicBezTo>
                <a:cubicBezTo>
                  <a:pt x="3360505" y="3273565"/>
                  <a:pt x="3288289" y="3325622"/>
                  <a:pt x="3239497" y="3422262"/>
                </a:cubicBezTo>
                <a:cubicBezTo>
                  <a:pt x="3339320" y="3341527"/>
                  <a:pt x="3398700" y="3210903"/>
                  <a:pt x="3481512" y="3124869"/>
                </a:cubicBezTo>
                <a:cubicBezTo>
                  <a:pt x="3394532" y="3284169"/>
                  <a:pt x="3261805" y="3410575"/>
                  <a:pt x="3164233" y="3603857"/>
                </a:cubicBezTo>
                <a:cubicBezTo>
                  <a:pt x="3113198" y="3587949"/>
                  <a:pt x="3170649" y="3643142"/>
                  <a:pt x="3164233" y="3603857"/>
                </a:cubicBezTo>
                <a:cubicBezTo>
                  <a:pt x="3286364" y="3511436"/>
                  <a:pt x="3422136" y="3255489"/>
                  <a:pt x="3554855" y="3129083"/>
                </a:cubicBezTo>
                <a:cubicBezTo>
                  <a:pt x="3615355" y="3054738"/>
                  <a:pt x="3538967" y="3180058"/>
                  <a:pt x="3523075" y="3231030"/>
                </a:cubicBezTo>
                <a:cubicBezTo>
                  <a:pt x="3495475" y="3259707"/>
                  <a:pt x="3456159" y="3266097"/>
                  <a:pt x="3445560" y="3300078"/>
                </a:cubicBezTo>
                <a:cubicBezTo>
                  <a:pt x="3354410" y="3532645"/>
                  <a:pt x="3166480" y="3716408"/>
                  <a:pt x="3046596" y="3921381"/>
                </a:cubicBezTo>
                <a:cubicBezTo>
                  <a:pt x="3007277" y="3927767"/>
                  <a:pt x="3001981" y="3944754"/>
                  <a:pt x="2996685" y="3961748"/>
                </a:cubicBezTo>
                <a:cubicBezTo>
                  <a:pt x="2974374" y="3973438"/>
                  <a:pt x="2974374" y="3973438"/>
                  <a:pt x="2963785" y="4007415"/>
                </a:cubicBezTo>
                <a:cubicBezTo>
                  <a:pt x="2929761" y="3996814"/>
                  <a:pt x="2964909" y="4063691"/>
                  <a:pt x="2963785" y="4007415"/>
                </a:cubicBezTo>
                <a:cubicBezTo>
                  <a:pt x="2980793" y="4012720"/>
                  <a:pt x="2991389" y="3978742"/>
                  <a:pt x="2996685" y="3961748"/>
                </a:cubicBezTo>
                <a:cubicBezTo>
                  <a:pt x="3030708" y="3972356"/>
                  <a:pt x="3036005" y="3955362"/>
                  <a:pt x="3046596" y="3921381"/>
                </a:cubicBezTo>
                <a:cubicBezTo>
                  <a:pt x="3250411" y="3686646"/>
                  <a:pt x="3454230" y="3451915"/>
                  <a:pt x="3692072" y="3227784"/>
                </a:cubicBezTo>
                <a:cubicBezTo>
                  <a:pt x="3594492" y="3421066"/>
                  <a:pt x="3456474" y="3564462"/>
                  <a:pt x="3369493" y="3723763"/>
                </a:cubicBezTo>
                <a:cubicBezTo>
                  <a:pt x="3369493" y="3723763"/>
                  <a:pt x="3326002" y="3803412"/>
                  <a:pt x="3360025" y="3814020"/>
                </a:cubicBezTo>
                <a:cubicBezTo>
                  <a:pt x="3377037" y="3819320"/>
                  <a:pt x="3419405" y="3683396"/>
                  <a:pt x="3465141" y="3716295"/>
                </a:cubicBezTo>
                <a:cubicBezTo>
                  <a:pt x="3476860" y="3738586"/>
                  <a:pt x="3345260" y="3921271"/>
                  <a:pt x="3339964" y="3938258"/>
                </a:cubicBezTo>
                <a:cubicBezTo>
                  <a:pt x="3274161" y="4029596"/>
                  <a:pt x="3114965" y="4240955"/>
                  <a:pt x="3291177" y="4034901"/>
                </a:cubicBezTo>
                <a:cubicBezTo>
                  <a:pt x="3391000" y="3954159"/>
                  <a:pt x="3391000" y="3954159"/>
                  <a:pt x="3391000" y="3954159"/>
                </a:cubicBezTo>
                <a:cubicBezTo>
                  <a:pt x="3414427" y="3998751"/>
                  <a:pt x="3242392" y="4131540"/>
                  <a:pt x="3254101" y="4153835"/>
                </a:cubicBezTo>
                <a:cubicBezTo>
                  <a:pt x="3381531" y="4044423"/>
                  <a:pt x="3459047" y="3975375"/>
                  <a:pt x="3586473" y="3865960"/>
                </a:cubicBezTo>
                <a:cubicBezTo>
                  <a:pt x="3592889" y="3905245"/>
                  <a:pt x="3493070" y="3985984"/>
                  <a:pt x="3499490" y="4025265"/>
                </a:cubicBezTo>
                <a:cubicBezTo>
                  <a:pt x="3504786" y="4008271"/>
                  <a:pt x="3549401" y="3984898"/>
                  <a:pt x="3538809" y="4018879"/>
                </a:cubicBezTo>
                <a:cubicBezTo>
                  <a:pt x="3522921" y="4069847"/>
                  <a:pt x="3369014" y="4264219"/>
                  <a:pt x="3330814" y="4326876"/>
                </a:cubicBezTo>
                <a:cubicBezTo>
                  <a:pt x="3292619" y="4389538"/>
                  <a:pt x="3182207" y="4504257"/>
                  <a:pt x="3133423" y="4600897"/>
                </a:cubicBezTo>
                <a:cubicBezTo>
                  <a:pt x="3101646" y="4702840"/>
                  <a:pt x="3217354" y="4571134"/>
                  <a:pt x="3217354" y="4571134"/>
                </a:cubicBezTo>
                <a:cubicBezTo>
                  <a:pt x="3223770" y="4610419"/>
                  <a:pt x="3052858" y="4799483"/>
                  <a:pt x="3014663" y="4862145"/>
                </a:cubicBezTo>
                <a:cubicBezTo>
                  <a:pt x="2635753" y="5359210"/>
                  <a:pt x="2252674" y="5929541"/>
                  <a:pt x="1753559" y="6333213"/>
                </a:cubicBezTo>
                <a:cubicBezTo>
                  <a:pt x="1698355" y="6390570"/>
                  <a:pt x="1521016" y="6540352"/>
                  <a:pt x="1496462" y="6439488"/>
                </a:cubicBezTo>
                <a:cubicBezTo>
                  <a:pt x="1490042" y="6400206"/>
                  <a:pt x="1491165" y="6456482"/>
                  <a:pt x="1445430" y="6423583"/>
                </a:cubicBezTo>
                <a:cubicBezTo>
                  <a:pt x="1416702" y="6395988"/>
                  <a:pt x="1416702" y="6395988"/>
                  <a:pt x="1416702" y="6395988"/>
                </a:cubicBezTo>
                <a:cubicBezTo>
                  <a:pt x="1365663" y="6380083"/>
                  <a:pt x="1304036" y="6398156"/>
                  <a:pt x="1281728" y="6409842"/>
                </a:cubicBezTo>
                <a:cubicBezTo>
                  <a:pt x="1247709" y="6399237"/>
                  <a:pt x="1241286" y="6359952"/>
                  <a:pt x="1190257" y="6344044"/>
                </a:cubicBezTo>
                <a:cubicBezTo>
                  <a:pt x="1150934" y="6350434"/>
                  <a:pt x="1128627" y="6362120"/>
                  <a:pt x="1111615" y="6356820"/>
                </a:cubicBezTo>
                <a:cubicBezTo>
                  <a:pt x="1077591" y="6346212"/>
                  <a:pt x="1082888" y="6329225"/>
                  <a:pt x="1065872" y="6323921"/>
                </a:cubicBezTo>
                <a:cubicBezTo>
                  <a:pt x="1065872" y="6323921"/>
                  <a:pt x="1043571" y="6335607"/>
                  <a:pt x="1026556" y="6330303"/>
                </a:cubicBezTo>
                <a:cubicBezTo>
                  <a:pt x="969102" y="6275113"/>
                  <a:pt x="1059452" y="6284639"/>
                  <a:pt x="1025432" y="6274028"/>
                </a:cubicBezTo>
                <a:cubicBezTo>
                  <a:pt x="1025432" y="6274028"/>
                  <a:pt x="963805" y="6292108"/>
                  <a:pt x="941498" y="6303794"/>
                </a:cubicBezTo>
                <a:cubicBezTo>
                  <a:pt x="907475" y="6293186"/>
                  <a:pt x="645882" y="6174366"/>
                  <a:pt x="555528" y="6164843"/>
                </a:cubicBezTo>
                <a:cubicBezTo>
                  <a:pt x="516212" y="6171233"/>
                  <a:pt x="483305" y="6216900"/>
                  <a:pt x="476889" y="6177615"/>
                </a:cubicBezTo>
                <a:cubicBezTo>
                  <a:pt x="442869" y="6167011"/>
                  <a:pt x="419434" y="6122425"/>
                  <a:pt x="402419" y="6117121"/>
                </a:cubicBezTo>
                <a:cubicBezTo>
                  <a:pt x="419434" y="6122425"/>
                  <a:pt x="374819" y="6145798"/>
                  <a:pt x="374819" y="6145798"/>
                </a:cubicBezTo>
                <a:cubicBezTo>
                  <a:pt x="306772" y="6124589"/>
                  <a:pt x="306772" y="6124589"/>
                  <a:pt x="306772" y="6124589"/>
                </a:cubicBezTo>
                <a:cubicBezTo>
                  <a:pt x="296183" y="6158574"/>
                  <a:pt x="295059" y="6102299"/>
                  <a:pt x="295059" y="6102299"/>
                </a:cubicBezTo>
                <a:cubicBezTo>
                  <a:pt x="295059" y="6102299"/>
                  <a:pt x="255740" y="6108684"/>
                  <a:pt x="227010" y="6081086"/>
                </a:cubicBezTo>
                <a:cubicBezTo>
                  <a:pt x="210005" y="6075785"/>
                  <a:pt x="271629" y="6057709"/>
                  <a:pt x="220593" y="6041808"/>
                </a:cubicBezTo>
                <a:cubicBezTo>
                  <a:pt x="164262" y="6042886"/>
                  <a:pt x="171802" y="6138447"/>
                  <a:pt x="135538" y="6015288"/>
                </a:cubicBezTo>
                <a:cubicBezTo>
                  <a:pt x="105683" y="5931421"/>
                  <a:pt x="113227" y="6026978"/>
                  <a:pt x="39887" y="6022760"/>
                </a:cubicBezTo>
                <a:cubicBezTo>
                  <a:pt x="37238" y="6031255"/>
                  <a:pt x="30054" y="6024356"/>
                  <a:pt x="18618" y="6016132"/>
                </a:cubicBezTo>
                <a:lnTo>
                  <a:pt x="0" y="6005521"/>
                </a:lnTo>
                <a:lnTo>
                  <a:pt x="0" y="4721621"/>
                </a:lnTo>
                <a:lnTo>
                  <a:pt x="19058" y="4697379"/>
                </a:lnTo>
                <a:cubicBezTo>
                  <a:pt x="82211" y="4614535"/>
                  <a:pt x="139786" y="4534612"/>
                  <a:pt x="189136" y="4466107"/>
                </a:cubicBezTo>
                <a:cubicBezTo>
                  <a:pt x="228452" y="4459724"/>
                  <a:pt x="249639" y="4391759"/>
                  <a:pt x="277239" y="4363082"/>
                </a:cubicBezTo>
                <a:cubicBezTo>
                  <a:pt x="237920" y="4369468"/>
                  <a:pt x="222036" y="4420439"/>
                  <a:pt x="189136" y="4466107"/>
                </a:cubicBezTo>
                <a:lnTo>
                  <a:pt x="0" y="4680499"/>
                </a:lnTo>
                <a:lnTo>
                  <a:pt x="0" y="3005400"/>
                </a:lnTo>
                <a:lnTo>
                  <a:pt x="36449" y="2957486"/>
                </a:lnTo>
                <a:cubicBezTo>
                  <a:pt x="125740" y="2843176"/>
                  <a:pt x="216495" y="2731653"/>
                  <a:pt x="293447" y="2634469"/>
                </a:cubicBezTo>
                <a:cubicBezTo>
                  <a:pt x="336938" y="2554820"/>
                  <a:pt x="352827" y="2503845"/>
                  <a:pt x="402734" y="2463481"/>
                </a:cubicBezTo>
                <a:cubicBezTo>
                  <a:pt x="419750" y="2468778"/>
                  <a:pt x="408038" y="2446487"/>
                  <a:pt x="408038" y="2446487"/>
                </a:cubicBezTo>
                <a:cubicBezTo>
                  <a:pt x="408038" y="2446487"/>
                  <a:pt x="408038" y="2446487"/>
                  <a:pt x="402734" y="2463481"/>
                </a:cubicBezTo>
                <a:cubicBezTo>
                  <a:pt x="318800" y="2493240"/>
                  <a:pt x="490846" y="2360449"/>
                  <a:pt x="506730" y="2309477"/>
                </a:cubicBezTo>
                <a:cubicBezTo>
                  <a:pt x="328351" y="2477573"/>
                  <a:pt x="169741" y="2683292"/>
                  <a:pt x="8895" y="2896178"/>
                </a:cubicBezTo>
                <a:lnTo>
                  <a:pt x="0" y="2907907"/>
                </a:lnTo>
                <a:lnTo>
                  <a:pt x="0" y="2881105"/>
                </a:lnTo>
                <a:lnTo>
                  <a:pt x="92460" y="2768429"/>
                </a:lnTo>
                <a:cubicBezTo>
                  <a:pt x="315022" y="2497885"/>
                  <a:pt x="530566" y="2233020"/>
                  <a:pt x="735909" y="1933517"/>
                </a:cubicBezTo>
                <a:cubicBezTo>
                  <a:pt x="817593" y="1791203"/>
                  <a:pt x="741205" y="1916523"/>
                  <a:pt x="658390" y="2002561"/>
                </a:cubicBezTo>
                <a:cubicBezTo>
                  <a:pt x="625490" y="2048229"/>
                  <a:pt x="592590" y="2093903"/>
                  <a:pt x="570283" y="2105590"/>
                </a:cubicBezTo>
                <a:cubicBezTo>
                  <a:pt x="849373" y="1689256"/>
                  <a:pt x="1168895" y="1322815"/>
                  <a:pt x="1459698" y="928779"/>
                </a:cubicBezTo>
                <a:cubicBezTo>
                  <a:pt x="1426798" y="974446"/>
                  <a:pt x="1538337" y="916007"/>
                  <a:pt x="1459698" y="928779"/>
                </a:cubicBezTo>
                <a:cubicBezTo>
                  <a:pt x="1615691" y="697780"/>
                  <a:pt x="1774892" y="486422"/>
                  <a:pt x="1932629" y="272277"/>
                </a:cubicBezTo>
                <a:close/>
                <a:moveTo>
                  <a:pt x="0" y="0"/>
                </a:moveTo>
                <a:lnTo>
                  <a:pt x="1827401" y="0"/>
                </a:lnTo>
                <a:lnTo>
                  <a:pt x="1363645" y="563293"/>
                </a:lnTo>
                <a:cubicBezTo>
                  <a:pt x="975670" y="1029570"/>
                  <a:pt x="583442" y="1494521"/>
                  <a:pt x="206620" y="1954953"/>
                </a:cubicBezTo>
                <a:cubicBezTo>
                  <a:pt x="189609" y="1949652"/>
                  <a:pt x="179020" y="1983630"/>
                  <a:pt x="156709" y="1995320"/>
                </a:cubicBezTo>
                <a:lnTo>
                  <a:pt x="0" y="2168668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0" t="-224" r="2750" b="224"/>
          <a:stretch/>
        </p:blipFill>
        <p:spPr>
          <a:xfrm>
            <a:off x="0" y="0"/>
            <a:ext cx="4329113" cy="6473825"/>
          </a:xfrm>
        </p:spPr>
      </p:pic>
      <p:sp>
        <p:nvSpPr>
          <p:cNvPr id="14" name="TextBox 13"/>
          <p:cNvSpPr txBox="1"/>
          <p:nvPr/>
        </p:nvSpPr>
        <p:spPr>
          <a:xfrm>
            <a:off x="7900249" y="2146356"/>
            <a:ext cx="2945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and typesetting industry. </a:t>
            </a:r>
          </a:p>
        </p:txBody>
      </p:sp>
      <p:sp>
        <p:nvSpPr>
          <p:cNvPr id="15" name="Title 4"/>
          <p:cNvSpPr txBox="1">
            <a:spLocks/>
          </p:cNvSpPr>
          <p:nvPr/>
        </p:nvSpPr>
        <p:spPr>
          <a:xfrm>
            <a:off x="7865633" y="1825481"/>
            <a:ext cx="1849867" cy="3700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pPr algn="l"/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Lorem ipsum</a:t>
            </a:r>
            <a:endParaRPr lang="en-US" sz="18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969940" y="2131268"/>
            <a:ext cx="613064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250654" y="2012478"/>
            <a:ext cx="237581" cy="237581"/>
            <a:chOff x="7250654" y="2012478"/>
            <a:chExt cx="237581" cy="237581"/>
          </a:xfrm>
        </p:grpSpPr>
        <p:sp>
          <p:nvSpPr>
            <p:cNvPr id="17" name="Oval 16"/>
            <p:cNvSpPr/>
            <p:nvPr/>
          </p:nvSpPr>
          <p:spPr>
            <a:xfrm>
              <a:off x="7250654" y="2012478"/>
              <a:ext cx="237581" cy="2375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288308" y="2050133"/>
              <a:ext cx="162271" cy="1622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Oval 21"/>
          <p:cNvSpPr/>
          <p:nvPr/>
        </p:nvSpPr>
        <p:spPr>
          <a:xfrm>
            <a:off x="7250654" y="3434343"/>
            <a:ext cx="237581" cy="2375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288308" y="3471998"/>
            <a:ext cx="162271" cy="1622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7900249" y="3524865"/>
            <a:ext cx="2945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and typesetting industry. </a:t>
            </a:r>
          </a:p>
        </p:txBody>
      </p:sp>
      <p:sp>
        <p:nvSpPr>
          <p:cNvPr id="27" name="Title 4"/>
          <p:cNvSpPr txBox="1">
            <a:spLocks/>
          </p:cNvSpPr>
          <p:nvPr/>
        </p:nvSpPr>
        <p:spPr>
          <a:xfrm>
            <a:off x="7865633" y="3235985"/>
            <a:ext cx="1849867" cy="3700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pPr algn="l"/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Lorem ipsum</a:t>
            </a:r>
            <a:endParaRPr lang="en-US" sz="18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969940" y="3524866"/>
            <a:ext cx="613064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900249" y="4960964"/>
            <a:ext cx="2945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and typesetting industry. </a:t>
            </a:r>
          </a:p>
        </p:txBody>
      </p:sp>
      <p:sp>
        <p:nvSpPr>
          <p:cNvPr id="31" name="Title 4"/>
          <p:cNvSpPr txBox="1">
            <a:spLocks/>
          </p:cNvSpPr>
          <p:nvPr/>
        </p:nvSpPr>
        <p:spPr>
          <a:xfrm>
            <a:off x="7865633" y="4646489"/>
            <a:ext cx="2014967" cy="3700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pPr algn="l"/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Lorem ipsum</a:t>
            </a:r>
            <a:endParaRPr lang="en-US" sz="20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7969940" y="4960964"/>
            <a:ext cx="613064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7250654" y="4842174"/>
            <a:ext cx="237581" cy="23758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7288308" y="4879829"/>
            <a:ext cx="162271" cy="162271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17" idx="4"/>
            <a:endCxn id="22" idx="0"/>
          </p:cNvCxnSpPr>
          <p:nvPr/>
        </p:nvCxnSpPr>
        <p:spPr>
          <a:xfrm>
            <a:off x="7369445" y="2250059"/>
            <a:ext cx="0" cy="11842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22" idx="4"/>
            <a:endCxn id="34" idx="0"/>
          </p:cNvCxnSpPr>
          <p:nvPr/>
        </p:nvCxnSpPr>
        <p:spPr>
          <a:xfrm>
            <a:off x="7369445" y="3671924"/>
            <a:ext cx="0" cy="1170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34" idx="4"/>
          </p:cNvCxnSpPr>
          <p:nvPr/>
        </p:nvCxnSpPr>
        <p:spPr>
          <a:xfrm>
            <a:off x="7369445" y="5079755"/>
            <a:ext cx="0" cy="17782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804008" y="1266689"/>
            <a:ext cx="26561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Heading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7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250654" y="2012478"/>
            <a:ext cx="237581" cy="237581"/>
            <a:chOff x="7250654" y="2012478"/>
            <a:chExt cx="237581" cy="237581"/>
          </a:xfrm>
        </p:grpSpPr>
        <p:sp>
          <p:nvSpPr>
            <p:cNvPr id="17" name="Oval 16"/>
            <p:cNvSpPr/>
            <p:nvPr/>
          </p:nvSpPr>
          <p:spPr>
            <a:xfrm>
              <a:off x="7250654" y="2012478"/>
              <a:ext cx="237581" cy="2375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7288308" y="2050133"/>
              <a:ext cx="162271" cy="1622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250654" y="3434343"/>
            <a:ext cx="237581" cy="237581"/>
            <a:chOff x="7250654" y="2012478"/>
            <a:chExt cx="237581" cy="237581"/>
          </a:xfrm>
        </p:grpSpPr>
        <p:sp>
          <p:nvSpPr>
            <p:cNvPr id="20" name="Oval 19"/>
            <p:cNvSpPr/>
            <p:nvPr/>
          </p:nvSpPr>
          <p:spPr>
            <a:xfrm>
              <a:off x="7250654" y="2012478"/>
              <a:ext cx="237581" cy="2375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7288308" y="2050133"/>
              <a:ext cx="162271" cy="1622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250654" y="4842174"/>
            <a:ext cx="237581" cy="237581"/>
            <a:chOff x="7250654" y="2012478"/>
            <a:chExt cx="237581" cy="237581"/>
          </a:xfrm>
        </p:grpSpPr>
        <p:sp>
          <p:nvSpPr>
            <p:cNvPr id="31" name="Oval 30"/>
            <p:cNvSpPr/>
            <p:nvPr/>
          </p:nvSpPr>
          <p:spPr>
            <a:xfrm>
              <a:off x="7250654" y="2012478"/>
              <a:ext cx="237581" cy="23758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7288308" y="2050133"/>
              <a:ext cx="162271" cy="1622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3" name="Straight Connector 32"/>
          <p:cNvCxnSpPr>
            <a:stCxn id="27" idx="4"/>
            <a:endCxn id="32" idx="0"/>
          </p:cNvCxnSpPr>
          <p:nvPr/>
        </p:nvCxnSpPr>
        <p:spPr>
          <a:xfrm>
            <a:off x="7369445" y="2250059"/>
            <a:ext cx="0" cy="118428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2" idx="4"/>
          </p:cNvCxnSpPr>
          <p:nvPr/>
        </p:nvCxnSpPr>
        <p:spPr>
          <a:xfrm>
            <a:off x="7369445" y="3671924"/>
            <a:ext cx="0" cy="11702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369445" y="-12358"/>
            <a:ext cx="0" cy="202483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607027" y="2131289"/>
            <a:ext cx="270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and typesetting industry. </a:t>
            </a:r>
          </a:p>
        </p:txBody>
      </p:sp>
      <p:sp>
        <p:nvSpPr>
          <p:cNvPr id="37" name="Title 4"/>
          <p:cNvSpPr txBox="1">
            <a:spLocks/>
          </p:cNvSpPr>
          <p:nvPr/>
        </p:nvSpPr>
        <p:spPr>
          <a:xfrm>
            <a:off x="7607026" y="1874130"/>
            <a:ext cx="1849867" cy="3700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pPr algn="l"/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Lorem ipsum</a:t>
            </a:r>
            <a:endParaRPr lang="en-US" sz="18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>
            <a:off x="7711333" y="2168425"/>
            <a:ext cx="613064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607027" y="3547744"/>
            <a:ext cx="270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and typesetting industry. </a:t>
            </a:r>
          </a:p>
        </p:txBody>
      </p:sp>
      <p:sp>
        <p:nvSpPr>
          <p:cNvPr id="41" name="Title 4"/>
          <p:cNvSpPr txBox="1">
            <a:spLocks/>
          </p:cNvSpPr>
          <p:nvPr/>
        </p:nvSpPr>
        <p:spPr>
          <a:xfrm>
            <a:off x="7607026" y="3286839"/>
            <a:ext cx="1849867" cy="3700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pPr algn="l"/>
            <a:r>
              <a:rPr lang="en-US" sz="18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Lorem ipsum</a:t>
            </a:r>
            <a:endParaRPr lang="en-US" sz="18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42" name="Straight Connector 41"/>
          <p:cNvCxnSpPr/>
          <p:nvPr/>
        </p:nvCxnSpPr>
        <p:spPr>
          <a:xfrm>
            <a:off x="7711333" y="3571211"/>
            <a:ext cx="613064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607027" y="4969820"/>
            <a:ext cx="2708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Lorem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Ipsum</a:t>
            </a:r>
            <a:r>
              <a:rPr lang="en-US" sz="1200" dirty="0">
                <a:latin typeface="Arial" panose="020B0604020202020204" pitchFamily="34" charset="0"/>
                <a:ea typeface="Playfair Display" charset="0"/>
                <a:cs typeface="Arial" panose="020B0604020202020204" pitchFamily="34" charset="0"/>
              </a:rPr>
              <a:t> is simply dummy text of the printing and typesetting industry. </a:t>
            </a:r>
          </a:p>
        </p:txBody>
      </p:sp>
      <p:sp>
        <p:nvSpPr>
          <p:cNvPr id="44" name="Title 4"/>
          <p:cNvSpPr txBox="1">
            <a:spLocks/>
          </p:cNvSpPr>
          <p:nvPr/>
        </p:nvSpPr>
        <p:spPr>
          <a:xfrm>
            <a:off x="7607026" y="4699548"/>
            <a:ext cx="2014967" cy="37009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Playfair Display Black" charset="0"/>
                <a:ea typeface="Playfair Display Black" charset="0"/>
                <a:cs typeface="Playfair Display Black" charset="0"/>
              </a:defRPr>
            </a:lvl1pPr>
          </a:lstStyle>
          <a:p>
            <a:pPr algn="l"/>
            <a:r>
              <a:rPr lang="en-US" sz="2000" dirty="0" smtClean="0">
                <a:solidFill>
                  <a:schemeClr val="accent4">
                    <a:lumMod val="75000"/>
                  </a:schemeClr>
                </a:solidFill>
                <a:latin typeface="Arial Black" panose="020B0A04020102020204" pitchFamily="34" charset="0"/>
              </a:rPr>
              <a:t>Lorem ipsum</a:t>
            </a:r>
            <a:endParaRPr lang="en-US" sz="2000" dirty="0">
              <a:solidFill>
                <a:schemeClr val="accent4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7711333" y="5003131"/>
            <a:ext cx="613064" cy="0"/>
          </a:xfrm>
          <a:prstGeom prst="line">
            <a:avLst/>
          </a:prstGeom>
          <a:ln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9" r="290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76590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95</Words>
  <Application>Microsoft Office PowerPoint</Application>
  <PresentationFormat>Widescreen</PresentationFormat>
  <Paragraphs>54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linea-arrows-10</vt:lpstr>
      <vt:lpstr>linea-basic-10</vt:lpstr>
      <vt:lpstr>Playfair Display</vt:lpstr>
      <vt:lpstr>Playfair Display Black</vt:lpstr>
      <vt:lpstr>Roboto Condensed</vt:lpstr>
      <vt:lpstr>Roboto Condensed Light</vt:lpstr>
      <vt:lpstr>Office Theme</vt:lpstr>
      <vt:lpstr>PowerPoint Presentation</vt:lpstr>
      <vt:lpstr>PowerPoint Presentation</vt:lpstr>
      <vt:lpstr>PowerPoint Presentation</vt:lpstr>
      <vt:lpstr>PowerPoint Presentation</vt:lpstr>
      <vt:lpstr>OUR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Superman</dc:creator>
  <cp:lastModifiedBy>Superman</cp:lastModifiedBy>
  <cp:revision>24</cp:revision>
  <dcterms:created xsi:type="dcterms:W3CDTF">2019-07-03T11:03:52Z</dcterms:created>
  <dcterms:modified xsi:type="dcterms:W3CDTF">2019-07-03T12:16:11Z</dcterms:modified>
</cp:coreProperties>
</file>