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26"/>
  </p:handoutMasterIdLst>
  <p:sldIdLst>
    <p:sldId id="256" r:id="rId4"/>
    <p:sldId id="261" r:id="rId5"/>
    <p:sldId id="264" r:id="rId6"/>
    <p:sldId id="301" r:id="rId7"/>
    <p:sldId id="265" r:id="rId8"/>
    <p:sldId id="273" r:id="rId9"/>
    <p:sldId id="284" r:id="rId10"/>
    <p:sldId id="282" r:id="rId11"/>
    <p:sldId id="281" r:id="rId12"/>
    <p:sldId id="293" r:id="rId13"/>
    <p:sldId id="288" r:id="rId14"/>
    <p:sldId id="278" r:id="rId15"/>
    <p:sldId id="266" r:id="rId16"/>
    <p:sldId id="271" r:id="rId17"/>
    <p:sldId id="295" r:id="rId18"/>
    <p:sldId id="280" r:id="rId19"/>
    <p:sldId id="286" r:id="rId20"/>
    <p:sldId id="289" r:id="rId21"/>
    <p:sldId id="272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2EBC"/>
    <a:srgbClr val="32AEB8"/>
    <a:srgbClr val="F2A40D"/>
    <a:srgbClr val="D614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628" autoAdjust="0"/>
  </p:normalViewPr>
  <p:slideViewPr>
    <p:cSldViewPr>
      <p:cViewPr varScale="1">
        <p:scale>
          <a:sx n="150" d="100"/>
          <a:sy n="150" d="100"/>
        </p:scale>
        <p:origin x="570" y="12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2112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395C-476C-BA62-7D1217081B98}"/>
              </c:ext>
            </c:extLst>
          </c:dPt>
          <c:dPt>
            <c:idx val="1"/>
            <c:invertIfNegative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7FE0-4607-B510-AB91081E4CB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395C-476C-BA62-7D1217081B9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395C-476C-BA62-7D1217081B98}"/>
              </c:ext>
            </c:extLst>
          </c:dPt>
          <c:dPt>
            <c:idx val="4"/>
            <c:invertIfNegative val="0"/>
            <c:bubble3D val="0"/>
            <c:spPr>
              <a:solidFill>
                <a:srgbClr val="BC2EBC"/>
              </a:solidFill>
            </c:spPr>
            <c:extLst>
              <c:ext xmlns:c16="http://schemas.microsoft.com/office/drawing/2014/chart" uri="{C3380CC4-5D6E-409C-BE32-E72D297353CC}">
                <c16:uniqueId val="{00000001-395C-476C-BA62-7D1217081B98}"/>
              </c:ext>
            </c:extLst>
          </c:dPt>
          <c:dPt>
            <c:idx val="5"/>
            <c:invertIfNegative val="0"/>
            <c:bubble3D val="0"/>
            <c:spPr>
              <a:solidFill>
                <a:srgbClr val="32AEB8"/>
              </a:solidFill>
            </c:spPr>
            <c:extLst>
              <c:ext xmlns:c16="http://schemas.microsoft.com/office/drawing/2014/chart" uri="{C3380CC4-5D6E-409C-BE32-E72D297353CC}">
                <c16:uniqueId val="{00000002-395C-476C-BA62-7D1217081B9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5C-476C-BA62-7D1217081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8496640"/>
        <c:axId val="8940928"/>
      </c:barChart>
      <c:catAx>
        <c:axId val="884966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940928"/>
        <c:crosses val="autoZero"/>
        <c:auto val="1"/>
        <c:lblAlgn val="ctr"/>
        <c:lblOffset val="100"/>
        <c:noMultiLvlLbl val="0"/>
      </c:catAx>
      <c:valAx>
        <c:axId val="89409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84966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C-477C-A5A9-3501CB773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755136"/>
        <c:axId val="76480512"/>
      </c:barChart>
      <c:catAx>
        <c:axId val="8975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480512"/>
        <c:crosses val="autoZero"/>
        <c:auto val="1"/>
        <c:lblAlgn val="ctr"/>
        <c:lblOffset val="100"/>
        <c:noMultiLvlLbl val="0"/>
      </c:catAx>
      <c:valAx>
        <c:axId val="764805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75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1-4929-BCDC-50F49E1B6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318016"/>
        <c:axId val="76483392"/>
      </c:barChart>
      <c:catAx>
        <c:axId val="9531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483392"/>
        <c:crosses val="autoZero"/>
        <c:auto val="1"/>
        <c:lblAlgn val="ctr"/>
        <c:lblOffset val="100"/>
        <c:noMultiLvlLbl val="0"/>
      </c:catAx>
      <c:valAx>
        <c:axId val="76483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31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Work Flow\PNG\23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58882"/>
            <a:ext cx="5184575" cy="50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483518"/>
            <a:ext cx="3600400" cy="1800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3363838"/>
            <a:ext cx="468052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ojects\Work Flow\PNG\23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452586"/>
            <a:ext cx="6893024" cy="603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9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jects\Work Flow\PNG\24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478"/>
            <a:ext cx="3456384" cy="49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565212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565212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4330338" cy="51435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4330337" y="0"/>
            <a:ext cx="481366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3315791" y="295426"/>
            <a:ext cx="540060" cy="540060"/>
            <a:chOff x="546346" y="5762189"/>
            <a:chExt cx="720080" cy="720080"/>
          </a:xfrm>
        </p:grpSpPr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409760" y="4321642"/>
            <a:ext cx="540060" cy="540060"/>
            <a:chOff x="546346" y="5762189"/>
            <a:chExt cx="720080" cy="720080"/>
          </a:xfrm>
        </p:grpSpPr>
        <p:sp>
          <p:nvSpPr>
            <p:cNvPr id="9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15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3201207" y="1572177"/>
            <a:ext cx="5942786" cy="2535176"/>
            <a:chOff x="0" y="1992982"/>
            <a:chExt cx="3028115" cy="3380234"/>
          </a:xfrm>
          <a:solidFill>
            <a:srgbClr val="00B0F0"/>
          </a:solidFill>
        </p:grpSpPr>
        <p:sp>
          <p:nvSpPr>
            <p:cNvPr id="3" name="Rectangle 2"/>
            <p:cNvSpPr/>
            <p:nvPr/>
          </p:nvSpPr>
          <p:spPr>
            <a:xfrm>
              <a:off x="0" y="1992982"/>
              <a:ext cx="2958637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86842" y="1992982"/>
              <a:ext cx="41273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A6944F3-318D-44F5-B013-016E59DFB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6" y="1298924"/>
            <a:ext cx="2756872" cy="3499488"/>
          </a:xfrm>
          <a:prstGeom prst="rect">
            <a:avLst/>
          </a:prstGeom>
        </p:spPr>
      </p:pic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6C9C1DC6-6FC7-4AA7-B952-4EF87CE516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645" y="1572177"/>
            <a:ext cx="2057401" cy="2535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E12B4E4-E123-46BF-8F88-A9A3A930C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18945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6078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63564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FFC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2427734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D:\Projects\Work Flow\PNG\5a382c636be177.246447531513630819441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409576"/>
            <a:ext cx="64770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370790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370790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147" name="Picture 3" descr="D:\Projects\Work Flow\PNG\23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2863"/>
            <a:ext cx="7802563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48600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486003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9219" name="Picture 3" descr="D:\Projects\Work Flow\PNG\24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28524"/>
            <a:ext cx="6444208" cy="3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Projects\Work Flow\PNG\24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4120"/>
            <a:ext cx="551095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Projects\Work Flow\PNG\23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686"/>
            <a:ext cx="9143609" cy="6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0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412931"/>
            <a:ext cx="2483768" cy="31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>
              <a:latin typeface="+mn-lt"/>
            </a:endParaRPr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6741369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4662265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2583161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20472" y="1412931"/>
            <a:ext cx="323528" cy="31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1" r:id="rId3"/>
    <p:sldLayoutId id="2147483655" r:id="rId4"/>
    <p:sldLayoutId id="2147483675" r:id="rId5"/>
    <p:sldLayoutId id="2147483665" r:id="rId6"/>
    <p:sldLayoutId id="2147483666" r:id="rId7"/>
    <p:sldLayoutId id="2147483664" r:id="rId8"/>
    <p:sldLayoutId id="2147483676" r:id="rId9"/>
    <p:sldLayoutId id="2147483669" r:id="rId10"/>
    <p:sldLayoutId id="2147483677" r:id="rId11"/>
    <p:sldLayoutId id="2147483678" r:id="rId12"/>
    <p:sldLayoutId id="214748367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07504" y="3957100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http://www.Sample.com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483518"/>
            <a:ext cx="4032448" cy="1800200"/>
          </a:xfrm>
        </p:spPr>
        <p:txBody>
          <a:bodyPr/>
          <a:lstStyle/>
          <a:p>
            <a:r>
              <a:rPr lang="en-US" dirty="0"/>
              <a:t>GOOGLE SLIDES THEMES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29279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29279"/>
          <a:stretch>
            <a:fillRect/>
          </a:stretch>
        </p:blipFill>
        <p:spPr/>
      </p:pic>
      <p:pic>
        <p:nvPicPr>
          <p:cNvPr id="2" name="Picture Placeholder 1"/>
          <p:cNvPicPr>
            <a:picLocks noGrp="1" noChangeAspect="1"/>
          </p:cNvPicPr>
          <p:nvPr>
            <p:ph type="pic" sz="quarter" idx="4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29279"/>
          <a:stretch>
            <a:fillRect/>
          </a:stretch>
        </p:blipFill>
        <p:spPr/>
      </p:pic>
      <p:sp>
        <p:nvSpPr>
          <p:cNvPr id="9" name="직사각형 1">
            <a:extLst>
              <a:ext uri="{FF2B5EF4-FFF2-40B4-BE49-F238E27FC236}">
                <a16:creationId xmlns:a16="http://schemas.microsoft.com/office/drawing/2014/main" id="{5039F189-8BEA-45E9-8564-80070971A41B}"/>
              </a:ext>
            </a:extLst>
          </p:cNvPr>
          <p:cNvSpPr/>
          <p:nvPr/>
        </p:nvSpPr>
        <p:spPr>
          <a:xfrm>
            <a:off x="430988" y="3108043"/>
            <a:ext cx="162018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You can simply impress your audience and add a unique zing and appeal to your Reports. 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0" name="직사각형 3">
            <a:extLst>
              <a:ext uri="{FF2B5EF4-FFF2-40B4-BE49-F238E27FC236}">
                <a16:creationId xmlns:a16="http://schemas.microsoft.com/office/drawing/2014/main" id="{FAA976CE-8565-4144-9B07-F8CE07B4A1DA}"/>
              </a:ext>
            </a:extLst>
          </p:cNvPr>
          <p:cNvSpPr/>
          <p:nvPr/>
        </p:nvSpPr>
        <p:spPr>
          <a:xfrm>
            <a:off x="430988" y="1688185"/>
            <a:ext cx="1620180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4F6CF4-7930-47F7-B27D-242EB49491D1}"/>
              </a:ext>
            </a:extLst>
          </p:cNvPr>
          <p:cNvGrpSpPr/>
          <p:nvPr/>
        </p:nvGrpSpPr>
        <p:grpSpPr>
          <a:xfrm>
            <a:off x="4299237" y="187055"/>
            <a:ext cx="1558045" cy="4816462"/>
            <a:chOff x="5295824" y="914400"/>
            <a:chExt cx="1809827" cy="5594807"/>
          </a:xfrm>
        </p:grpSpPr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E84D7F80-12B4-43EA-A142-9AA28DF4324F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AD33A40-AB58-47FD-BE48-F0907667BC30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BC2EBC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9ADD6D2C-B59C-433A-BF95-E40378A57438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FF330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F20EAF1C-3200-42F9-8F45-8D730EDB8983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92D05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46174572-A78E-47D0-AFD4-FF645D157E8C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rgbClr val="00B0F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5847529" y="257264"/>
            <a:ext cx="9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BC2EBC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rgbClr val="BC2EBC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A48AF-1C38-4A56-B293-69673FC21A8F}"/>
              </a:ext>
            </a:extLst>
          </p:cNvPr>
          <p:cNvSpPr txBox="1"/>
          <p:nvPr/>
        </p:nvSpPr>
        <p:spPr>
          <a:xfrm>
            <a:off x="-1782946" y="2430502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98A94-4F27-4FBA-9C64-B0D584F24F19}"/>
              </a:ext>
            </a:extLst>
          </p:cNvPr>
          <p:cNvSpPr txBox="1"/>
          <p:nvPr/>
        </p:nvSpPr>
        <p:spPr>
          <a:xfrm>
            <a:off x="-1782946" y="4721878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3B1EEE-6245-4106-859C-6B8B99FAF10E}"/>
              </a:ext>
            </a:extLst>
          </p:cNvPr>
          <p:cNvGrpSpPr/>
          <p:nvPr/>
        </p:nvGrpSpPr>
        <p:grpSpPr>
          <a:xfrm>
            <a:off x="-5221088" y="2385568"/>
            <a:ext cx="3361942" cy="920864"/>
            <a:chOff x="803640" y="3362835"/>
            <a:chExt cx="2059657" cy="9208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D39CB3-B589-452B-9374-B0D42A7717B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48F54A-D603-4CFA-8D0C-9D1FFC7FBE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E63DBE-B43D-4441-88C6-2FBD8E4D7AC4}"/>
              </a:ext>
            </a:extLst>
          </p:cNvPr>
          <p:cNvGrpSpPr/>
          <p:nvPr/>
        </p:nvGrpSpPr>
        <p:grpSpPr>
          <a:xfrm>
            <a:off x="-5221088" y="4676944"/>
            <a:ext cx="3361942" cy="920864"/>
            <a:chOff x="803640" y="3362835"/>
            <a:chExt cx="2059657" cy="9208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3F0268-1179-4A76-899A-F0588198849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443A43-EFA4-4102-9BFE-5FD299BDBC1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6804248" y="212330"/>
            <a:ext cx="2126363" cy="920864"/>
            <a:chOff x="803640" y="3362835"/>
            <a:chExt cx="2059657" cy="9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764FBC58-8B58-42A4-AE83-AFEAD8F6989A}"/>
              </a:ext>
            </a:extLst>
          </p:cNvPr>
          <p:cNvSpPr txBox="1">
            <a:spLocks/>
          </p:cNvSpPr>
          <p:nvPr/>
        </p:nvSpPr>
        <p:spPr>
          <a:xfrm>
            <a:off x="379075" y="285572"/>
            <a:ext cx="2896781" cy="122375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Infographic </a:t>
            </a:r>
            <a:r>
              <a:rPr lang="en-US" sz="4000" dirty="0"/>
              <a:t>Style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5961342" y="2244603"/>
            <a:ext cx="9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6918061" y="2199669"/>
            <a:ext cx="2126363" cy="920864"/>
            <a:chOff x="803640" y="3362835"/>
            <a:chExt cx="2059657" cy="9208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5961341" y="4148775"/>
            <a:ext cx="9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rgbClr val="92D050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6918060" y="4103841"/>
            <a:ext cx="2126363" cy="920864"/>
            <a:chOff x="803640" y="3362835"/>
            <a:chExt cx="2059657" cy="9208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3655813" y="1279723"/>
            <a:ext cx="9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1481755" y="1234789"/>
            <a:ext cx="2126363" cy="920864"/>
            <a:chOff x="803640" y="3362835"/>
            <a:chExt cx="2059657" cy="9208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3649714" y="3233016"/>
            <a:ext cx="9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FF3300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rgbClr val="FF3300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1475656" y="3188082"/>
            <a:ext cx="2126363" cy="920864"/>
            <a:chOff x="803640" y="3362835"/>
            <a:chExt cx="2059657" cy="9208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1619672" y="123478"/>
            <a:ext cx="2178260" cy="856490"/>
            <a:chOff x="-475010" y="1129567"/>
            <a:chExt cx="3859356" cy="8564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179512" y="3219822"/>
            <a:ext cx="2178260" cy="856490"/>
            <a:chOff x="-475010" y="1129567"/>
            <a:chExt cx="3859356" cy="8564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5508104" y="4076312"/>
            <a:ext cx="2178260" cy="856490"/>
            <a:chOff x="-475010" y="1129567"/>
            <a:chExt cx="3859356" cy="8564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6876256" y="771550"/>
            <a:ext cx="2178260" cy="856490"/>
            <a:chOff x="-475010" y="1129567"/>
            <a:chExt cx="3859356" cy="8564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80678" y="2067790"/>
            <a:ext cx="1322851" cy="858180"/>
            <a:chOff x="2113657" y="4283314"/>
            <a:chExt cx="3647460" cy="858180"/>
          </a:xfrm>
        </p:grpSpPr>
        <p:sp>
          <p:nvSpPr>
            <p:cNvPr id="5" name="TextBox 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49685" y="2101740"/>
            <a:ext cx="1322851" cy="858180"/>
            <a:chOff x="2113657" y="4283314"/>
            <a:chExt cx="3647460" cy="858180"/>
          </a:xfrm>
        </p:grpSpPr>
        <p:sp>
          <p:nvSpPr>
            <p:cNvPr id="8" name="TextBox 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48407" y="210174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B0F0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5254" y="213569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3300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rgbClr val="FF33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1600" y="3110393"/>
            <a:ext cx="1322851" cy="858180"/>
            <a:chOff x="2113657" y="4283314"/>
            <a:chExt cx="3647460" cy="85818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40607" y="3144343"/>
            <a:ext cx="1322851" cy="858180"/>
            <a:chOff x="2113657" y="4283314"/>
            <a:chExt cx="3647460" cy="85818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39329" y="3144343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92D050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3178293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BC2EBC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rgbClr val="BC2EBC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987574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Goal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Chart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3635426"/>
              </p:ext>
            </p:extLst>
          </p:nvPr>
        </p:nvGraphicFramePr>
        <p:xfrm>
          <a:off x="2252823" y="1424204"/>
          <a:ext cx="5407831" cy="316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93383" y="1624727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9,000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7319" y="2114591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8,000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9207" y="2604455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6,000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174" y="3094319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4,000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0110" y="3584183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3,000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967" y="4074045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2,000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677" y="1624727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677" y="4091562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677" y="2118094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677" y="2611461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559" y="3598195"/>
            <a:ext cx="14980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Content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559" y="3104828"/>
            <a:ext cx="14980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r="2293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직사각형 19">
            <a:extLst>
              <a:ext uri="{FF2B5EF4-FFF2-40B4-BE49-F238E27FC236}">
                <a16:creationId xmlns:a16="http://schemas.microsoft.com/office/drawing/2014/main" id="{B6F0D236-CC1A-4CF6-9D15-B3B847F4FEC0}"/>
              </a:ext>
            </a:extLst>
          </p:cNvPr>
          <p:cNvSpPr/>
          <p:nvPr/>
        </p:nvSpPr>
        <p:spPr>
          <a:xfrm>
            <a:off x="6044603" y="1747575"/>
            <a:ext cx="2679565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</a:t>
            </a: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900" dirty="0">
              <a:solidFill>
                <a:schemeClr val="bg1"/>
              </a:solidFill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sp>
        <p:nvSpPr>
          <p:cNvPr id="8" name="직사각형 20">
            <a:extLst>
              <a:ext uri="{FF2B5EF4-FFF2-40B4-BE49-F238E27FC236}">
                <a16:creationId xmlns:a16="http://schemas.microsoft.com/office/drawing/2014/main" id="{0C0FD594-A9C1-4C11-9D27-F095CD94F275}"/>
              </a:ext>
            </a:extLst>
          </p:cNvPr>
          <p:cNvSpPr/>
          <p:nvPr/>
        </p:nvSpPr>
        <p:spPr>
          <a:xfrm>
            <a:off x="3890312" y="2097950"/>
            <a:ext cx="1742303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Content  Here</a:t>
            </a:r>
          </a:p>
        </p:txBody>
      </p:sp>
      <p:sp>
        <p:nvSpPr>
          <p:cNvPr id="9" name="Half Frame 8"/>
          <p:cNvSpPr/>
          <p:nvPr/>
        </p:nvSpPr>
        <p:spPr>
          <a:xfrm>
            <a:off x="3580596" y="1814950"/>
            <a:ext cx="654518" cy="754332"/>
          </a:xfrm>
          <a:prstGeom prst="halfFrame">
            <a:avLst>
              <a:gd name="adj1" fmla="val 17156"/>
              <a:gd name="adj2" fmla="val 1421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496" y="4192431"/>
            <a:ext cx="2539483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2159" y="4192431"/>
            <a:ext cx="2539483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0E909E0-3434-406E-BAB5-D751CE895C1D}"/>
              </a:ext>
            </a:extLst>
          </p:cNvPr>
          <p:cNvGrpSpPr/>
          <p:nvPr/>
        </p:nvGrpSpPr>
        <p:grpSpPr>
          <a:xfrm>
            <a:off x="827584" y="1491630"/>
            <a:ext cx="4850114" cy="2818238"/>
            <a:chOff x="2153463" y="1916832"/>
            <a:chExt cx="7911017" cy="37576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A768B2-CECD-450D-9757-3F5FF3675D4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222394-8C76-41FF-A5D2-8336639BD747}"/>
                </a:ext>
              </a:extLst>
            </p:cNvPr>
            <p:cNvSpPr txBox="1"/>
            <p:nvPr/>
          </p:nvSpPr>
          <p:spPr>
            <a:xfrm>
              <a:off x="2153463" y="2781383"/>
              <a:ext cx="7911017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CCB1AD-6155-4A6A-8848-E47EF77F9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632725"/>
              </p:ext>
            </p:extLst>
          </p:nvPr>
        </p:nvGraphicFramePr>
        <p:xfrm>
          <a:off x="4025401" y="1345307"/>
          <a:ext cx="1542115" cy="180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791C41-6E3D-4DE6-8B03-624243F2732F}"/>
              </a:ext>
            </a:extLst>
          </p:cNvPr>
          <p:cNvSpPr/>
          <p:nvPr/>
        </p:nvSpPr>
        <p:spPr>
          <a:xfrm>
            <a:off x="3484520" y="3334706"/>
            <a:ext cx="2067938" cy="13073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5E1ACD-64CD-46E0-A0C7-ABA30E69E490}"/>
              </a:ext>
            </a:extLst>
          </p:cNvPr>
          <p:cNvGrpSpPr/>
          <p:nvPr/>
        </p:nvGrpSpPr>
        <p:grpSpPr>
          <a:xfrm>
            <a:off x="3677025" y="3473596"/>
            <a:ext cx="1626308" cy="1092857"/>
            <a:chOff x="867339" y="4843642"/>
            <a:chExt cx="1368152" cy="14571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71B052-BF8C-43A2-92D2-77B19AF4DE61}"/>
                </a:ext>
              </a:extLst>
            </p:cNvPr>
            <p:cNvSpPr/>
            <p:nvPr/>
          </p:nvSpPr>
          <p:spPr>
            <a:xfrm>
              <a:off x="867339" y="5069679"/>
              <a:ext cx="1368152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7DD0B0-DE07-485C-94E2-04AD825FC96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75000-FFF0-4772-872C-C0C9371EF4FF}"/>
              </a:ext>
            </a:extLst>
          </p:cNvPr>
          <p:cNvSpPr/>
          <p:nvPr/>
        </p:nvSpPr>
        <p:spPr>
          <a:xfrm>
            <a:off x="6121939" y="3334707"/>
            <a:ext cx="2242589" cy="13073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672180-DECE-4EB7-BB20-F435E62BB4A8}"/>
              </a:ext>
            </a:extLst>
          </p:cNvPr>
          <p:cNvGrpSpPr/>
          <p:nvPr/>
        </p:nvGrpSpPr>
        <p:grpSpPr>
          <a:xfrm>
            <a:off x="6363227" y="3473596"/>
            <a:ext cx="1789545" cy="1092857"/>
            <a:chOff x="867339" y="4843642"/>
            <a:chExt cx="1368152" cy="14571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9627A6-E58B-4362-BFE3-4498F361FA70}"/>
                </a:ext>
              </a:extLst>
            </p:cNvPr>
            <p:cNvSpPr/>
            <p:nvPr/>
          </p:nvSpPr>
          <p:spPr>
            <a:xfrm>
              <a:off x="867339" y="5069679"/>
              <a:ext cx="1368152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3F2127-77F3-4791-A05F-1845353E1BA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52685E-1B03-4428-AEB6-E1C94E810AF3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552458" y="3988384"/>
            <a:ext cx="569481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389651A3-7F7C-4A17-B3CA-D77433260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500570"/>
              </p:ext>
            </p:extLst>
          </p:nvPr>
        </p:nvGraphicFramePr>
        <p:xfrm>
          <a:off x="6095784" y="1345307"/>
          <a:ext cx="1542115" cy="180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직사각형 19">
            <a:extLst>
              <a:ext uri="{FF2B5EF4-FFF2-40B4-BE49-F238E27FC236}">
                <a16:creationId xmlns:a16="http://schemas.microsoft.com/office/drawing/2014/main" id="{B6F0D236-CC1A-4CF6-9D15-B3B847F4FEC0}"/>
              </a:ext>
            </a:extLst>
          </p:cNvPr>
          <p:cNvSpPr/>
          <p:nvPr/>
        </p:nvSpPr>
        <p:spPr>
          <a:xfrm>
            <a:off x="971600" y="1448610"/>
            <a:ext cx="2232248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Column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5EECE-7F0D-4ADB-AFEC-47ADD1A78743}"/>
              </a:ext>
            </a:extLst>
          </p:cNvPr>
          <p:cNvSpPr txBox="1"/>
          <p:nvPr/>
        </p:nvSpPr>
        <p:spPr>
          <a:xfrm>
            <a:off x="5579329" y="1203598"/>
            <a:ext cx="20212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Title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0B28F-7BAE-492D-9B0A-AE05AA5AD0B1}"/>
              </a:ext>
            </a:extLst>
          </p:cNvPr>
          <p:cNvSpPr txBox="1"/>
          <p:nvPr/>
        </p:nvSpPr>
        <p:spPr>
          <a:xfrm>
            <a:off x="5364088" y="1658704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5EECE-7F0D-4ADB-AFEC-47ADD1A78743}"/>
              </a:ext>
            </a:extLst>
          </p:cNvPr>
          <p:cNvSpPr txBox="1"/>
          <p:nvPr/>
        </p:nvSpPr>
        <p:spPr>
          <a:xfrm>
            <a:off x="1398671" y="1239446"/>
            <a:ext cx="20212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Title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0B28F-7BAE-492D-9B0A-AE05AA5AD0B1}"/>
              </a:ext>
            </a:extLst>
          </p:cNvPr>
          <p:cNvSpPr txBox="1"/>
          <p:nvPr/>
        </p:nvSpPr>
        <p:spPr>
          <a:xfrm>
            <a:off x="179512" y="1694552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pic>
        <p:nvPicPr>
          <p:cNvPr id="12290" name="Picture 2" descr="D:\Projects\Material\2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1131590"/>
            <a:ext cx="7488832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1599786"/>
            <a:ext cx="2939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Presentation.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1353565"/>
            <a:ext cx="165618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184288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184" y="2583183"/>
            <a:ext cx="2939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Presentation.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7184" y="2336962"/>
            <a:ext cx="165618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3048" y="216768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2268" y="3563312"/>
            <a:ext cx="2939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Presentation.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2268" y="3317091"/>
            <a:ext cx="165618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8132" y="3147814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9621" y="4532515"/>
            <a:ext cx="2939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Presentation.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9621" y="4286294"/>
            <a:ext cx="165618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5485" y="4117017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1188789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92D050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92D050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4721" y="1188789"/>
            <a:ext cx="2493143" cy="576329"/>
            <a:chOff x="1985513" y="4307149"/>
            <a:chExt cx="2601799" cy="899495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1520" y="1923678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3300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FF3300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4721" y="1923678"/>
            <a:ext cx="2421135" cy="576329"/>
            <a:chOff x="1985513" y="4307149"/>
            <a:chExt cx="2601799" cy="899495"/>
          </a:xfrm>
        </p:grpSpPr>
        <p:sp>
          <p:nvSpPr>
            <p:cNvPr id="23" name="TextBox 22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1520" y="2643758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2AEB8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32AEB8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4721" y="2643758"/>
            <a:ext cx="2493143" cy="576329"/>
            <a:chOff x="1985513" y="4307149"/>
            <a:chExt cx="2601799" cy="899495"/>
          </a:xfrm>
        </p:grpSpPr>
        <p:sp>
          <p:nvSpPr>
            <p:cNvPr id="27" name="TextBox 26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3378647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2A40D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rgbClr val="F2A40D"/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54721" y="3378647"/>
            <a:ext cx="2421135" cy="576329"/>
            <a:chOff x="1985513" y="4307149"/>
            <a:chExt cx="2601799" cy="899495"/>
          </a:xfrm>
        </p:grpSpPr>
        <p:sp>
          <p:nvSpPr>
            <p:cNvPr id="31" name="TextBox 30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A82A1FEC-623F-42F2-AF50-093069452285}"/>
              </a:ext>
            </a:extLst>
          </p:cNvPr>
          <p:cNvSpPr/>
          <p:nvPr/>
        </p:nvSpPr>
        <p:spPr>
          <a:xfrm>
            <a:off x="1787818" y="4217387"/>
            <a:ext cx="309125" cy="30912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39">
            <a:extLst>
              <a:ext uri="{FF2B5EF4-FFF2-40B4-BE49-F238E27FC236}">
                <a16:creationId xmlns:a16="http://schemas.microsoft.com/office/drawing/2014/main" id="{AAF038EA-25AD-4F43-8B69-A5417167C422}"/>
              </a:ext>
            </a:extLst>
          </p:cNvPr>
          <p:cNvSpPr/>
          <p:nvPr/>
        </p:nvSpPr>
        <p:spPr>
          <a:xfrm>
            <a:off x="1022643" y="4217387"/>
            <a:ext cx="309125" cy="309125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B12D11CE-5A72-4FF9-A335-08590DC694B9}"/>
              </a:ext>
            </a:extLst>
          </p:cNvPr>
          <p:cNvSpPr/>
          <p:nvPr/>
        </p:nvSpPr>
        <p:spPr>
          <a:xfrm>
            <a:off x="1405230" y="4217387"/>
            <a:ext cx="309125" cy="30912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150399" y="4211058"/>
            <a:ext cx="309160" cy="30912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2523716" y="4201640"/>
            <a:ext cx="310227" cy="31540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3401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07580" y="909960"/>
            <a:ext cx="7924860" cy="3894038"/>
            <a:chOff x="463564" y="699542"/>
            <a:chExt cx="7924860" cy="3894038"/>
          </a:xfrm>
        </p:grpSpPr>
        <p:grpSp>
          <p:nvGrpSpPr>
            <p:cNvPr id="7" name="Group 6"/>
            <p:cNvGrpSpPr/>
            <p:nvPr/>
          </p:nvGrpSpPr>
          <p:grpSpPr>
            <a:xfrm>
              <a:off x="3563888" y="699542"/>
              <a:ext cx="1656184" cy="1728192"/>
              <a:chOff x="1691680" y="267494"/>
              <a:chExt cx="1656184" cy="1728192"/>
            </a:xfrm>
            <a:solidFill>
              <a:schemeClr val="accent2"/>
            </a:solidFill>
          </p:grpSpPr>
          <p:sp>
            <p:nvSpPr>
              <p:cNvPr id="2" name="Rounded Rectangle 1"/>
              <p:cNvSpPr/>
              <p:nvPr/>
            </p:nvSpPr>
            <p:spPr>
              <a:xfrm>
                <a:off x="1691680" y="267494"/>
                <a:ext cx="1656184" cy="1584176"/>
              </a:xfrm>
              <a:prstGeom prst="roundRect">
                <a:avLst>
                  <a:gd name="adj" fmla="val 238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Delay 5"/>
              <p:cNvSpPr/>
              <p:nvPr/>
            </p:nvSpPr>
            <p:spPr>
              <a:xfrm rot="5400000">
                <a:off x="1817812" y="1023578"/>
                <a:ext cx="1440160" cy="50405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732240" y="699542"/>
              <a:ext cx="1656184" cy="1728192"/>
              <a:chOff x="1691680" y="267494"/>
              <a:chExt cx="1656184" cy="1728192"/>
            </a:xfrm>
            <a:solidFill>
              <a:srgbClr val="92D050"/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1691680" y="267494"/>
                <a:ext cx="1656184" cy="1584176"/>
              </a:xfrm>
              <a:prstGeom prst="roundRect">
                <a:avLst>
                  <a:gd name="adj" fmla="val 238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/>
              <p:cNvSpPr/>
              <p:nvPr/>
            </p:nvSpPr>
            <p:spPr>
              <a:xfrm rot="5400000">
                <a:off x="1817812" y="1023578"/>
                <a:ext cx="1440160" cy="50405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63564" y="699542"/>
              <a:ext cx="1656184" cy="1728192"/>
              <a:chOff x="1691680" y="267494"/>
              <a:chExt cx="1656184" cy="1728192"/>
            </a:xfrm>
            <a:solidFill>
              <a:srgbClr val="FF3300"/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1691680" y="267494"/>
                <a:ext cx="1656184" cy="1584176"/>
              </a:xfrm>
              <a:prstGeom prst="roundRect">
                <a:avLst>
                  <a:gd name="adj" fmla="val 238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/>
              <p:cNvSpPr/>
              <p:nvPr/>
            </p:nvSpPr>
            <p:spPr>
              <a:xfrm rot="5400000">
                <a:off x="1817812" y="1023578"/>
                <a:ext cx="1440160" cy="50405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5076056" y="2865388"/>
              <a:ext cx="1656184" cy="1728192"/>
              <a:chOff x="1691680" y="267494"/>
              <a:chExt cx="1656184" cy="1728192"/>
            </a:xfrm>
            <a:solidFill>
              <a:srgbClr val="00B0F0"/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1691680" y="267494"/>
                <a:ext cx="1656184" cy="1584176"/>
              </a:xfrm>
              <a:prstGeom prst="roundRect">
                <a:avLst>
                  <a:gd name="adj" fmla="val 238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Delay 18"/>
              <p:cNvSpPr/>
              <p:nvPr/>
            </p:nvSpPr>
            <p:spPr>
              <a:xfrm rot="5400000">
                <a:off x="1817812" y="1023578"/>
                <a:ext cx="1440160" cy="50405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0800000">
              <a:off x="1962424" y="2865388"/>
              <a:ext cx="1656184" cy="1728192"/>
              <a:chOff x="1691680" y="267494"/>
              <a:chExt cx="1656184" cy="1728192"/>
            </a:xfrm>
            <a:solidFill>
              <a:srgbClr val="BC2EBC"/>
            </a:solidFill>
          </p:grpSpPr>
          <p:sp>
            <p:nvSpPr>
              <p:cNvPr id="21" name="Rounded Rectangle 20"/>
              <p:cNvSpPr/>
              <p:nvPr/>
            </p:nvSpPr>
            <p:spPr>
              <a:xfrm>
                <a:off x="1691680" y="267494"/>
                <a:ext cx="1656184" cy="1584176"/>
              </a:xfrm>
              <a:prstGeom prst="roundRect">
                <a:avLst>
                  <a:gd name="adj" fmla="val 238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elay 21"/>
              <p:cNvSpPr/>
              <p:nvPr/>
            </p:nvSpPr>
            <p:spPr>
              <a:xfrm rot="5400000">
                <a:off x="1817812" y="1023578"/>
                <a:ext cx="1440160" cy="50405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611560" y="2643758"/>
              <a:ext cx="777686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2655440" y="2532943"/>
              <a:ext cx="270149" cy="221629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BC2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174701" y="2532943"/>
              <a:ext cx="270149" cy="221629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4275025" y="2532943"/>
              <a:ext cx="270149" cy="221629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2A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750953" y="2532943"/>
              <a:ext cx="270149" cy="221629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7443377" y="2532942"/>
              <a:ext cx="270149" cy="221629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6854424" y="1090140"/>
            <a:ext cx="1699847" cy="1336056"/>
            <a:chOff x="803640" y="3362835"/>
            <a:chExt cx="2059657" cy="10480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5173701" y="3343882"/>
            <a:ext cx="1699847" cy="1336056"/>
            <a:chOff x="803640" y="3362835"/>
            <a:chExt cx="2059657" cy="10480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6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3686072" y="1090140"/>
            <a:ext cx="1699847" cy="1336056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6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585748" y="1034020"/>
            <a:ext cx="1699847" cy="1336056"/>
            <a:chOff x="803640" y="3362835"/>
            <a:chExt cx="2059657" cy="104802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6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2015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2084606" y="3323926"/>
            <a:ext cx="1699847" cy="1336056"/>
            <a:chOff x="803640" y="3362835"/>
            <a:chExt cx="2059657" cy="10480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6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Projects\Work Flow\PNG\2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92190"/>
            <a:ext cx="9364588" cy="37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EC686-DE83-47EF-9322-BEEC95003710}"/>
              </a:ext>
            </a:extLst>
          </p:cNvPr>
          <p:cNvSpPr txBox="1"/>
          <p:nvPr/>
        </p:nvSpPr>
        <p:spPr>
          <a:xfrm>
            <a:off x="611560" y="12347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9011A-2ACF-41C8-AB4A-2A7E5CEFD727}"/>
              </a:ext>
            </a:extLst>
          </p:cNvPr>
          <p:cNvSpPr txBox="1"/>
          <p:nvPr/>
        </p:nvSpPr>
        <p:spPr>
          <a:xfrm>
            <a:off x="6588224" y="769808"/>
            <a:ext cx="2483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AFD7C-4E63-459C-B7B7-E61D0D351B05}"/>
              </a:ext>
            </a:extLst>
          </p:cNvPr>
          <p:cNvSpPr txBox="1"/>
          <p:nvPr/>
        </p:nvSpPr>
        <p:spPr>
          <a:xfrm>
            <a:off x="3995936" y="484098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 </a:t>
            </a:r>
          </a:p>
        </p:txBody>
      </p:sp>
      <p:pic>
        <p:nvPicPr>
          <p:cNvPr id="8194" name="Picture 2" descr="D:\Projects\Work Flow\PNG\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2" y="1635646"/>
            <a:ext cx="21566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9968E-A8F0-49C9-A94D-D7F0AF0210F6}"/>
              </a:ext>
            </a:extLst>
          </p:cNvPr>
          <p:cNvSpPr txBox="1"/>
          <p:nvPr/>
        </p:nvSpPr>
        <p:spPr>
          <a:xfrm>
            <a:off x="3347864" y="1419622"/>
            <a:ext cx="4845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rgbClr val="FF3300"/>
                </a:solidFill>
                <a:cs typeface="Arial" pitchFamily="34" charset="0"/>
              </a:rPr>
              <a:t>Slide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for your </a:t>
            </a:r>
            <a:r>
              <a:rPr lang="en-GB" altLang="ko-KR" dirty="0">
                <a:solidFill>
                  <a:srgbClr val="92D050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675A5-A096-41E8-B863-0484ADD59CAF}"/>
              </a:ext>
            </a:extLst>
          </p:cNvPr>
          <p:cNvSpPr txBox="1"/>
          <p:nvPr/>
        </p:nvSpPr>
        <p:spPr>
          <a:xfrm>
            <a:off x="3347865" y="2144485"/>
            <a:ext cx="4974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4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96530" y="651086"/>
            <a:ext cx="45719" cy="1641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43795-DD45-496A-A9C1-82AF45DDD4E2}"/>
              </a:ext>
            </a:extLst>
          </p:cNvPr>
          <p:cNvSpPr txBox="1"/>
          <p:nvPr/>
        </p:nvSpPr>
        <p:spPr>
          <a:xfrm>
            <a:off x="897734" y="668044"/>
            <a:ext cx="2199033" cy="1607094"/>
          </a:xfrm>
          <a:prstGeom prst="rect">
            <a:avLst/>
          </a:prstGeom>
          <a:noFill/>
        </p:spPr>
        <p:txBody>
          <a:bodyPr lIns="0" tIns="34290" rIns="68580" bIns="3429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700" dirty="0">
                <a:latin typeface="+mj-lt"/>
              </a:rPr>
              <a:t>Simple Portfolio Presentation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2793266-D514-4CD6-A989-65A80987CCAE}"/>
              </a:ext>
            </a:extLst>
          </p:cNvPr>
          <p:cNvSpPr txBox="1">
            <a:spLocks/>
          </p:cNvSpPr>
          <p:nvPr/>
        </p:nvSpPr>
        <p:spPr>
          <a:xfrm>
            <a:off x="1532457" y="3418950"/>
            <a:ext cx="2115542" cy="1165241"/>
          </a:xfrm>
          <a:prstGeom prst="rect">
            <a:avLst/>
          </a:prstGeom>
        </p:spPr>
        <p:txBody>
          <a:bodyPr lIns="0" tIns="34290" rIns="68580" bIns="3429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Work Flow\PNG\2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9525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6965740" y="1715260"/>
            <a:ext cx="2178260" cy="856490"/>
            <a:chOff x="-475010" y="1129567"/>
            <a:chExt cx="3859356" cy="8564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6300192" y="4083918"/>
            <a:ext cx="2178260" cy="856490"/>
            <a:chOff x="-475010" y="1129567"/>
            <a:chExt cx="3859356" cy="856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5058036" y="228557"/>
            <a:ext cx="2178260" cy="856490"/>
            <a:chOff x="-475010" y="1129567"/>
            <a:chExt cx="3859356" cy="8564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-108520" y="1715260"/>
            <a:ext cx="2178260" cy="856490"/>
            <a:chOff x="-475010" y="1129567"/>
            <a:chExt cx="3859356" cy="8564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683568" y="4083918"/>
            <a:ext cx="2178260" cy="856490"/>
            <a:chOff x="-475010" y="1129567"/>
            <a:chExt cx="3859356" cy="8564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1578</Words>
  <Application>Microsoft Office PowerPoint</Application>
  <PresentationFormat>On-screen Show (16:9)</PresentationFormat>
  <Paragraphs>177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165</cp:revision>
  <dcterms:created xsi:type="dcterms:W3CDTF">2016-12-05T23:26:54Z</dcterms:created>
  <dcterms:modified xsi:type="dcterms:W3CDTF">2020-03-09T12:18:22Z</dcterms:modified>
</cp:coreProperties>
</file>