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handoutMasterIdLst>
    <p:handoutMasterId r:id="rId26"/>
  </p:handoutMasterIdLst>
  <p:sldIdLst>
    <p:sldId id="256" r:id="rId4"/>
    <p:sldId id="261" r:id="rId5"/>
    <p:sldId id="264" r:id="rId6"/>
    <p:sldId id="265" r:id="rId7"/>
    <p:sldId id="301" r:id="rId8"/>
    <p:sldId id="271" r:id="rId9"/>
    <p:sldId id="284" r:id="rId10"/>
    <p:sldId id="273" r:id="rId11"/>
    <p:sldId id="281" r:id="rId12"/>
    <p:sldId id="293" r:id="rId13"/>
    <p:sldId id="288" r:id="rId14"/>
    <p:sldId id="282" r:id="rId15"/>
    <p:sldId id="278" r:id="rId16"/>
    <p:sldId id="295" r:id="rId17"/>
    <p:sldId id="280" r:id="rId18"/>
    <p:sldId id="286" r:id="rId19"/>
    <p:sldId id="289" r:id="rId20"/>
    <p:sldId id="272" r:id="rId21"/>
    <p:sldId id="266" r:id="rId22"/>
    <p:sldId id="262" r:id="rId23"/>
    <p:sldId id="299" r:id="rId24"/>
    <p:sldId id="300" r:id="rId2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BC2EBC"/>
    <a:srgbClr val="D614CD"/>
    <a:srgbClr val="F2A40D"/>
    <a:srgbClr val="32AEB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26" autoAdjust="0"/>
    <p:restoredTop sz="94628" autoAdjust="0"/>
  </p:normalViewPr>
  <p:slideViewPr>
    <p:cSldViewPr>
      <p:cViewPr varScale="1">
        <p:scale>
          <a:sx n="150" d="100"/>
          <a:sy n="150" d="100"/>
        </p:scale>
        <p:origin x="570" y="126"/>
      </p:cViewPr>
      <p:guideLst>
        <p:guide orient="horz" pos="139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6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055-472D-AD24-C46753FB56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2400</c:v>
                </c:pt>
                <c:pt idx="1">
                  <c:v>4400</c:v>
                </c:pt>
                <c:pt idx="2">
                  <c:v>1800</c:v>
                </c:pt>
                <c:pt idx="3">
                  <c:v>2800</c:v>
                </c:pt>
                <c:pt idx="4">
                  <c:v>6700</c:v>
                </c:pt>
                <c:pt idx="5">
                  <c:v>5900</c:v>
                </c:pt>
                <c:pt idx="6">
                  <c:v>7700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055-472D-AD24-C46753FB56E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9050">
              <a:solidFill>
                <a:srgbClr val="0070C0"/>
              </a:solidFill>
            </a:ln>
          </c:spPr>
          <c:marker>
            <c:symbol val="circle"/>
            <c:size val="5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2300</c:v>
                </c:pt>
                <c:pt idx="1">
                  <c:v>3500</c:v>
                </c:pt>
                <c:pt idx="2">
                  <c:v>3007</c:v>
                </c:pt>
                <c:pt idx="3">
                  <c:v>5200</c:v>
                </c:pt>
                <c:pt idx="4">
                  <c:v>3400</c:v>
                </c:pt>
                <c:pt idx="5">
                  <c:v>3500</c:v>
                </c:pt>
                <c:pt idx="6">
                  <c:v>6400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055-472D-AD24-C46753FB56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5221888"/>
        <c:axId val="367270656"/>
      </c:lineChart>
      <c:catAx>
        <c:axId val="365221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367270656"/>
        <c:crosses val="autoZero"/>
        <c:auto val="1"/>
        <c:lblAlgn val="ctr"/>
        <c:lblOffset val="100"/>
        <c:noMultiLvlLbl val="0"/>
      </c:catAx>
      <c:valAx>
        <c:axId val="36727065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365221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D1FF5-E7DE-40E9-9CE6-F0564AE030A7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0F244-51DD-4127-861E-F9BFF07BE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72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Projects\Material\29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30" y="26679"/>
            <a:ext cx="4068373" cy="456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483518"/>
            <a:ext cx="4501008" cy="108012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2304977"/>
            <a:ext cx="4263641" cy="4888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  <p:pic>
        <p:nvPicPr>
          <p:cNvPr id="2" name="Picture 2" descr="D:\Projects\Work Flow\PNG\288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358" y="-91108"/>
            <a:ext cx="5327154" cy="532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042BDB-2F8A-4632-BB44-DDEED52675C4}"/>
              </a:ext>
            </a:extLst>
          </p:cNvPr>
          <p:cNvSpPr/>
          <p:nvPr userDrawn="1"/>
        </p:nvSpPr>
        <p:spPr>
          <a:xfrm>
            <a:off x="4355976" y="2571750"/>
            <a:ext cx="4500911" cy="22989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88680" y="458495"/>
            <a:ext cx="7079664" cy="39134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400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709228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709228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122" name="Picture 2" descr="D:\Projects\Material\Blue\19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75413" y="-10522"/>
            <a:ext cx="5391150" cy="5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063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709228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709228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16652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42137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2426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106909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Material\Blue\22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4594"/>
            <a:ext cx="9143999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555775" y="915566"/>
            <a:ext cx="4032448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rgbClr val="0070C0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55775" y="1707654"/>
            <a:ext cx="4032448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Projects\Material\29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30" y="123478"/>
            <a:ext cx="4068373" cy="456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03598"/>
            <a:ext cx="4139952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1779662"/>
            <a:ext cx="4139952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Projects\Work Flow\PNG\259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-20538"/>
            <a:ext cx="6264696" cy="518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867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Projects\Material\Blue\22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1" y="-162322"/>
            <a:ext cx="9144891" cy="532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11510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8757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266824" y="181632"/>
            <a:ext cx="7877175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rgbClr val="0070C0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403648" y="843558"/>
            <a:ext cx="2555494" cy="13888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1403649" y="2283718"/>
            <a:ext cx="2555494" cy="13888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403649" y="3723878"/>
            <a:ext cx="2555494" cy="13888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76DD4E-066A-4FB1-BC04-45F499B979E8}"/>
              </a:ext>
            </a:extLst>
          </p:cNvPr>
          <p:cNvSpPr/>
          <p:nvPr userDrawn="1"/>
        </p:nvSpPr>
        <p:spPr>
          <a:xfrm>
            <a:off x="0" y="0"/>
            <a:ext cx="1266825" cy="51435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4171805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099" name="Picture 3" descr="D:\Projects\Material\Blue\15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2" y="555526"/>
            <a:ext cx="9267626" cy="424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850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Projects\Material\Blue\2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031432" y="30932"/>
            <a:ext cx="511256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6116588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rgbClr val="0070C0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6116588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rgbClr val="0070C0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6146" name="Picture 2" descr="D:\Projects\Work Flow\PNG\24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55776" y="43036"/>
            <a:ext cx="7121624" cy="510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074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</p:spTree>
    <p:extLst>
      <p:ext uri="{BB962C8B-B14F-4D97-AF65-F5344CB8AC3E}">
        <p14:creationId xmlns:p14="http://schemas.microsoft.com/office/powerpoint/2010/main" val="700137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자유형: 도형 15">
            <a:extLst>
              <a:ext uri="{FF2B5EF4-FFF2-40B4-BE49-F238E27FC236}">
                <a16:creationId xmlns:a16="http://schemas.microsoft.com/office/drawing/2014/main" id="{B9F4F3D4-D24C-4E15-8937-AEA37D536F0F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552739" y="267494"/>
            <a:ext cx="7979701" cy="4614892"/>
          </a:xfrm>
          <a:custGeom>
            <a:avLst/>
            <a:gdLst>
              <a:gd name="connsiteX0" fmla="*/ 9499264 w 11294090"/>
              <a:gd name="connsiteY0" fmla="*/ 6116949 h 6531700"/>
              <a:gd name="connsiteX1" fmla="*/ 9503397 w 11294090"/>
              <a:gd name="connsiteY1" fmla="*/ 6120360 h 6531700"/>
              <a:gd name="connsiteX2" fmla="*/ 9498529 w 11294090"/>
              <a:gd name="connsiteY2" fmla="*/ 6120360 h 6531700"/>
              <a:gd name="connsiteX3" fmla="*/ 7134704 w 11294090"/>
              <a:gd name="connsiteY3" fmla="*/ 0 h 6531700"/>
              <a:gd name="connsiteX4" fmla="*/ 7178514 w 11294090"/>
              <a:gd name="connsiteY4" fmla="*/ 175119 h 6531700"/>
              <a:gd name="connsiteX5" fmla="*/ 7207719 w 11294090"/>
              <a:gd name="connsiteY5" fmla="*/ 135576 h 6531700"/>
              <a:gd name="connsiteX6" fmla="*/ 7275868 w 11294090"/>
              <a:gd name="connsiteY6" fmla="*/ 129928 h 6531700"/>
              <a:gd name="connsiteX7" fmla="*/ 7344016 w 11294090"/>
              <a:gd name="connsiteY7" fmla="*/ 175119 h 6531700"/>
              <a:gd name="connsiteX8" fmla="*/ 7382958 w 11294090"/>
              <a:gd name="connsiteY8" fmla="*/ 67788 h 6531700"/>
              <a:gd name="connsiteX9" fmla="*/ 7455973 w 11294090"/>
              <a:gd name="connsiteY9" fmla="*/ 67788 h 6531700"/>
              <a:gd name="connsiteX10" fmla="*/ 7480312 w 11294090"/>
              <a:gd name="connsiteY10" fmla="*/ 28245 h 6531700"/>
              <a:gd name="connsiteX11" fmla="*/ 7524122 w 11294090"/>
              <a:gd name="connsiteY11" fmla="*/ 45192 h 6531700"/>
              <a:gd name="connsiteX12" fmla="*/ 7553328 w 11294090"/>
              <a:gd name="connsiteY12" fmla="*/ 163822 h 6531700"/>
              <a:gd name="connsiteX13" fmla="*/ 7606873 w 11294090"/>
              <a:gd name="connsiteY13" fmla="*/ 107331 h 6531700"/>
              <a:gd name="connsiteX14" fmla="*/ 7592270 w 11294090"/>
              <a:gd name="connsiteY14" fmla="*/ 305046 h 6531700"/>
              <a:gd name="connsiteX15" fmla="*/ 7694492 w 11294090"/>
              <a:gd name="connsiteY15" fmla="*/ 220311 h 6531700"/>
              <a:gd name="connsiteX16" fmla="*/ 7709095 w 11294090"/>
              <a:gd name="connsiteY16" fmla="*/ 180768 h 6531700"/>
              <a:gd name="connsiteX17" fmla="*/ 7743169 w 11294090"/>
              <a:gd name="connsiteY17" fmla="*/ 135576 h 6531700"/>
              <a:gd name="connsiteX18" fmla="*/ 7772375 w 11294090"/>
              <a:gd name="connsiteY18" fmla="*/ 152523 h 6531700"/>
              <a:gd name="connsiteX19" fmla="*/ 7772375 w 11294090"/>
              <a:gd name="connsiteY19" fmla="*/ 259854 h 6531700"/>
              <a:gd name="connsiteX20" fmla="*/ 7733433 w 11294090"/>
              <a:gd name="connsiteY20" fmla="*/ 271152 h 6531700"/>
              <a:gd name="connsiteX21" fmla="*/ 7806450 w 11294090"/>
              <a:gd name="connsiteY21" fmla="*/ 378483 h 6531700"/>
              <a:gd name="connsiteX22" fmla="*/ 7811318 w 11294090"/>
              <a:gd name="connsiteY22" fmla="*/ 231609 h 6531700"/>
              <a:gd name="connsiteX23" fmla="*/ 7898937 w 11294090"/>
              <a:gd name="connsiteY23" fmla="*/ 220311 h 6531700"/>
              <a:gd name="connsiteX24" fmla="*/ 7957348 w 11294090"/>
              <a:gd name="connsiteY24" fmla="*/ 203364 h 6531700"/>
              <a:gd name="connsiteX25" fmla="*/ 8001158 w 11294090"/>
              <a:gd name="connsiteY25" fmla="*/ 129928 h 6531700"/>
              <a:gd name="connsiteX26" fmla="*/ 8049836 w 11294090"/>
              <a:gd name="connsiteY26" fmla="*/ 56490 h 6531700"/>
              <a:gd name="connsiteX27" fmla="*/ 8083910 w 11294090"/>
              <a:gd name="connsiteY27" fmla="*/ 45192 h 6531700"/>
              <a:gd name="connsiteX28" fmla="*/ 8205603 w 11294090"/>
              <a:gd name="connsiteY28" fmla="*/ 118629 h 6531700"/>
              <a:gd name="connsiteX29" fmla="*/ 8234810 w 11294090"/>
              <a:gd name="connsiteY29" fmla="*/ 135576 h 6531700"/>
              <a:gd name="connsiteX30" fmla="*/ 8264016 w 11294090"/>
              <a:gd name="connsiteY30" fmla="*/ 141225 h 6531700"/>
              <a:gd name="connsiteX31" fmla="*/ 8375972 w 11294090"/>
              <a:gd name="connsiteY31" fmla="*/ 271152 h 6531700"/>
              <a:gd name="connsiteX32" fmla="*/ 8424651 w 11294090"/>
              <a:gd name="connsiteY32" fmla="*/ 242907 h 6531700"/>
              <a:gd name="connsiteX33" fmla="*/ 8453857 w 11294090"/>
              <a:gd name="connsiteY33" fmla="*/ 305046 h 6531700"/>
              <a:gd name="connsiteX34" fmla="*/ 8492798 w 11294090"/>
              <a:gd name="connsiteY34" fmla="*/ 333290 h 6531700"/>
              <a:gd name="connsiteX35" fmla="*/ 8497666 w 11294090"/>
              <a:gd name="connsiteY35" fmla="*/ 276801 h 6531700"/>
              <a:gd name="connsiteX36" fmla="*/ 8483063 w 11294090"/>
              <a:gd name="connsiteY36" fmla="*/ 248555 h 6531700"/>
              <a:gd name="connsiteX37" fmla="*/ 8531740 w 11294090"/>
              <a:gd name="connsiteY37" fmla="*/ 310695 h 6531700"/>
              <a:gd name="connsiteX38" fmla="*/ 8643698 w 11294090"/>
              <a:gd name="connsiteY38" fmla="*/ 265504 h 6531700"/>
              <a:gd name="connsiteX39" fmla="*/ 8741052 w 11294090"/>
              <a:gd name="connsiteY39" fmla="*/ 209013 h 6531700"/>
              <a:gd name="connsiteX40" fmla="*/ 8848142 w 11294090"/>
              <a:gd name="connsiteY40" fmla="*/ 209013 h 6531700"/>
              <a:gd name="connsiteX41" fmla="*/ 8877348 w 11294090"/>
              <a:gd name="connsiteY41" fmla="*/ 231609 h 6531700"/>
              <a:gd name="connsiteX42" fmla="*/ 8891952 w 11294090"/>
              <a:gd name="connsiteY42" fmla="*/ 259854 h 6531700"/>
              <a:gd name="connsiteX43" fmla="*/ 8896820 w 11294090"/>
              <a:gd name="connsiteY43" fmla="*/ 372834 h 6531700"/>
              <a:gd name="connsiteX44" fmla="*/ 8989307 w 11294090"/>
              <a:gd name="connsiteY44" fmla="*/ 434972 h 6531700"/>
              <a:gd name="connsiteX45" fmla="*/ 8989307 w 11294090"/>
              <a:gd name="connsiteY45" fmla="*/ 446271 h 6531700"/>
              <a:gd name="connsiteX46" fmla="*/ 8994174 w 11294090"/>
              <a:gd name="connsiteY46" fmla="*/ 440622 h 6531700"/>
              <a:gd name="connsiteX47" fmla="*/ 9042851 w 11294090"/>
              <a:gd name="connsiteY47" fmla="*/ 338940 h 6531700"/>
              <a:gd name="connsiteX48" fmla="*/ 9067190 w 11294090"/>
              <a:gd name="connsiteY48" fmla="*/ 192066 h 6531700"/>
              <a:gd name="connsiteX49" fmla="*/ 9140206 w 11294090"/>
              <a:gd name="connsiteY49" fmla="*/ 350237 h 6531700"/>
              <a:gd name="connsiteX50" fmla="*/ 9232693 w 11294090"/>
              <a:gd name="connsiteY50" fmla="*/ 265504 h 6531700"/>
              <a:gd name="connsiteX51" fmla="*/ 9257031 w 11294090"/>
              <a:gd name="connsiteY51" fmla="*/ 288099 h 6531700"/>
              <a:gd name="connsiteX52" fmla="*/ 9247296 w 11294090"/>
              <a:gd name="connsiteY52" fmla="*/ 350237 h 6531700"/>
              <a:gd name="connsiteX53" fmla="*/ 9184015 w 11294090"/>
              <a:gd name="connsiteY53" fmla="*/ 463218 h 6531700"/>
              <a:gd name="connsiteX54" fmla="*/ 9193751 w 11294090"/>
              <a:gd name="connsiteY54" fmla="*/ 514059 h 6531700"/>
              <a:gd name="connsiteX55" fmla="*/ 9232693 w 11294090"/>
              <a:gd name="connsiteY55" fmla="*/ 474516 h 6531700"/>
              <a:gd name="connsiteX56" fmla="*/ 9305708 w 11294090"/>
              <a:gd name="connsiteY56" fmla="*/ 451920 h 6531700"/>
              <a:gd name="connsiteX57" fmla="*/ 9320311 w 11294090"/>
              <a:gd name="connsiteY57" fmla="*/ 474516 h 6531700"/>
              <a:gd name="connsiteX58" fmla="*/ 9359254 w 11294090"/>
              <a:gd name="connsiteY58" fmla="*/ 502761 h 6531700"/>
              <a:gd name="connsiteX59" fmla="*/ 9383592 w 11294090"/>
              <a:gd name="connsiteY59" fmla="*/ 384131 h 6531700"/>
              <a:gd name="connsiteX60" fmla="*/ 9412798 w 11294090"/>
              <a:gd name="connsiteY60" fmla="*/ 389781 h 6531700"/>
              <a:gd name="connsiteX61" fmla="*/ 9471211 w 11294090"/>
              <a:gd name="connsiteY61" fmla="*/ 350237 h 6531700"/>
              <a:gd name="connsiteX62" fmla="*/ 9480947 w 11294090"/>
              <a:gd name="connsiteY62" fmla="*/ 344589 h 6531700"/>
              <a:gd name="connsiteX63" fmla="*/ 9524756 w 11294090"/>
              <a:gd name="connsiteY63" fmla="*/ 276801 h 6531700"/>
              <a:gd name="connsiteX64" fmla="*/ 9558830 w 11294090"/>
              <a:gd name="connsiteY64" fmla="*/ 276801 h 6531700"/>
              <a:gd name="connsiteX65" fmla="*/ 9617243 w 11294090"/>
              <a:gd name="connsiteY65" fmla="*/ 271152 h 6531700"/>
              <a:gd name="connsiteX66" fmla="*/ 9631846 w 11294090"/>
              <a:gd name="connsiteY66" fmla="*/ 254205 h 6531700"/>
              <a:gd name="connsiteX67" fmla="*/ 9656184 w 11294090"/>
              <a:gd name="connsiteY67" fmla="*/ 321993 h 6531700"/>
              <a:gd name="connsiteX68" fmla="*/ 9734068 w 11294090"/>
              <a:gd name="connsiteY68" fmla="*/ 316344 h 6531700"/>
              <a:gd name="connsiteX69" fmla="*/ 9743804 w 11294090"/>
              <a:gd name="connsiteY69" fmla="*/ 276801 h 6531700"/>
              <a:gd name="connsiteX70" fmla="*/ 9748671 w 11294090"/>
              <a:gd name="connsiteY70" fmla="*/ 237258 h 6531700"/>
              <a:gd name="connsiteX71" fmla="*/ 9816820 w 11294090"/>
              <a:gd name="connsiteY71" fmla="*/ 225960 h 6531700"/>
              <a:gd name="connsiteX72" fmla="*/ 9811951 w 11294090"/>
              <a:gd name="connsiteY72" fmla="*/ 271152 h 6531700"/>
              <a:gd name="connsiteX73" fmla="*/ 9826555 w 11294090"/>
              <a:gd name="connsiteY73" fmla="*/ 423675 h 6531700"/>
              <a:gd name="connsiteX74" fmla="*/ 9870364 w 11294090"/>
              <a:gd name="connsiteY74" fmla="*/ 429324 h 6531700"/>
              <a:gd name="connsiteX75" fmla="*/ 9884968 w 11294090"/>
              <a:gd name="connsiteY75" fmla="*/ 271152 h 6531700"/>
              <a:gd name="connsiteX76" fmla="*/ 10074809 w 11294090"/>
              <a:gd name="connsiteY76" fmla="*/ 474516 h 6531700"/>
              <a:gd name="connsiteX77" fmla="*/ 10060206 w 11294090"/>
              <a:gd name="connsiteY77" fmla="*/ 395430 h 6531700"/>
              <a:gd name="connsiteX78" fmla="*/ 10099147 w 11294090"/>
              <a:gd name="connsiteY78" fmla="*/ 446271 h 6531700"/>
              <a:gd name="connsiteX79" fmla="*/ 10104016 w 11294090"/>
              <a:gd name="connsiteY79" fmla="*/ 389781 h 6531700"/>
              <a:gd name="connsiteX80" fmla="*/ 10104016 w 11294090"/>
              <a:gd name="connsiteY80" fmla="*/ 367185 h 6531700"/>
              <a:gd name="connsiteX81" fmla="*/ 10138090 w 11294090"/>
              <a:gd name="connsiteY81" fmla="*/ 344589 h 6531700"/>
              <a:gd name="connsiteX82" fmla="*/ 10123486 w 11294090"/>
              <a:gd name="connsiteY82" fmla="*/ 282450 h 6531700"/>
              <a:gd name="connsiteX83" fmla="*/ 10147825 w 11294090"/>
              <a:gd name="connsiteY83" fmla="*/ 276801 h 6531700"/>
              <a:gd name="connsiteX84" fmla="*/ 10162428 w 11294090"/>
              <a:gd name="connsiteY84" fmla="*/ 327642 h 6531700"/>
              <a:gd name="connsiteX85" fmla="*/ 10211106 w 11294090"/>
              <a:gd name="connsiteY85" fmla="*/ 429324 h 6531700"/>
              <a:gd name="connsiteX86" fmla="*/ 10381476 w 11294090"/>
              <a:gd name="connsiteY86" fmla="*/ 519707 h 6531700"/>
              <a:gd name="connsiteX87" fmla="*/ 10420417 w 11294090"/>
              <a:gd name="connsiteY87" fmla="*/ 542304 h 6531700"/>
              <a:gd name="connsiteX88" fmla="*/ 10473963 w 11294090"/>
              <a:gd name="connsiteY88" fmla="*/ 536655 h 6531700"/>
              <a:gd name="connsiteX89" fmla="*/ 10537243 w 11294090"/>
              <a:gd name="connsiteY89" fmla="*/ 536655 h 6531700"/>
              <a:gd name="connsiteX90" fmla="*/ 10581053 w 11294090"/>
              <a:gd name="connsiteY90" fmla="*/ 627039 h 6531700"/>
              <a:gd name="connsiteX91" fmla="*/ 10624862 w 11294090"/>
              <a:gd name="connsiteY91" fmla="*/ 666582 h 6531700"/>
              <a:gd name="connsiteX92" fmla="*/ 10634597 w 11294090"/>
              <a:gd name="connsiteY92" fmla="*/ 683529 h 6531700"/>
              <a:gd name="connsiteX93" fmla="*/ 10659545 w 11294090"/>
              <a:gd name="connsiteY93" fmla="*/ 937734 h 6531700"/>
              <a:gd name="connsiteX94" fmla="*/ 10669237 w 11294090"/>
              <a:gd name="connsiteY94" fmla="*/ 1023894 h 6531700"/>
              <a:gd name="connsiteX95" fmla="*/ 10714370 w 11294090"/>
              <a:gd name="connsiteY95" fmla="*/ 1030471 h 6531700"/>
              <a:gd name="connsiteX96" fmla="*/ 10753311 w 11294090"/>
              <a:gd name="connsiteY96" fmla="*/ 1053068 h 6531700"/>
              <a:gd name="connsiteX97" fmla="*/ 10806856 w 11294090"/>
              <a:gd name="connsiteY97" fmla="*/ 1047419 h 6531700"/>
              <a:gd name="connsiteX98" fmla="*/ 10870137 w 11294090"/>
              <a:gd name="connsiteY98" fmla="*/ 1047419 h 6531700"/>
              <a:gd name="connsiteX99" fmla="*/ 10913946 w 11294090"/>
              <a:gd name="connsiteY99" fmla="*/ 1137802 h 6531700"/>
              <a:gd name="connsiteX100" fmla="*/ 10957756 w 11294090"/>
              <a:gd name="connsiteY100" fmla="*/ 1177346 h 6531700"/>
              <a:gd name="connsiteX101" fmla="*/ 10967491 w 11294090"/>
              <a:gd name="connsiteY101" fmla="*/ 1194293 h 6531700"/>
              <a:gd name="connsiteX102" fmla="*/ 10992438 w 11294090"/>
              <a:gd name="connsiteY102" fmla="*/ 1448498 h 6531700"/>
              <a:gd name="connsiteX103" fmla="*/ 11010167 w 11294090"/>
              <a:gd name="connsiteY103" fmla="*/ 1606082 h 6531700"/>
              <a:gd name="connsiteX104" fmla="*/ 11012887 w 11294090"/>
              <a:gd name="connsiteY104" fmla="*/ 1607350 h 6531700"/>
              <a:gd name="connsiteX105" fmla="*/ 11014531 w 11294090"/>
              <a:gd name="connsiteY105" fmla="*/ 1618283 h 6531700"/>
              <a:gd name="connsiteX106" fmla="*/ 11013189 w 11294090"/>
              <a:gd name="connsiteY106" fmla="*/ 1632952 h 6531700"/>
              <a:gd name="connsiteX107" fmla="*/ 11013682 w 11294090"/>
              <a:gd name="connsiteY107" fmla="*/ 1637328 h 6531700"/>
              <a:gd name="connsiteX108" fmla="*/ 11027338 w 11294090"/>
              <a:gd name="connsiteY108" fmla="*/ 1640978 h 6531700"/>
              <a:gd name="connsiteX109" fmla="*/ 11066356 w 11294090"/>
              <a:gd name="connsiteY109" fmla="*/ 1631446 h 6531700"/>
              <a:gd name="connsiteX110" fmla="*/ 11129636 w 11294090"/>
              <a:gd name="connsiteY110" fmla="*/ 1631446 h 6531700"/>
              <a:gd name="connsiteX111" fmla="*/ 11173446 w 11294090"/>
              <a:gd name="connsiteY111" fmla="*/ 1721830 h 6531700"/>
              <a:gd name="connsiteX112" fmla="*/ 11217255 w 11294090"/>
              <a:gd name="connsiteY112" fmla="*/ 1761373 h 6531700"/>
              <a:gd name="connsiteX113" fmla="*/ 11226990 w 11294090"/>
              <a:gd name="connsiteY113" fmla="*/ 1778320 h 6531700"/>
              <a:gd name="connsiteX114" fmla="*/ 11280536 w 11294090"/>
              <a:gd name="connsiteY114" fmla="*/ 2286730 h 6531700"/>
              <a:gd name="connsiteX115" fmla="*/ 11290271 w 11294090"/>
              <a:gd name="connsiteY115" fmla="*/ 2399709 h 6531700"/>
              <a:gd name="connsiteX116" fmla="*/ 11270800 w 11294090"/>
              <a:gd name="connsiteY116" fmla="*/ 2456200 h 6531700"/>
              <a:gd name="connsiteX117" fmla="*/ 11241594 w 11294090"/>
              <a:gd name="connsiteY117" fmla="*/ 2512689 h 6531700"/>
              <a:gd name="connsiteX118" fmla="*/ 11270800 w 11294090"/>
              <a:gd name="connsiteY118" fmla="*/ 2925066 h 6531700"/>
              <a:gd name="connsiteX119" fmla="*/ 11275667 w 11294090"/>
              <a:gd name="connsiteY119" fmla="*/ 2953311 h 6531700"/>
              <a:gd name="connsiteX120" fmla="*/ 11251329 w 11294090"/>
              <a:gd name="connsiteY120" fmla="*/ 3015450 h 6531700"/>
              <a:gd name="connsiteX121" fmla="*/ 11207520 w 11294090"/>
              <a:gd name="connsiteY121" fmla="*/ 3033103 h 6531700"/>
              <a:gd name="connsiteX122" fmla="*/ 11197399 w 11294090"/>
              <a:gd name="connsiteY122" fmla="*/ 3054229 h 6531700"/>
              <a:gd name="connsiteX123" fmla="*/ 11218463 w 11294090"/>
              <a:gd name="connsiteY123" fmla="*/ 3268866 h 6531700"/>
              <a:gd name="connsiteX124" fmla="*/ 11247061 w 11294090"/>
              <a:gd name="connsiteY124" fmla="*/ 3523071 h 6531700"/>
              <a:gd name="connsiteX125" fmla="*/ 11256795 w 11294090"/>
              <a:gd name="connsiteY125" fmla="*/ 3636051 h 6531700"/>
              <a:gd name="connsiteX126" fmla="*/ 11237325 w 11294090"/>
              <a:gd name="connsiteY126" fmla="*/ 3692541 h 6531700"/>
              <a:gd name="connsiteX127" fmla="*/ 11208118 w 11294090"/>
              <a:gd name="connsiteY127" fmla="*/ 3749031 h 6531700"/>
              <a:gd name="connsiteX128" fmla="*/ 11237325 w 11294090"/>
              <a:gd name="connsiteY128" fmla="*/ 4161408 h 6531700"/>
              <a:gd name="connsiteX129" fmla="*/ 11242192 w 11294090"/>
              <a:gd name="connsiteY129" fmla="*/ 4189653 h 6531700"/>
              <a:gd name="connsiteX130" fmla="*/ 11217854 w 11294090"/>
              <a:gd name="connsiteY130" fmla="*/ 4251792 h 6531700"/>
              <a:gd name="connsiteX131" fmla="*/ 11159441 w 11294090"/>
              <a:gd name="connsiteY131" fmla="*/ 4325228 h 6531700"/>
              <a:gd name="connsiteX132" fmla="*/ 11071822 w 11294090"/>
              <a:gd name="connsiteY132" fmla="*/ 4184003 h 6531700"/>
              <a:gd name="connsiteX133" fmla="*/ 11028012 w 11294090"/>
              <a:gd name="connsiteY133" fmla="*/ 4387368 h 6531700"/>
              <a:gd name="connsiteX134" fmla="*/ 10984204 w 11294090"/>
              <a:gd name="connsiteY134" fmla="*/ 4308281 h 6531700"/>
              <a:gd name="connsiteX135" fmla="*/ 10936232 w 11294090"/>
              <a:gd name="connsiteY135" fmla="*/ 4264500 h 6531700"/>
              <a:gd name="connsiteX136" fmla="*/ 10949790 w 11294090"/>
              <a:gd name="connsiteY136" fmla="*/ 4385025 h 6531700"/>
              <a:gd name="connsiteX137" fmla="*/ 10959525 w 11294090"/>
              <a:gd name="connsiteY137" fmla="*/ 4498005 h 6531700"/>
              <a:gd name="connsiteX138" fmla="*/ 10940055 w 11294090"/>
              <a:gd name="connsiteY138" fmla="*/ 4554495 h 6531700"/>
              <a:gd name="connsiteX139" fmla="*/ 10910848 w 11294090"/>
              <a:gd name="connsiteY139" fmla="*/ 4610985 h 6531700"/>
              <a:gd name="connsiteX140" fmla="*/ 10940055 w 11294090"/>
              <a:gd name="connsiteY140" fmla="*/ 5023362 h 6531700"/>
              <a:gd name="connsiteX141" fmla="*/ 10944922 w 11294090"/>
              <a:gd name="connsiteY141" fmla="*/ 5051607 h 6531700"/>
              <a:gd name="connsiteX142" fmla="*/ 10920584 w 11294090"/>
              <a:gd name="connsiteY142" fmla="*/ 5113746 h 6531700"/>
              <a:gd name="connsiteX143" fmla="*/ 10862171 w 11294090"/>
              <a:gd name="connsiteY143" fmla="*/ 5187182 h 6531700"/>
              <a:gd name="connsiteX144" fmla="*/ 10774552 w 11294090"/>
              <a:gd name="connsiteY144" fmla="*/ 5045957 h 6531700"/>
              <a:gd name="connsiteX145" fmla="*/ 10730742 w 11294090"/>
              <a:gd name="connsiteY145" fmla="*/ 5249322 h 6531700"/>
              <a:gd name="connsiteX146" fmla="*/ 10707013 w 11294090"/>
              <a:gd name="connsiteY146" fmla="*/ 5211898 h 6531700"/>
              <a:gd name="connsiteX147" fmla="*/ 10699585 w 11294090"/>
              <a:gd name="connsiteY147" fmla="*/ 5196486 h 6531700"/>
              <a:gd name="connsiteX148" fmla="*/ 10699095 w 11294090"/>
              <a:gd name="connsiteY148" fmla="*/ 5199865 h 6531700"/>
              <a:gd name="connsiteX149" fmla="*/ 10678407 w 11294090"/>
              <a:gd name="connsiteY149" fmla="*/ 5228110 h 6531700"/>
              <a:gd name="connsiteX150" fmla="*/ 10649200 w 11294090"/>
              <a:gd name="connsiteY150" fmla="*/ 5284600 h 6531700"/>
              <a:gd name="connsiteX151" fmla="*/ 10678407 w 11294090"/>
              <a:gd name="connsiteY151" fmla="*/ 5696977 h 6531700"/>
              <a:gd name="connsiteX152" fmla="*/ 10683274 w 11294090"/>
              <a:gd name="connsiteY152" fmla="*/ 5725222 h 6531700"/>
              <a:gd name="connsiteX153" fmla="*/ 10658936 w 11294090"/>
              <a:gd name="connsiteY153" fmla="*/ 5787360 h 6531700"/>
              <a:gd name="connsiteX154" fmla="*/ 10600523 w 11294090"/>
              <a:gd name="connsiteY154" fmla="*/ 5860797 h 6531700"/>
              <a:gd name="connsiteX155" fmla="*/ 10512904 w 11294090"/>
              <a:gd name="connsiteY155" fmla="*/ 5719572 h 6531700"/>
              <a:gd name="connsiteX156" fmla="*/ 10469094 w 11294090"/>
              <a:gd name="connsiteY156" fmla="*/ 5922936 h 6531700"/>
              <a:gd name="connsiteX157" fmla="*/ 10425286 w 11294090"/>
              <a:gd name="connsiteY157" fmla="*/ 5843850 h 6531700"/>
              <a:gd name="connsiteX158" fmla="*/ 10371512 w 11294090"/>
              <a:gd name="connsiteY158" fmla="*/ 5794775 h 6531700"/>
              <a:gd name="connsiteX159" fmla="*/ 10334513 w 11294090"/>
              <a:gd name="connsiteY159" fmla="*/ 5775889 h 6531700"/>
              <a:gd name="connsiteX160" fmla="*/ 10343688 w 11294090"/>
              <a:gd name="connsiteY160" fmla="*/ 5844266 h 6531700"/>
              <a:gd name="connsiteX161" fmla="*/ 10345513 w 11294090"/>
              <a:gd name="connsiteY161" fmla="*/ 6052572 h 6531700"/>
              <a:gd name="connsiteX162" fmla="*/ 10350381 w 11294090"/>
              <a:gd name="connsiteY162" fmla="*/ 6080818 h 6531700"/>
              <a:gd name="connsiteX163" fmla="*/ 10326042 w 11294090"/>
              <a:gd name="connsiteY163" fmla="*/ 6142956 h 6531700"/>
              <a:gd name="connsiteX164" fmla="*/ 10267630 w 11294090"/>
              <a:gd name="connsiteY164" fmla="*/ 6216393 h 6531700"/>
              <a:gd name="connsiteX165" fmla="*/ 10180010 w 11294090"/>
              <a:gd name="connsiteY165" fmla="*/ 6075168 h 6531700"/>
              <a:gd name="connsiteX166" fmla="*/ 10136201 w 11294090"/>
              <a:gd name="connsiteY166" fmla="*/ 6278532 h 6531700"/>
              <a:gd name="connsiteX167" fmla="*/ 10092392 w 11294090"/>
              <a:gd name="connsiteY167" fmla="*/ 6199446 h 6531700"/>
              <a:gd name="connsiteX168" fmla="*/ 9849006 w 11294090"/>
              <a:gd name="connsiteY168" fmla="*/ 6109062 h 6531700"/>
              <a:gd name="connsiteX169" fmla="*/ 9688370 w 11294090"/>
              <a:gd name="connsiteY169" fmla="*/ 6126009 h 6531700"/>
              <a:gd name="connsiteX170" fmla="*/ 9518000 w 11294090"/>
              <a:gd name="connsiteY170" fmla="*/ 6046924 h 6531700"/>
              <a:gd name="connsiteX171" fmla="*/ 9506439 w 11294090"/>
              <a:gd name="connsiteY171" fmla="*/ 6083643 h 6531700"/>
              <a:gd name="connsiteX172" fmla="*/ 9499264 w 11294090"/>
              <a:gd name="connsiteY172" fmla="*/ 6116949 h 6531700"/>
              <a:gd name="connsiteX173" fmla="*/ 9492065 w 11294090"/>
              <a:gd name="connsiteY173" fmla="*/ 6111005 h 6531700"/>
              <a:gd name="connsiteX174" fmla="*/ 9479058 w 11294090"/>
              <a:gd name="connsiteY174" fmla="*/ 6131659 h 6531700"/>
              <a:gd name="connsiteX175" fmla="*/ 9454720 w 11294090"/>
              <a:gd name="connsiteY175" fmla="*/ 6261585 h 6531700"/>
              <a:gd name="connsiteX176" fmla="*/ 9401174 w 11294090"/>
              <a:gd name="connsiteY176" fmla="*/ 6035625 h 6531700"/>
              <a:gd name="connsiteX177" fmla="*/ 9391439 w 11294090"/>
              <a:gd name="connsiteY177" fmla="*/ 6154254 h 6531700"/>
              <a:gd name="connsiteX178" fmla="*/ 9342762 w 11294090"/>
              <a:gd name="connsiteY178" fmla="*/ 6205095 h 6531700"/>
              <a:gd name="connsiteX179" fmla="*/ 9240540 w 11294090"/>
              <a:gd name="connsiteY179" fmla="*/ 6154254 h 6531700"/>
              <a:gd name="connsiteX180" fmla="*/ 9099376 w 11294090"/>
              <a:gd name="connsiteY180" fmla="*/ 6137307 h 6531700"/>
              <a:gd name="connsiteX181" fmla="*/ 9065301 w 11294090"/>
              <a:gd name="connsiteY181" fmla="*/ 6075168 h 6531700"/>
              <a:gd name="connsiteX182" fmla="*/ 8977683 w 11294090"/>
              <a:gd name="connsiteY182" fmla="*/ 6154254 h 6531700"/>
              <a:gd name="connsiteX183" fmla="*/ 8865725 w 11294090"/>
              <a:gd name="connsiteY183" fmla="*/ 5809666 h 6531700"/>
              <a:gd name="connsiteX184" fmla="*/ 8836518 w 11294090"/>
              <a:gd name="connsiteY184" fmla="*/ 5928295 h 6531700"/>
              <a:gd name="connsiteX185" fmla="*/ 8797577 w 11294090"/>
              <a:gd name="connsiteY185" fmla="*/ 5984784 h 6531700"/>
              <a:gd name="connsiteX186" fmla="*/ 8753767 w 11294090"/>
              <a:gd name="connsiteY186" fmla="*/ 6001731 h 6531700"/>
              <a:gd name="connsiteX187" fmla="*/ 8680751 w 11294090"/>
              <a:gd name="connsiteY187" fmla="*/ 6052572 h 6531700"/>
              <a:gd name="connsiteX188" fmla="*/ 8568794 w 11294090"/>
              <a:gd name="connsiteY188" fmla="*/ 6052572 h 6531700"/>
              <a:gd name="connsiteX189" fmla="*/ 8466571 w 11294090"/>
              <a:gd name="connsiteY189" fmla="*/ 5996083 h 6531700"/>
              <a:gd name="connsiteX190" fmla="*/ 8442233 w 11294090"/>
              <a:gd name="connsiteY190" fmla="*/ 5996083 h 6531700"/>
              <a:gd name="connsiteX191" fmla="*/ 8398423 w 11294090"/>
              <a:gd name="connsiteY191" fmla="*/ 6080818 h 6531700"/>
              <a:gd name="connsiteX192" fmla="*/ 8422762 w 11294090"/>
              <a:gd name="connsiteY192" fmla="*/ 6199446 h 6531700"/>
              <a:gd name="connsiteX193" fmla="*/ 8330275 w 11294090"/>
              <a:gd name="connsiteY193" fmla="*/ 6114712 h 6531700"/>
              <a:gd name="connsiteX194" fmla="*/ 8305936 w 11294090"/>
              <a:gd name="connsiteY194" fmla="*/ 6058221 h 6531700"/>
              <a:gd name="connsiteX195" fmla="*/ 8252392 w 11294090"/>
              <a:gd name="connsiteY195" fmla="*/ 6142956 h 6531700"/>
              <a:gd name="connsiteX196" fmla="*/ 8223185 w 11294090"/>
              <a:gd name="connsiteY196" fmla="*/ 6024327 h 6531700"/>
              <a:gd name="connsiteX197" fmla="*/ 8189111 w 11294090"/>
              <a:gd name="connsiteY197" fmla="*/ 6154254 h 6531700"/>
              <a:gd name="connsiteX198" fmla="*/ 8125830 w 11294090"/>
              <a:gd name="connsiteY198" fmla="*/ 6007380 h 6531700"/>
              <a:gd name="connsiteX199" fmla="*/ 8135566 w 11294090"/>
              <a:gd name="connsiteY199" fmla="*/ 6131659 h 6531700"/>
              <a:gd name="connsiteX200" fmla="*/ 8086888 w 11294090"/>
              <a:gd name="connsiteY200" fmla="*/ 6176850 h 6531700"/>
              <a:gd name="connsiteX201" fmla="*/ 7794826 w 11294090"/>
              <a:gd name="connsiteY201" fmla="*/ 6075168 h 6531700"/>
              <a:gd name="connsiteX202" fmla="*/ 7716942 w 11294090"/>
              <a:gd name="connsiteY202" fmla="*/ 6120360 h 6531700"/>
              <a:gd name="connsiteX203" fmla="*/ 7662180 w 11294090"/>
              <a:gd name="connsiteY203" fmla="*/ 6023445 h 6531700"/>
              <a:gd name="connsiteX204" fmla="*/ 7648894 w 11294090"/>
              <a:gd name="connsiteY204" fmla="*/ 5985074 h 6531700"/>
              <a:gd name="connsiteX205" fmla="*/ 7641099 w 11294090"/>
              <a:gd name="connsiteY205" fmla="*/ 6018970 h 6531700"/>
              <a:gd name="connsiteX206" fmla="*/ 7640946 w 11294090"/>
              <a:gd name="connsiteY206" fmla="*/ 6075459 h 6531700"/>
              <a:gd name="connsiteX207" fmla="*/ 7603222 w 11294090"/>
              <a:gd name="connsiteY207" fmla="*/ 6067692 h 6531700"/>
              <a:gd name="connsiteX208" fmla="*/ 7586619 w 11294090"/>
              <a:gd name="connsiteY208" fmla="*/ 6056516 h 6531700"/>
              <a:gd name="connsiteX209" fmla="*/ 7587339 w 11294090"/>
              <a:gd name="connsiteY209" fmla="*/ 6125303 h 6531700"/>
              <a:gd name="connsiteX210" fmla="*/ 7600116 w 11294090"/>
              <a:gd name="connsiteY210" fmla="*/ 6312426 h 6531700"/>
              <a:gd name="connsiteX211" fmla="*/ 7546572 w 11294090"/>
              <a:gd name="connsiteY211" fmla="*/ 6148606 h 6531700"/>
              <a:gd name="connsiteX212" fmla="*/ 7522234 w 11294090"/>
              <a:gd name="connsiteY212" fmla="*/ 6114712 h 6531700"/>
              <a:gd name="connsiteX213" fmla="*/ 7493027 w 11294090"/>
              <a:gd name="connsiteY213" fmla="*/ 6148606 h 6531700"/>
              <a:gd name="connsiteX214" fmla="*/ 7458953 w 11294090"/>
              <a:gd name="connsiteY214" fmla="*/ 6216393 h 6531700"/>
              <a:gd name="connsiteX215" fmla="*/ 7361598 w 11294090"/>
              <a:gd name="connsiteY215" fmla="*/ 6222042 h 6531700"/>
              <a:gd name="connsiteX216" fmla="*/ 7308054 w 11294090"/>
              <a:gd name="connsiteY216" fmla="*/ 6431055 h 6531700"/>
              <a:gd name="connsiteX217" fmla="*/ 7239905 w 11294090"/>
              <a:gd name="connsiteY217" fmla="*/ 6402810 h 6531700"/>
              <a:gd name="connsiteX218" fmla="*/ 7230170 w 11294090"/>
              <a:gd name="connsiteY218" fmla="*/ 6346320 h 6531700"/>
              <a:gd name="connsiteX219" fmla="*/ 7215567 w 11294090"/>
              <a:gd name="connsiteY219" fmla="*/ 6250287 h 6531700"/>
              <a:gd name="connsiteX220" fmla="*/ 7210699 w 11294090"/>
              <a:gd name="connsiteY220" fmla="*/ 6222042 h 6531700"/>
              <a:gd name="connsiteX221" fmla="*/ 7137683 w 11294090"/>
              <a:gd name="connsiteY221" fmla="*/ 6137307 h 6531700"/>
              <a:gd name="connsiteX222" fmla="*/ 7030593 w 11294090"/>
              <a:gd name="connsiteY222" fmla="*/ 6041274 h 6531700"/>
              <a:gd name="connsiteX223" fmla="*/ 7015990 w 11294090"/>
              <a:gd name="connsiteY223" fmla="*/ 6176850 h 6531700"/>
              <a:gd name="connsiteX224" fmla="*/ 6923504 w 11294090"/>
              <a:gd name="connsiteY224" fmla="*/ 6120360 h 6531700"/>
              <a:gd name="connsiteX225" fmla="*/ 6899165 w 11294090"/>
              <a:gd name="connsiteY225" fmla="*/ 6103413 h 6531700"/>
              <a:gd name="connsiteX226" fmla="*/ 6845620 w 11294090"/>
              <a:gd name="connsiteY226" fmla="*/ 6080818 h 6531700"/>
              <a:gd name="connsiteX227" fmla="*/ 6835884 w 11294090"/>
              <a:gd name="connsiteY227" fmla="*/ 6080818 h 6531700"/>
              <a:gd name="connsiteX228" fmla="*/ 6753133 w 11294090"/>
              <a:gd name="connsiteY228" fmla="*/ 6154254 h 6531700"/>
              <a:gd name="connsiteX229" fmla="*/ 6689852 w 11294090"/>
              <a:gd name="connsiteY229" fmla="*/ 6165553 h 6531700"/>
              <a:gd name="connsiteX230" fmla="*/ 6636308 w 11294090"/>
              <a:gd name="connsiteY230" fmla="*/ 6176850 h 6531700"/>
              <a:gd name="connsiteX231" fmla="*/ 6621704 w 11294090"/>
              <a:gd name="connsiteY231" fmla="*/ 6013030 h 6531700"/>
              <a:gd name="connsiteX232" fmla="*/ 6616837 w 11294090"/>
              <a:gd name="connsiteY232" fmla="*/ 6013030 h 6531700"/>
              <a:gd name="connsiteX233" fmla="*/ 6607101 w 11294090"/>
              <a:gd name="connsiteY233" fmla="*/ 6024327 h 6531700"/>
              <a:gd name="connsiteX234" fmla="*/ 6597365 w 11294090"/>
              <a:gd name="connsiteY234" fmla="*/ 6024327 h 6531700"/>
              <a:gd name="connsiteX235" fmla="*/ 6568159 w 11294090"/>
              <a:gd name="connsiteY235" fmla="*/ 6001731 h 6531700"/>
              <a:gd name="connsiteX236" fmla="*/ 6553556 w 11294090"/>
              <a:gd name="connsiteY236" fmla="*/ 6018678 h 6531700"/>
              <a:gd name="connsiteX237" fmla="*/ 6417260 w 11294090"/>
              <a:gd name="connsiteY237" fmla="*/ 6080818 h 6531700"/>
              <a:gd name="connsiteX238" fmla="*/ 6300435 w 11294090"/>
              <a:gd name="connsiteY238" fmla="*/ 6137307 h 6531700"/>
              <a:gd name="connsiteX239" fmla="*/ 6222551 w 11294090"/>
              <a:gd name="connsiteY239" fmla="*/ 6126009 h 6531700"/>
              <a:gd name="connsiteX240" fmla="*/ 6183609 w 11294090"/>
              <a:gd name="connsiteY240" fmla="*/ 6041274 h 6531700"/>
              <a:gd name="connsiteX241" fmla="*/ 6164138 w 11294090"/>
              <a:gd name="connsiteY241" fmla="*/ 6154254 h 6531700"/>
              <a:gd name="connsiteX242" fmla="*/ 6154402 w 11294090"/>
              <a:gd name="connsiteY242" fmla="*/ 6193797 h 6531700"/>
              <a:gd name="connsiteX243" fmla="*/ 6061916 w 11294090"/>
              <a:gd name="connsiteY243" fmla="*/ 6267234 h 6531700"/>
              <a:gd name="connsiteX244" fmla="*/ 6003504 w 11294090"/>
              <a:gd name="connsiteY244" fmla="*/ 6346320 h 6531700"/>
              <a:gd name="connsiteX245" fmla="*/ 5979165 w 11294090"/>
              <a:gd name="connsiteY245" fmla="*/ 6238989 h 6531700"/>
              <a:gd name="connsiteX246" fmla="*/ 5979165 w 11294090"/>
              <a:gd name="connsiteY246" fmla="*/ 6120360 h 6531700"/>
              <a:gd name="connsiteX247" fmla="*/ 5930488 w 11294090"/>
              <a:gd name="connsiteY247" fmla="*/ 6346320 h 6531700"/>
              <a:gd name="connsiteX248" fmla="*/ 5774721 w 11294090"/>
              <a:gd name="connsiteY248" fmla="*/ 5888751 h 6531700"/>
              <a:gd name="connsiteX249" fmla="*/ 5764985 w 11294090"/>
              <a:gd name="connsiteY249" fmla="*/ 6013030 h 6531700"/>
              <a:gd name="connsiteX250" fmla="*/ 5726043 w 11294090"/>
              <a:gd name="connsiteY250" fmla="*/ 5962189 h 6531700"/>
              <a:gd name="connsiteX251" fmla="*/ 5614086 w 11294090"/>
              <a:gd name="connsiteY251" fmla="*/ 6205095 h 6531700"/>
              <a:gd name="connsiteX252" fmla="*/ 5609218 w 11294090"/>
              <a:gd name="connsiteY252" fmla="*/ 6092115 h 6531700"/>
              <a:gd name="connsiteX253" fmla="*/ 5567842 w 11294090"/>
              <a:gd name="connsiteY253" fmla="*/ 6114712 h 6531700"/>
              <a:gd name="connsiteX254" fmla="*/ 5559486 w 11294090"/>
              <a:gd name="connsiteY254" fmla="*/ 6104614 h 6531700"/>
              <a:gd name="connsiteX255" fmla="*/ 5547826 w 11294090"/>
              <a:gd name="connsiteY255" fmla="*/ 6120652 h 6531700"/>
              <a:gd name="connsiteX256" fmla="*/ 5541936 w 11294090"/>
              <a:gd name="connsiteY256" fmla="*/ 6071494 h 6531700"/>
              <a:gd name="connsiteX257" fmla="*/ 5541069 w 11294090"/>
              <a:gd name="connsiteY257" fmla="*/ 6069519 h 6531700"/>
              <a:gd name="connsiteX258" fmla="*/ 5492392 w 11294090"/>
              <a:gd name="connsiteY258" fmla="*/ 5990433 h 6531700"/>
              <a:gd name="connsiteX259" fmla="*/ 5448583 w 11294090"/>
              <a:gd name="connsiteY259" fmla="*/ 6097765 h 6531700"/>
              <a:gd name="connsiteX260" fmla="*/ 5433979 w 11294090"/>
              <a:gd name="connsiteY260" fmla="*/ 6165553 h 6531700"/>
              <a:gd name="connsiteX261" fmla="*/ 5390170 w 11294090"/>
              <a:gd name="connsiteY261" fmla="*/ 6131659 h 6531700"/>
              <a:gd name="connsiteX262" fmla="*/ 5322022 w 11294090"/>
              <a:gd name="connsiteY262" fmla="*/ 6233340 h 6531700"/>
              <a:gd name="connsiteX263" fmla="*/ 5268479 w 11294090"/>
              <a:gd name="connsiteY263" fmla="*/ 6255936 h 6531700"/>
              <a:gd name="connsiteX264" fmla="*/ 5214933 w 11294090"/>
              <a:gd name="connsiteY264" fmla="*/ 6318075 h 6531700"/>
              <a:gd name="connsiteX265" fmla="*/ 5229536 w 11294090"/>
              <a:gd name="connsiteY265" fmla="*/ 6431055 h 6531700"/>
              <a:gd name="connsiteX266" fmla="*/ 5214933 w 11294090"/>
              <a:gd name="connsiteY266" fmla="*/ 6476248 h 6531700"/>
              <a:gd name="connsiteX267" fmla="*/ 5161388 w 11294090"/>
              <a:gd name="connsiteY267" fmla="*/ 6216393 h 6531700"/>
              <a:gd name="connsiteX268" fmla="*/ 5112710 w 11294090"/>
              <a:gd name="connsiteY268" fmla="*/ 6414108 h 6531700"/>
              <a:gd name="connsiteX269" fmla="*/ 5102974 w 11294090"/>
              <a:gd name="connsiteY269" fmla="*/ 6318075 h 6531700"/>
              <a:gd name="connsiteX270" fmla="*/ 5049430 w 11294090"/>
              <a:gd name="connsiteY270" fmla="*/ 6261585 h 6531700"/>
              <a:gd name="connsiteX271" fmla="*/ 5000752 w 11294090"/>
              <a:gd name="connsiteY271" fmla="*/ 6238989 h 6531700"/>
              <a:gd name="connsiteX272" fmla="*/ 4947207 w 11294090"/>
              <a:gd name="connsiteY272" fmla="*/ 6193797 h 6531700"/>
              <a:gd name="connsiteX273" fmla="*/ 4947207 w 11294090"/>
              <a:gd name="connsiteY273" fmla="*/ 6255936 h 6531700"/>
              <a:gd name="connsiteX274" fmla="*/ 4874191 w 11294090"/>
              <a:gd name="connsiteY274" fmla="*/ 6335022 h 6531700"/>
              <a:gd name="connsiteX275" fmla="*/ 4869323 w 11294090"/>
              <a:gd name="connsiteY275" fmla="*/ 6182499 h 6531700"/>
              <a:gd name="connsiteX276" fmla="*/ 4844985 w 11294090"/>
              <a:gd name="connsiteY276" fmla="*/ 6137307 h 6531700"/>
              <a:gd name="connsiteX277" fmla="*/ 4820646 w 11294090"/>
              <a:gd name="connsiteY277" fmla="*/ 6154254 h 6531700"/>
              <a:gd name="connsiteX278" fmla="*/ 4742764 w 11294090"/>
              <a:gd name="connsiteY278" fmla="*/ 6176850 h 6531700"/>
              <a:gd name="connsiteX279" fmla="*/ 4694086 w 11294090"/>
              <a:gd name="connsiteY279" fmla="*/ 6210744 h 6531700"/>
              <a:gd name="connsiteX280" fmla="*/ 4694086 w 11294090"/>
              <a:gd name="connsiteY280" fmla="*/ 6205095 h 6531700"/>
              <a:gd name="connsiteX281" fmla="*/ 4650278 w 11294090"/>
              <a:gd name="connsiteY281" fmla="*/ 6131659 h 6531700"/>
              <a:gd name="connsiteX282" fmla="*/ 4611334 w 11294090"/>
              <a:gd name="connsiteY282" fmla="*/ 6205095 h 6531700"/>
              <a:gd name="connsiteX283" fmla="*/ 4591864 w 11294090"/>
              <a:gd name="connsiteY283" fmla="*/ 6323725 h 6531700"/>
              <a:gd name="connsiteX284" fmla="*/ 4572393 w 11294090"/>
              <a:gd name="connsiteY284" fmla="*/ 6357619 h 6531700"/>
              <a:gd name="connsiteX285" fmla="*/ 4562656 w 11294090"/>
              <a:gd name="connsiteY285" fmla="*/ 6318075 h 6531700"/>
              <a:gd name="connsiteX286" fmla="*/ 4552922 w 11294090"/>
              <a:gd name="connsiteY286" fmla="*/ 6261585 h 6531700"/>
              <a:gd name="connsiteX287" fmla="*/ 4538319 w 11294090"/>
              <a:gd name="connsiteY287" fmla="*/ 6306778 h 6531700"/>
              <a:gd name="connsiteX288" fmla="*/ 4436097 w 11294090"/>
              <a:gd name="connsiteY288" fmla="*/ 6448002 h 6531700"/>
              <a:gd name="connsiteX289" fmla="*/ 4411758 w 11294090"/>
              <a:gd name="connsiteY289" fmla="*/ 6464949 h 6531700"/>
              <a:gd name="connsiteX290" fmla="*/ 4402023 w 11294090"/>
              <a:gd name="connsiteY290" fmla="*/ 6464949 h 6531700"/>
              <a:gd name="connsiteX291" fmla="*/ 4397155 w 11294090"/>
              <a:gd name="connsiteY291" fmla="*/ 6306778 h 6531700"/>
              <a:gd name="connsiteX292" fmla="*/ 4406890 w 11294090"/>
              <a:gd name="connsiteY292" fmla="*/ 6278532 h 6531700"/>
              <a:gd name="connsiteX293" fmla="*/ 4426360 w 11294090"/>
              <a:gd name="connsiteY293" fmla="*/ 6244638 h 6531700"/>
              <a:gd name="connsiteX294" fmla="*/ 4397155 w 11294090"/>
              <a:gd name="connsiteY294" fmla="*/ 6199446 h 6531700"/>
              <a:gd name="connsiteX295" fmla="*/ 4358213 w 11294090"/>
              <a:gd name="connsiteY295" fmla="*/ 6227691 h 6531700"/>
              <a:gd name="connsiteX296" fmla="*/ 4304668 w 11294090"/>
              <a:gd name="connsiteY296" fmla="*/ 6368916 h 6531700"/>
              <a:gd name="connsiteX297" fmla="*/ 4294933 w 11294090"/>
              <a:gd name="connsiteY297" fmla="*/ 6216393 h 6531700"/>
              <a:gd name="connsiteX298" fmla="*/ 4280329 w 11294090"/>
              <a:gd name="connsiteY298" fmla="*/ 6171201 h 6531700"/>
              <a:gd name="connsiteX299" fmla="*/ 4241388 w 11294090"/>
              <a:gd name="connsiteY299" fmla="*/ 6205095 h 6531700"/>
              <a:gd name="connsiteX300" fmla="*/ 4231653 w 11294090"/>
              <a:gd name="connsiteY300" fmla="*/ 6335022 h 6531700"/>
              <a:gd name="connsiteX301" fmla="*/ 4236520 w 11294090"/>
              <a:gd name="connsiteY301" fmla="*/ 6476248 h 6531700"/>
              <a:gd name="connsiteX302" fmla="*/ 4187842 w 11294090"/>
              <a:gd name="connsiteY302" fmla="*/ 6306778 h 6531700"/>
              <a:gd name="connsiteX303" fmla="*/ 4061280 w 11294090"/>
              <a:gd name="connsiteY303" fmla="*/ 6318075 h 6531700"/>
              <a:gd name="connsiteX304" fmla="*/ 4027207 w 11294090"/>
              <a:gd name="connsiteY304" fmla="*/ 6301128 h 6531700"/>
              <a:gd name="connsiteX305" fmla="*/ 3978529 w 11294090"/>
              <a:gd name="connsiteY305" fmla="*/ 6368916 h 6531700"/>
              <a:gd name="connsiteX306" fmla="*/ 3978529 w 11294090"/>
              <a:gd name="connsiteY306" fmla="*/ 6459301 h 6531700"/>
              <a:gd name="connsiteX307" fmla="*/ 3944456 w 11294090"/>
              <a:gd name="connsiteY307" fmla="*/ 6363267 h 6531700"/>
              <a:gd name="connsiteX308" fmla="*/ 3890911 w 11294090"/>
              <a:gd name="connsiteY308" fmla="*/ 6442354 h 6531700"/>
              <a:gd name="connsiteX309" fmla="*/ 3861704 w 11294090"/>
              <a:gd name="connsiteY309" fmla="*/ 6464949 h 6531700"/>
              <a:gd name="connsiteX310" fmla="*/ 3847101 w 11294090"/>
              <a:gd name="connsiteY310" fmla="*/ 6431055 h 6531700"/>
              <a:gd name="connsiteX311" fmla="*/ 3817895 w 11294090"/>
              <a:gd name="connsiteY311" fmla="*/ 6312426 h 6531700"/>
              <a:gd name="connsiteX312" fmla="*/ 3764350 w 11294090"/>
              <a:gd name="connsiteY312" fmla="*/ 6346320 h 6531700"/>
              <a:gd name="connsiteX313" fmla="*/ 3769218 w 11294090"/>
              <a:gd name="connsiteY313" fmla="*/ 6244638 h 6531700"/>
              <a:gd name="connsiteX314" fmla="*/ 3652393 w 11294090"/>
              <a:gd name="connsiteY314" fmla="*/ 6335022 h 6531700"/>
              <a:gd name="connsiteX315" fmla="*/ 3603715 w 11294090"/>
              <a:gd name="connsiteY315" fmla="*/ 6335022 h 6531700"/>
              <a:gd name="connsiteX316" fmla="*/ 3589112 w 11294090"/>
              <a:gd name="connsiteY316" fmla="*/ 6272884 h 6531700"/>
              <a:gd name="connsiteX317" fmla="*/ 3587742 w 11294090"/>
              <a:gd name="connsiteY317" fmla="*/ 6189473 h 6531700"/>
              <a:gd name="connsiteX318" fmla="*/ 3570039 w 11294090"/>
              <a:gd name="connsiteY318" fmla="*/ 6174259 h 6531700"/>
              <a:gd name="connsiteX319" fmla="*/ 3559906 w 11294090"/>
              <a:gd name="connsiteY319" fmla="*/ 6175345 h 6531700"/>
              <a:gd name="connsiteX320" fmla="*/ 3559906 w 11294090"/>
              <a:gd name="connsiteY320" fmla="*/ 6207214 h 6531700"/>
              <a:gd name="connsiteX321" fmla="*/ 3559906 w 11294090"/>
              <a:gd name="connsiteY321" fmla="*/ 6244638 h 6531700"/>
              <a:gd name="connsiteX322" fmla="*/ 3535568 w 11294090"/>
              <a:gd name="connsiteY322" fmla="*/ 6233340 h 6531700"/>
              <a:gd name="connsiteX323" fmla="*/ 3496626 w 11294090"/>
              <a:gd name="connsiteY323" fmla="*/ 6244638 h 6531700"/>
              <a:gd name="connsiteX324" fmla="*/ 3409007 w 11294090"/>
              <a:gd name="connsiteY324" fmla="*/ 6351969 h 6531700"/>
              <a:gd name="connsiteX325" fmla="*/ 3370066 w 11294090"/>
              <a:gd name="connsiteY325" fmla="*/ 6419757 h 6531700"/>
              <a:gd name="connsiteX326" fmla="*/ 3316520 w 11294090"/>
              <a:gd name="connsiteY326" fmla="*/ 6504492 h 6531700"/>
              <a:gd name="connsiteX327" fmla="*/ 3262975 w 11294090"/>
              <a:gd name="connsiteY327" fmla="*/ 6527088 h 6531700"/>
              <a:gd name="connsiteX328" fmla="*/ 3194827 w 11294090"/>
              <a:gd name="connsiteY328" fmla="*/ 6510141 h 6531700"/>
              <a:gd name="connsiteX329" fmla="*/ 3087737 w 11294090"/>
              <a:gd name="connsiteY329" fmla="*/ 6414108 h 6531700"/>
              <a:gd name="connsiteX330" fmla="*/ 3048795 w 11294090"/>
              <a:gd name="connsiteY330" fmla="*/ 6363267 h 6531700"/>
              <a:gd name="connsiteX331" fmla="*/ 2961176 w 11294090"/>
              <a:gd name="connsiteY331" fmla="*/ 6323725 h 6531700"/>
              <a:gd name="connsiteX332" fmla="*/ 2951441 w 11294090"/>
              <a:gd name="connsiteY332" fmla="*/ 6318075 h 6531700"/>
              <a:gd name="connsiteX333" fmla="*/ 2790806 w 11294090"/>
              <a:gd name="connsiteY333" fmla="*/ 6289831 h 6531700"/>
              <a:gd name="connsiteX334" fmla="*/ 2712923 w 11294090"/>
              <a:gd name="connsiteY334" fmla="*/ 6312426 h 6531700"/>
              <a:gd name="connsiteX335" fmla="*/ 2630171 w 11294090"/>
              <a:gd name="connsiteY335" fmla="*/ 6385863 h 6531700"/>
              <a:gd name="connsiteX336" fmla="*/ 2523081 w 11294090"/>
              <a:gd name="connsiteY336" fmla="*/ 6391513 h 6531700"/>
              <a:gd name="connsiteX337" fmla="*/ 2484139 w 11294090"/>
              <a:gd name="connsiteY337" fmla="*/ 6255936 h 6531700"/>
              <a:gd name="connsiteX338" fmla="*/ 2479271 w 11294090"/>
              <a:gd name="connsiteY338" fmla="*/ 6233340 h 6531700"/>
              <a:gd name="connsiteX339" fmla="*/ 2454933 w 11294090"/>
              <a:gd name="connsiteY339" fmla="*/ 6159903 h 6531700"/>
              <a:gd name="connsiteX340" fmla="*/ 2372182 w 11294090"/>
              <a:gd name="connsiteY340" fmla="*/ 6154254 h 6531700"/>
              <a:gd name="connsiteX341" fmla="*/ 2333240 w 11294090"/>
              <a:gd name="connsiteY341" fmla="*/ 6244638 h 6531700"/>
              <a:gd name="connsiteX342" fmla="*/ 2308901 w 11294090"/>
              <a:gd name="connsiteY342" fmla="*/ 6425407 h 6531700"/>
              <a:gd name="connsiteX343" fmla="*/ 2231018 w 11294090"/>
              <a:gd name="connsiteY343" fmla="*/ 6289831 h 6531700"/>
              <a:gd name="connsiteX344" fmla="*/ 2143398 w 11294090"/>
              <a:gd name="connsiteY344" fmla="*/ 6368916 h 6531700"/>
              <a:gd name="connsiteX345" fmla="*/ 2143398 w 11294090"/>
              <a:gd name="connsiteY345" fmla="*/ 6255936 h 6531700"/>
              <a:gd name="connsiteX346" fmla="*/ 2177472 w 11294090"/>
              <a:gd name="connsiteY346" fmla="*/ 6018678 h 6531700"/>
              <a:gd name="connsiteX347" fmla="*/ 2046044 w 11294090"/>
              <a:gd name="connsiteY347" fmla="*/ 6046924 h 6531700"/>
              <a:gd name="connsiteX348" fmla="*/ 2002235 w 11294090"/>
              <a:gd name="connsiteY348" fmla="*/ 6029977 h 6531700"/>
              <a:gd name="connsiteX349" fmla="*/ 1987631 w 11294090"/>
              <a:gd name="connsiteY349" fmla="*/ 6075168 h 6531700"/>
              <a:gd name="connsiteX350" fmla="*/ 1977896 w 11294090"/>
              <a:gd name="connsiteY350" fmla="*/ 6255936 h 6531700"/>
              <a:gd name="connsiteX351" fmla="*/ 1963293 w 11294090"/>
              <a:gd name="connsiteY351" fmla="*/ 6142956 h 6531700"/>
              <a:gd name="connsiteX352" fmla="*/ 1836732 w 11294090"/>
              <a:gd name="connsiteY352" fmla="*/ 6267234 h 6531700"/>
              <a:gd name="connsiteX353" fmla="*/ 1822129 w 11294090"/>
              <a:gd name="connsiteY353" fmla="*/ 6267234 h 6531700"/>
              <a:gd name="connsiteX354" fmla="*/ 1768584 w 11294090"/>
              <a:gd name="connsiteY354" fmla="*/ 6222042 h 6531700"/>
              <a:gd name="connsiteX355" fmla="*/ 1671229 w 11294090"/>
              <a:gd name="connsiteY355" fmla="*/ 6250287 h 6531700"/>
              <a:gd name="connsiteX356" fmla="*/ 1642022 w 11294090"/>
              <a:gd name="connsiteY356" fmla="*/ 6301128 h 6531700"/>
              <a:gd name="connsiteX357" fmla="*/ 1627419 w 11294090"/>
              <a:gd name="connsiteY357" fmla="*/ 6323725 h 6531700"/>
              <a:gd name="connsiteX358" fmla="*/ 1593345 w 11294090"/>
              <a:gd name="connsiteY358" fmla="*/ 6419757 h 6531700"/>
              <a:gd name="connsiteX359" fmla="*/ 1559271 w 11294090"/>
              <a:gd name="connsiteY359" fmla="*/ 6176850 h 6531700"/>
              <a:gd name="connsiteX360" fmla="*/ 1534932 w 11294090"/>
              <a:gd name="connsiteY360" fmla="*/ 6131659 h 6531700"/>
              <a:gd name="connsiteX361" fmla="*/ 1520329 w 11294090"/>
              <a:gd name="connsiteY361" fmla="*/ 6159903 h 6531700"/>
              <a:gd name="connsiteX362" fmla="*/ 1495991 w 11294090"/>
              <a:gd name="connsiteY362" fmla="*/ 6222042 h 6531700"/>
              <a:gd name="connsiteX363" fmla="*/ 1481388 w 11294090"/>
              <a:gd name="connsiteY363" fmla="*/ 6284181 h 6531700"/>
              <a:gd name="connsiteX364" fmla="*/ 1471652 w 11294090"/>
              <a:gd name="connsiteY364" fmla="*/ 6233340 h 6531700"/>
              <a:gd name="connsiteX365" fmla="*/ 1379166 w 11294090"/>
              <a:gd name="connsiteY365" fmla="*/ 6137307 h 6531700"/>
              <a:gd name="connsiteX366" fmla="*/ 1267208 w 11294090"/>
              <a:gd name="connsiteY366" fmla="*/ 6029977 h 6531700"/>
              <a:gd name="connsiteX367" fmla="*/ 1296414 w 11294090"/>
              <a:gd name="connsiteY367" fmla="*/ 6126009 h 6531700"/>
              <a:gd name="connsiteX368" fmla="*/ 1315885 w 11294090"/>
              <a:gd name="connsiteY368" fmla="*/ 6199446 h 6531700"/>
              <a:gd name="connsiteX369" fmla="*/ 1276943 w 11294090"/>
              <a:gd name="connsiteY369" fmla="*/ 6154254 h 6531700"/>
              <a:gd name="connsiteX370" fmla="*/ 1272075 w 11294090"/>
              <a:gd name="connsiteY370" fmla="*/ 6148606 h 6531700"/>
              <a:gd name="connsiteX371" fmla="*/ 1272075 w 11294090"/>
              <a:gd name="connsiteY371" fmla="*/ 6154254 h 6531700"/>
              <a:gd name="connsiteX372" fmla="*/ 1276943 w 11294090"/>
              <a:gd name="connsiteY372" fmla="*/ 6154254 h 6531700"/>
              <a:gd name="connsiteX373" fmla="*/ 1272075 w 11294090"/>
              <a:gd name="connsiteY373" fmla="*/ 6255936 h 6531700"/>
              <a:gd name="connsiteX374" fmla="*/ 960541 w 11294090"/>
              <a:gd name="connsiteY374" fmla="*/ 6182499 h 6531700"/>
              <a:gd name="connsiteX375" fmla="*/ 950806 w 11294090"/>
              <a:gd name="connsiteY375" fmla="*/ 6103413 h 6531700"/>
              <a:gd name="connsiteX376" fmla="*/ 926467 w 11294090"/>
              <a:gd name="connsiteY376" fmla="*/ 6142956 h 6531700"/>
              <a:gd name="connsiteX377" fmla="*/ 921599 w 11294090"/>
              <a:gd name="connsiteY377" fmla="*/ 6092115 h 6531700"/>
              <a:gd name="connsiteX378" fmla="*/ 906996 w 11294090"/>
              <a:gd name="connsiteY378" fmla="*/ 6114712 h 6531700"/>
              <a:gd name="connsiteX379" fmla="*/ 838848 w 11294090"/>
              <a:gd name="connsiteY379" fmla="*/ 6120360 h 6531700"/>
              <a:gd name="connsiteX380" fmla="*/ 804773 w 11294090"/>
              <a:gd name="connsiteY380" fmla="*/ 6052572 h 6531700"/>
              <a:gd name="connsiteX381" fmla="*/ 756096 w 11294090"/>
              <a:gd name="connsiteY381" fmla="*/ 6013030 h 6531700"/>
              <a:gd name="connsiteX382" fmla="*/ 741493 w 11294090"/>
              <a:gd name="connsiteY382" fmla="*/ 5996083 h 6531700"/>
              <a:gd name="connsiteX383" fmla="*/ 678213 w 11294090"/>
              <a:gd name="connsiteY383" fmla="*/ 5442480 h 6531700"/>
              <a:gd name="connsiteX384" fmla="*/ 673345 w 11294090"/>
              <a:gd name="connsiteY384" fmla="*/ 5408586 h 6531700"/>
              <a:gd name="connsiteX385" fmla="*/ 692816 w 11294090"/>
              <a:gd name="connsiteY385" fmla="*/ 5329501 h 6531700"/>
              <a:gd name="connsiteX386" fmla="*/ 722023 w 11294090"/>
              <a:gd name="connsiteY386" fmla="*/ 5261713 h 6531700"/>
              <a:gd name="connsiteX387" fmla="*/ 683080 w 11294090"/>
              <a:gd name="connsiteY387" fmla="*/ 5097892 h 6531700"/>
              <a:gd name="connsiteX388" fmla="*/ 679362 w 11294090"/>
              <a:gd name="connsiteY388" fmla="*/ 5035740 h 6531700"/>
              <a:gd name="connsiteX389" fmla="*/ 659663 w 11294090"/>
              <a:gd name="connsiteY389" fmla="*/ 5033546 h 6531700"/>
              <a:gd name="connsiteX390" fmla="*/ 569915 w 11294090"/>
              <a:gd name="connsiteY390" fmla="*/ 5087211 h 6531700"/>
              <a:gd name="connsiteX391" fmla="*/ 560179 w 11294090"/>
              <a:gd name="connsiteY391" fmla="*/ 5008126 h 6531700"/>
              <a:gd name="connsiteX392" fmla="*/ 535840 w 11294090"/>
              <a:gd name="connsiteY392" fmla="*/ 5047668 h 6531700"/>
              <a:gd name="connsiteX393" fmla="*/ 530972 w 11294090"/>
              <a:gd name="connsiteY393" fmla="*/ 4996827 h 6531700"/>
              <a:gd name="connsiteX394" fmla="*/ 516369 w 11294090"/>
              <a:gd name="connsiteY394" fmla="*/ 5019424 h 6531700"/>
              <a:gd name="connsiteX395" fmla="*/ 448221 w 11294090"/>
              <a:gd name="connsiteY395" fmla="*/ 5025073 h 6531700"/>
              <a:gd name="connsiteX396" fmla="*/ 414148 w 11294090"/>
              <a:gd name="connsiteY396" fmla="*/ 4957285 h 6531700"/>
              <a:gd name="connsiteX397" fmla="*/ 365470 w 11294090"/>
              <a:gd name="connsiteY397" fmla="*/ 4917742 h 6531700"/>
              <a:gd name="connsiteX398" fmla="*/ 350866 w 11294090"/>
              <a:gd name="connsiteY398" fmla="*/ 4900795 h 6531700"/>
              <a:gd name="connsiteX399" fmla="*/ 287586 w 11294090"/>
              <a:gd name="connsiteY399" fmla="*/ 4347193 h 6531700"/>
              <a:gd name="connsiteX400" fmla="*/ 282719 w 11294090"/>
              <a:gd name="connsiteY400" fmla="*/ 4313299 h 6531700"/>
              <a:gd name="connsiteX401" fmla="*/ 302189 w 11294090"/>
              <a:gd name="connsiteY401" fmla="*/ 4234213 h 6531700"/>
              <a:gd name="connsiteX402" fmla="*/ 331396 w 11294090"/>
              <a:gd name="connsiteY402" fmla="*/ 4166425 h 6531700"/>
              <a:gd name="connsiteX403" fmla="*/ 292454 w 11294090"/>
              <a:gd name="connsiteY403" fmla="*/ 4002604 h 6531700"/>
              <a:gd name="connsiteX404" fmla="*/ 290300 w 11294090"/>
              <a:gd name="connsiteY404" fmla="*/ 3966610 h 6531700"/>
              <a:gd name="connsiteX405" fmla="*/ 283568 w 11294090"/>
              <a:gd name="connsiteY405" fmla="*/ 3969583 h 6531700"/>
              <a:gd name="connsiteX406" fmla="*/ 267824 w 11294090"/>
              <a:gd name="connsiteY406" fmla="*/ 4005331 h 6531700"/>
              <a:gd name="connsiteX407" fmla="*/ 262956 w 11294090"/>
              <a:gd name="connsiteY407" fmla="*/ 3954490 h 6531700"/>
              <a:gd name="connsiteX408" fmla="*/ 248353 w 11294090"/>
              <a:gd name="connsiteY408" fmla="*/ 3977087 h 6531700"/>
              <a:gd name="connsiteX409" fmla="*/ 180204 w 11294090"/>
              <a:gd name="connsiteY409" fmla="*/ 3982735 h 6531700"/>
              <a:gd name="connsiteX410" fmla="*/ 146131 w 11294090"/>
              <a:gd name="connsiteY410" fmla="*/ 3914947 h 6531700"/>
              <a:gd name="connsiteX411" fmla="*/ 97453 w 11294090"/>
              <a:gd name="connsiteY411" fmla="*/ 3875405 h 6531700"/>
              <a:gd name="connsiteX412" fmla="*/ 82850 w 11294090"/>
              <a:gd name="connsiteY412" fmla="*/ 3858458 h 6531700"/>
              <a:gd name="connsiteX413" fmla="*/ 19570 w 11294090"/>
              <a:gd name="connsiteY413" fmla="*/ 3304855 h 6531700"/>
              <a:gd name="connsiteX414" fmla="*/ 14702 w 11294090"/>
              <a:gd name="connsiteY414" fmla="*/ 3270961 h 6531700"/>
              <a:gd name="connsiteX415" fmla="*/ 34173 w 11294090"/>
              <a:gd name="connsiteY415" fmla="*/ 3191876 h 6531700"/>
              <a:gd name="connsiteX416" fmla="*/ 63380 w 11294090"/>
              <a:gd name="connsiteY416" fmla="*/ 3124088 h 6531700"/>
              <a:gd name="connsiteX417" fmla="*/ 24437 w 11294090"/>
              <a:gd name="connsiteY417" fmla="*/ 2960267 h 6531700"/>
              <a:gd name="connsiteX418" fmla="*/ 19570 w 11294090"/>
              <a:gd name="connsiteY418" fmla="*/ 2756904 h 6531700"/>
              <a:gd name="connsiteX419" fmla="*/ 4967 w 11294090"/>
              <a:gd name="connsiteY419" fmla="*/ 2694764 h 6531700"/>
              <a:gd name="connsiteX420" fmla="*/ 39041 w 11294090"/>
              <a:gd name="connsiteY420" fmla="*/ 2632626 h 6531700"/>
              <a:gd name="connsiteX421" fmla="*/ 102321 w 11294090"/>
              <a:gd name="connsiteY421" fmla="*/ 2542241 h 6531700"/>
              <a:gd name="connsiteX422" fmla="*/ 189939 w 11294090"/>
              <a:gd name="connsiteY422" fmla="*/ 2683466 h 6531700"/>
              <a:gd name="connsiteX423" fmla="*/ 228882 w 11294090"/>
              <a:gd name="connsiteY423" fmla="*/ 2463155 h 6531700"/>
              <a:gd name="connsiteX424" fmla="*/ 234052 w 11294090"/>
              <a:gd name="connsiteY424" fmla="*/ 2471286 h 6531700"/>
              <a:gd name="connsiteX425" fmla="*/ 229854 w 11294090"/>
              <a:gd name="connsiteY425" fmla="*/ 2381051 h 6531700"/>
              <a:gd name="connsiteX426" fmla="*/ 224986 w 11294090"/>
              <a:gd name="connsiteY426" fmla="*/ 2347158 h 6531700"/>
              <a:gd name="connsiteX427" fmla="*/ 244457 w 11294090"/>
              <a:gd name="connsiteY427" fmla="*/ 2268072 h 6531700"/>
              <a:gd name="connsiteX428" fmla="*/ 273664 w 11294090"/>
              <a:gd name="connsiteY428" fmla="*/ 2200285 h 6531700"/>
              <a:gd name="connsiteX429" fmla="*/ 234721 w 11294090"/>
              <a:gd name="connsiteY429" fmla="*/ 2036463 h 6531700"/>
              <a:gd name="connsiteX430" fmla="*/ 229854 w 11294090"/>
              <a:gd name="connsiteY430" fmla="*/ 1833099 h 6531700"/>
              <a:gd name="connsiteX431" fmla="*/ 215251 w 11294090"/>
              <a:gd name="connsiteY431" fmla="*/ 1770960 h 6531700"/>
              <a:gd name="connsiteX432" fmla="*/ 249325 w 11294090"/>
              <a:gd name="connsiteY432" fmla="*/ 1708822 h 6531700"/>
              <a:gd name="connsiteX433" fmla="*/ 312605 w 11294090"/>
              <a:gd name="connsiteY433" fmla="*/ 1618438 h 6531700"/>
              <a:gd name="connsiteX434" fmla="*/ 400224 w 11294090"/>
              <a:gd name="connsiteY434" fmla="*/ 1759663 h 6531700"/>
              <a:gd name="connsiteX435" fmla="*/ 439166 w 11294090"/>
              <a:gd name="connsiteY435" fmla="*/ 1539352 h 6531700"/>
              <a:gd name="connsiteX436" fmla="*/ 602235 w 11294090"/>
              <a:gd name="connsiteY436" fmla="*/ 1674221 h 6531700"/>
              <a:gd name="connsiteX437" fmla="*/ 623772 w 11294090"/>
              <a:gd name="connsiteY437" fmla="*/ 1676176 h 6531700"/>
              <a:gd name="connsiteX438" fmla="*/ 620481 w 11294090"/>
              <a:gd name="connsiteY438" fmla="*/ 1641360 h 6531700"/>
              <a:gd name="connsiteX439" fmla="*/ 615612 w 11294090"/>
              <a:gd name="connsiteY439" fmla="*/ 1607466 h 6531700"/>
              <a:gd name="connsiteX440" fmla="*/ 635084 w 11294090"/>
              <a:gd name="connsiteY440" fmla="*/ 1528380 h 6531700"/>
              <a:gd name="connsiteX441" fmla="*/ 664290 w 11294090"/>
              <a:gd name="connsiteY441" fmla="*/ 1460593 h 6531700"/>
              <a:gd name="connsiteX442" fmla="*/ 625348 w 11294090"/>
              <a:gd name="connsiteY442" fmla="*/ 1296771 h 6531700"/>
              <a:gd name="connsiteX443" fmla="*/ 620481 w 11294090"/>
              <a:gd name="connsiteY443" fmla="*/ 1093407 h 6531700"/>
              <a:gd name="connsiteX444" fmla="*/ 605878 w 11294090"/>
              <a:gd name="connsiteY444" fmla="*/ 1031269 h 6531700"/>
              <a:gd name="connsiteX445" fmla="*/ 639951 w 11294090"/>
              <a:gd name="connsiteY445" fmla="*/ 969130 h 6531700"/>
              <a:gd name="connsiteX446" fmla="*/ 703232 w 11294090"/>
              <a:gd name="connsiteY446" fmla="*/ 878746 h 6531700"/>
              <a:gd name="connsiteX447" fmla="*/ 790851 w 11294090"/>
              <a:gd name="connsiteY447" fmla="*/ 1019971 h 6531700"/>
              <a:gd name="connsiteX448" fmla="*/ 829792 w 11294090"/>
              <a:gd name="connsiteY448" fmla="*/ 799660 h 6531700"/>
              <a:gd name="connsiteX449" fmla="*/ 992861 w 11294090"/>
              <a:gd name="connsiteY449" fmla="*/ 934530 h 6531700"/>
              <a:gd name="connsiteX450" fmla="*/ 1028297 w 11294090"/>
              <a:gd name="connsiteY450" fmla="*/ 937745 h 6531700"/>
              <a:gd name="connsiteX451" fmla="*/ 1015975 w 11294090"/>
              <a:gd name="connsiteY451" fmla="*/ 875595 h 6531700"/>
              <a:gd name="connsiteX452" fmla="*/ 1011108 w 11294090"/>
              <a:gd name="connsiteY452" fmla="*/ 672231 h 6531700"/>
              <a:gd name="connsiteX453" fmla="*/ 996504 w 11294090"/>
              <a:gd name="connsiteY453" fmla="*/ 610092 h 6531700"/>
              <a:gd name="connsiteX454" fmla="*/ 1030578 w 11294090"/>
              <a:gd name="connsiteY454" fmla="*/ 547953 h 6531700"/>
              <a:gd name="connsiteX455" fmla="*/ 1093859 w 11294090"/>
              <a:gd name="connsiteY455" fmla="*/ 457569 h 6531700"/>
              <a:gd name="connsiteX456" fmla="*/ 1181478 w 11294090"/>
              <a:gd name="connsiteY456" fmla="*/ 598794 h 6531700"/>
              <a:gd name="connsiteX457" fmla="*/ 1220420 w 11294090"/>
              <a:gd name="connsiteY457" fmla="*/ 378483 h 6531700"/>
              <a:gd name="connsiteX458" fmla="*/ 1590367 w 11294090"/>
              <a:gd name="connsiteY458" fmla="*/ 491462 h 6531700"/>
              <a:gd name="connsiteX459" fmla="*/ 1848356 w 11294090"/>
              <a:gd name="connsiteY459" fmla="*/ 525357 h 6531700"/>
              <a:gd name="connsiteX460" fmla="*/ 1858092 w 11294090"/>
              <a:gd name="connsiteY460" fmla="*/ 468866 h 6531700"/>
              <a:gd name="connsiteX461" fmla="*/ 1887299 w 11294090"/>
              <a:gd name="connsiteY461" fmla="*/ 418026 h 6531700"/>
              <a:gd name="connsiteX462" fmla="*/ 1901902 w 11294090"/>
              <a:gd name="connsiteY462" fmla="*/ 321993 h 6531700"/>
              <a:gd name="connsiteX463" fmla="*/ 1940843 w 11294090"/>
              <a:gd name="connsiteY463" fmla="*/ 423675 h 6531700"/>
              <a:gd name="connsiteX464" fmla="*/ 1974918 w 11294090"/>
              <a:gd name="connsiteY464" fmla="*/ 531006 h 6531700"/>
              <a:gd name="connsiteX465" fmla="*/ 1974918 w 11294090"/>
              <a:gd name="connsiteY465" fmla="*/ 395430 h 6531700"/>
              <a:gd name="connsiteX466" fmla="*/ 2013859 w 11294090"/>
              <a:gd name="connsiteY466" fmla="*/ 350237 h 6531700"/>
              <a:gd name="connsiteX467" fmla="*/ 2125816 w 11294090"/>
              <a:gd name="connsiteY467" fmla="*/ 395430 h 6531700"/>
              <a:gd name="connsiteX468" fmla="*/ 2271849 w 11294090"/>
              <a:gd name="connsiteY468" fmla="*/ 389781 h 6531700"/>
              <a:gd name="connsiteX469" fmla="*/ 2393541 w 11294090"/>
              <a:gd name="connsiteY469" fmla="*/ 372834 h 6531700"/>
              <a:gd name="connsiteX470" fmla="*/ 2486029 w 11294090"/>
              <a:gd name="connsiteY470" fmla="*/ 525357 h 6531700"/>
              <a:gd name="connsiteX471" fmla="*/ 2500631 w 11294090"/>
              <a:gd name="connsiteY471" fmla="*/ 711773 h 6531700"/>
              <a:gd name="connsiteX472" fmla="*/ 2529838 w 11294090"/>
              <a:gd name="connsiteY472" fmla="*/ 621390 h 6531700"/>
              <a:gd name="connsiteX473" fmla="*/ 2583383 w 11294090"/>
              <a:gd name="connsiteY473" fmla="*/ 531006 h 6531700"/>
              <a:gd name="connsiteX474" fmla="*/ 2627192 w 11294090"/>
              <a:gd name="connsiteY474" fmla="*/ 502761 h 6531700"/>
              <a:gd name="connsiteX475" fmla="*/ 2671002 w 11294090"/>
              <a:gd name="connsiteY475" fmla="*/ 446271 h 6531700"/>
              <a:gd name="connsiteX476" fmla="*/ 2904653 w 11294090"/>
              <a:gd name="connsiteY476" fmla="*/ 519707 h 6531700"/>
              <a:gd name="connsiteX477" fmla="*/ 2943594 w 11294090"/>
              <a:gd name="connsiteY477" fmla="*/ 288099 h 6531700"/>
              <a:gd name="connsiteX478" fmla="*/ 3040949 w 11294090"/>
              <a:gd name="connsiteY478" fmla="*/ 395430 h 6531700"/>
              <a:gd name="connsiteX479" fmla="*/ 3065287 w 11294090"/>
              <a:gd name="connsiteY479" fmla="*/ 429324 h 6531700"/>
              <a:gd name="connsiteX480" fmla="*/ 3094495 w 11294090"/>
              <a:gd name="connsiteY480" fmla="*/ 406728 h 6531700"/>
              <a:gd name="connsiteX481" fmla="*/ 3109098 w 11294090"/>
              <a:gd name="connsiteY481" fmla="*/ 361536 h 6531700"/>
              <a:gd name="connsiteX482" fmla="*/ 3113965 w 11294090"/>
              <a:gd name="connsiteY482" fmla="*/ 361536 h 6531700"/>
              <a:gd name="connsiteX483" fmla="*/ 3118833 w 11294090"/>
              <a:gd name="connsiteY483" fmla="*/ 361536 h 6531700"/>
              <a:gd name="connsiteX484" fmla="*/ 3133436 w 11294090"/>
              <a:gd name="connsiteY484" fmla="*/ 451920 h 6531700"/>
              <a:gd name="connsiteX485" fmla="*/ 3162641 w 11294090"/>
              <a:gd name="connsiteY485" fmla="*/ 389781 h 6531700"/>
              <a:gd name="connsiteX486" fmla="*/ 3182113 w 11294090"/>
              <a:gd name="connsiteY486" fmla="*/ 389781 h 6531700"/>
              <a:gd name="connsiteX487" fmla="*/ 3186980 w 11294090"/>
              <a:gd name="connsiteY487" fmla="*/ 457569 h 6531700"/>
              <a:gd name="connsiteX488" fmla="*/ 3225922 w 11294090"/>
              <a:gd name="connsiteY488" fmla="*/ 491462 h 6531700"/>
              <a:gd name="connsiteX489" fmla="*/ 3240525 w 11294090"/>
              <a:gd name="connsiteY489" fmla="*/ 451920 h 6531700"/>
              <a:gd name="connsiteX490" fmla="*/ 3235657 w 11294090"/>
              <a:gd name="connsiteY490" fmla="*/ 389781 h 6531700"/>
              <a:gd name="connsiteX491" fmla="*/ 3303806 w 11294090"/>
              <a:gd name="connsiteY491" fmla="*/ 321993 h 6531700"/>
              <a:gd name="connsiteX492" fmla="*/ 3610472 w 11294090"/>
              <a:gd name="connsiteY492" fmla="*/ 418026 h 6531700"/>
              <a:gd name="connsiteX493" fmla="*/ 3659149 w 11294090"/>
              <a:gd name="connsiteY493" fmla="*/ 423675 h 6531700"/>
              <a:gd name="connsiteX494" fmla="*/ 3712693 w 11294090"/>
              <a:gd name="connsiteY494" fmla="*/ 474516 h 6531700"/>
              <a:gd name="connsiteX495" fmla="*/ 3780843 w 11294090"/>
              <a:gd name="connsiteY495" fmla="*/ 531006 h 6531700"/>
              <a:gd name="connsiteX496" fmla="*/ 3771106 w 11294090"/>
              <a:gd name="connsiteY496" fmla="*/ 254205 h 6531700"/>
              <a:gd name="connsiteX497" fmla="*/ 3824651 w 11294090"/>
              <a:gd name="connsiteY497" fmla="*/ 406728 h 6531700"/>
              <a:gd name="connsiteX498" fmla="*/ 3873329 w 11294090"/>
              <a:gd name="connsiteY498" fmla="*/ 401079 h 6531700"/>
              <a:gd name="connsiteX499" fmla="*/ 3902535 w 11294090"/>
              <a:gd name="connsiteY499" fmla="*/ 321993 h 6531700"/>
              <a:gd name="connsiteX500" fmla="*/ 4024227 w 11294090"/>
              <a:gd name="connsiteY500" fmla="*/ 265504 h 6531700"/>
              <a:gd name="connsiteX501" fmla="*/ 4063170 w 11294090"/>
              <a:gd name="connsiteY501" fmla="*/ 107331 h 6531700"/>
              <a:gd name="connsiteX502" fmla="*/ 4155657 w 11294090"/>
              <a:gd name="connsiteY502" fmla="*/ 158172 h 6531700"/>
              <a:gd name="connsiteX503" fmla="*/ 4126451 w 11294090"/>
              <a:gd name="connsiteY503" fmla="*/ 271152 h 6531700"/>
              <a:gd name="connsiteX504" fmla="*/ 4253013 w 11294090"/>
              <a:gd name="connsiteY504" fmla="*/ 333290 h 6531700"/>
              <a:gd name="connsiteX505" fmla="*/ 4282218 w 11294090"/>
              <a:gd name="connsiteY505" fmla="*/ 180768 h 6531700"/>
              <a:gd name="connsiteX506" fmla="*/ 4301689 w 11294090"/>
              <a:gd name="connsiteY506" fmla="*/ 186417 h 6531700"/>
              <a:gd name="connsiteX507" fmla="*/ 4296822 w 11294090"/>
              <a:gd name="connsiteY507" fmla="*/ 333290 h 6531700"/>
              <a:gd name="connsiteX508" fmla="*/ 4350366 w 11294090"/>
              <a:gd name="connsiteY508" fmla="*/ 429324 h 6531700"/>
              <a:gd name="connsiteX509" fmla="*/ 4360101 w 11294090"/>
              <a:gd name="connsiteY509" fmla="*/ 350237 h 6531700"/>
              <a:gd name="connsiteX510" fmla="*/ 4564545 w 11294090"/>
              <a:gd name="connsiteY510" fmla="*/ 418026 h 6531700"/>
              <a:gd name="connsiteX511" fmla="*/ 4652164 w 11294090"/>
              <a:gd name="connsiteY511" fmla="*/ 333290 h 6531700"/>
              <a:gd name="connsiteX512" fmla="*/ 4734916 w 11294090"/>
              <a:gd name="connsiteY512" fmla="*/ 367185 h 6531700"/>
              <a:gd name="connsiteX513" fmla="*/ 4749520 w 11294090"/>
              <a:gd name="connsiteY513" fmla="*/ 474516 h 6531700"/>
              <a:gd name="connsiteX514" fmla="*/ 4778725 w 11294090"/>
              <a:gd name="connsiteY514" fmla="*/ 412377 h 6531700"/>
              <a:gd name="connsiteX515" fmla="*/ 4778725 w 11294090"/>
              <a:gd name="connsiteY515" fmla="*/ 485813 h 6531700"/>
              <a:gd name="connsiteX516" fmla="*/ 4851741 w 11294090"/>
              <a:gd name="connsiteY516" fmla="*/ 406728 h 6531700"/>
              <a:gd name="connsiteX517" fmla="*/ 4910153 w 11294090"/>
              <a:gd name="connsiteY517" fmla="*/ 412377 h 6531700"/>
              <a:gd name="connsiteX518" fmla="*/ 4988038 w 11294090"/>
              <a:gd name="connsiteY518" fmla="*/ 412377 h 6531700"/>
              <a:gd name="connsiteX519" fmla="*/ 5046451 w 11294090"/>
              <a:gd name="connsiteY519" fmla="*/ 355887 h 6531700"/>
              <a:gd name="connsiteX520" fmla="*/ 5143805 w 11294090"/>
              <a:gd name="connsiteY520" fmla="*/ 361536 h 6531700"/>
              <a:gd name="connsiteX521" fmla="*/ 5192483 w 11294090"/>
              <a:gd name="connsiteY521" fmla="*/ 423675 h 6531700"/>
              <a:gd name="connsiteX522" fmla="*/ 5202218 w 11294090"/>
              <a:gd name="connsiteY522" fmla="*/ 372834 h 6531700"/>
              <a:gd name="connsiteX523" fmla="*/ 5255762 w 11294090"/>
              <a:gd name="connsiteY523" fmla="*/ 282450 h 6531700"/>
              <a:gd name="connsiteX524" fmla="*/ 5289837 w 11294090"/>
              <a:gd name="connsiteY524" fmla="*/ 242907 h 6531700"/>
              <a:gd name="connsiteX525" fmla="*/ 5362853 w 11294090"/>
              <a:gd name="connsiteY525" fmla="*/ 118629 h 6531700"/>
              <a:gd name="connsiteX526" fmla="*/ 5392059 w 11294090"/>
              <a:gd name="connsiteY526" fmla="*/ 231609 h 6531700"/>
              <a:gd name="connsiteX527" fmla="*/ 5396927 w 11294090"/>
              <a:gd name="connsiteY527" fmla="*/ 355887 h 6531700"/>
              <a:gd name="connsiteX528" fmla="*/ 5426134 w 11294090"/>
              <a:gd name="connsiteY528" fmla="*/ 141225 h 6531700"/>
              <a:gd name="connsiteX529" fmla="*/ 5455339 w 11294090"/>
              <a:gd name="connsiteY529" fmla="*/ 175119 h 6531700"/>
              <a:gd name="connsiteX530" fmla="*/ 5513752 w 11294090"/>
              <a:gd name="connsiteY530" fmla="*/ 412377 h 6531700"/>
              <a:gd name="connsiteX531" fmla="*/ 5518620 w 11294090"/>
              <a:gd name="connsiteY531" fmla="*/ 429324 h 6531700"/>
              <a:gd name="connsiteX532" fmla="*/ 5596503 w 11294090"/>
              <a:gd name="connsiteY532" fmla="*/ 593145 h 6531700"/>
              <a:gd name="connsiteX533" fmla="*/ 5601371 w 11294090"/>
              <a:gd name="connsiteY533" fmla="*/ 485813 h 6531700"/>
              <a:gd name="connsiteX534" fmla="*/ 5645180 w 11294090"/>
              <a:gd name="connsiteY534" fmla="*/ 542304 h 6531700"/>
              <a:gd name="connsiteX535" fmla="*/ 5757138 w 11294090"/>
              <a:gd name="connsiteY535" fmla="*/ 276801 h 6531700"/>
              <a:gd name="connsiteX536" fmla="*/ 5757138 w 11294090"/>
              <a:gd name="connsiteY536" fmla="*/ 406728 h 6531700"/>
              <a:gd name="connsiteX537" fmla="*/ 5830153 w 11294090"/>
              <a:gd name="connsiteY537" fmla="*/ 418026 h 6531700"/>
              <a:gd name="connsiteX538" fmla="*/ 5849625 w 11294090"/>
              <a:gd name="connsiteY538" fmla="*/ 474516 h 6531700"/>
              <a:gd name="connsiteX539" fmla="*/ 5858752 w 11294090"/>
              <a:gd name="connsiteY539" fmla="*/ 495699 h 6531700"/>
              <a:gd name="connsiteX540" fmla="*/ 5865291 w 11294090"/>
              <a:gd name="connsiteY540" fmla="*/ 503073 h 6531700"/>
              <a:gd name="connsiteX541" fmla="*/ 5867886 w 11294090"/>
              <a:gd name="connsiteY541" fmla="*/ 494614 h 6531700"/>
              <a:gd name="connsiteX542" fmla="*/ 5870295 w 11294090"/>
              <a:gd name="connsiteY542" fmla="*/ 505793 h 6531700"/>
              <a:gd name="connsiteX543" fmla="*/ 5878831 w 11294090"/>
              <a:gd name="connsiteY543" fmla="*/ 508410 h 6531700"/>
              <a:gd name="connsiteX544" fmla="*/ 5908038 w 11294090"/>
              <a:gd name="connsiteY544" fmla="*/ 468866 h 6531700"/>
              <a:gd name="connsiteX545" fmla="*/ 5922640 w 11294090"/>
              <a:gd name="connsiteY545" fmla="*/ 355887 h 6531700"/>
              <a:gd name="connsiteX546" fmla="*/ 5961582 w 11294090"/>
              <a:gd name="connsiteY546" fmla="*/ 327642 h 6531700"/>
              <a:gd name="connsiteX547" fmla="*/ 6010259 w 11294090"/>
              <a:gd name="connsiteY547" fmla="*/ 305046 h 6531700"/>
              <a:gd name="connsiteX548" fmla="*/ 6054069 w 11294090"/>
              <a:gd name="connsiteY548" fmla="*/ 242907 h 6531700"/>
              <a:gd name="connsiteX549" fmla="*/ 6093011 w 11294090"/>
              <a:gd name="connsiteY549" fmla="*/ 225960 h 6531700"/>
              <a:gd name="connsiteX550" fmla="*/ 6151423 w 11294090"/>
              <a:gd name="connsiteY550" fmla="*/ 163822 h 6531700"/>
              <a:gd name="connsiteX551" fmla="*/ 6136820 w 11294090"/>
              <a:gd name="connsiteY551" fmla="*/ 62139 h 6531700"/>
              <a:gd name="connsiteX552" fmla="*/ 6151423 w 11294090"/>
              <a:gd name="connsiteY552" fmla="*/ 11298 h 6531700"/>
              <a:gd name="connsiteX553" fmla="*/ 6166026 w 11294090"/>
              <a:gd name="connsiteY553" fmla="*/ 135576 h 6531700"/>
              <a:gd name="connsiteX554" fmla="*/ 6204968 w 11294090"/>
              <a:gd name="connsiteY554" fmla="*/ 259854 h 6531700"/>
              <a:gd name="connsiteX555" fmla="*/ 6258513 w 11294090"/>
              <a:gd name="connsiteY555" fmla="*/ 73437 h 6531700"/>
              <a:gd name="connsiteX556" fmla="*/ 6268249 w 11294090"/>
              <a:gd name="connsiteY556" fmla="*/ 186417 h 6531700"/>
              <a:gd name="connsiteX557" fmla="*/ 6331529 w 11294090"/>
              <a:gd name="connsiteY557" fmla="*/ 242907 h 6531700"/>
              <a:gd name="connsiteX558" fmla="*/ 6492164 w 11294090"/>
              <a:gd name="connsiteY558" fmla="*/ 152523 h 6531700"/>
              <a:gd name="connsiteX559" fmla="*/ 6487296 w 11294090"/>
              <a:gd name="connsiteY559" fmla="*/ 316344 h 6531700"/>
              <a:gd name="connsiteX560" fmla="*/ 6482429 w 11294090"/>
              <a:gd name="connsiteY560" fmla="*/ 423675 h 6531700"/>
              <a:gd name="connsiteX561" fmla="*/ 6492164 w 11294090"/>
              <a:gd name="connsiteY561" fmla="*/ 350237 h 6531700"/>
              <a:gd name="connsiteX562" fmla="*/ 6545709 w 11294090"/>
              <a:gd name="connsiteY562" fmla="*/ 333290 h 6531700"/>
              <a:gd name="connsiteX563" fmla="*/ 6618725 w 11294090"/>
              <a:gd name="connsiteY563" fmla="*/ 265504 h 6531700"/>
              <a:gd name="connsiteX564" fmla="*/ 6633328 w 11294090"/>
              <a:gd name="connsiteY564" fmla="*/ 316344 h 6531700"/>
              <a:gd name="connsiteX565" fmla="*/ 6667402 w 11294090"/>
              <a:gd name="connsiteY565" fmla="*/ 254205 h 6531700"/>
              <a:gd name="connsiteX566" fmla="*/ 6677138 w 11294090"/>
              <a:gd name="connsiteY566" fmla="*/ 259854 h 6531700"/>
              <a:gd name="connsiteX567" fmla="*/ 6716079 w 11294090"/>
              <a:gd name="connsiteY567" fmla="*/ 350237 h 6531700"/>
              <a:gd name="connsiteX568" fmla="*/ 6755021 w 11294090"/>
              <a:gd name="connsiteY568" fmla="*/ 259854 h 6531700"/>
              <a:gd name="connsiteX569" fmla="*/ 6789095 w 11294090"/>
              <a:gd name="connsiteY569" fmla="*/ 101682 h 6531700"/>
              <a:gd name="connsiteX570" fmla="*/ 6818302 w 11294090"/>
              <a:gd name="connsiteY570" fmla="*/ 203364 h 6531700"/>
              <a:gd name="connsiteX571" fmla="*/ 6828037 w 11294090"/>
              <a:gd name="connsiteY571" fmla="*/ 186417 h 6531700"/>
              <a:gd name="connsiteX572" fmla="*/ 6935127 w 11294090"/>
              <a:gd name="connsiteY572" fmla="*/ 28245 h 6531700"/>
              <a:gd name="connsiteX573" fmla="*/ 6964334 w 11294090"/>
              <a:gd name="connsiteY573" fmla="*/ 11298 h 6531700"/>
              <a:gd name="connsiteX574" fmla="*/ 6969201 w 11294090"/>
              <a:gd name="connsiteY574" fmla="*/ 16947 h 6531700"/>
              <a:gd name="connsiteX575" fmla="*/ 6969201 w 11294090"/>
              <a:gd name="connsiteY575" fmla="*/ 169470 h 6531700"/>
              <a:gd name="connsiteX576" fmla="*/ 6959465 w 11294090"/>
              <a:gd name="connsiteY576" fmla="*/ 203364 h 6531700"/>
              <a:gd name="connsiteX577" fmla="*/ 6939995 w 11294090"/>
              <a:gd name="connsiteY577" fmla="*/ 231609 h 6531700"/>
              <a:gd name="connsiteX578" fmla="*/ 6969201 w 11294090"/>
              <a:gd name="connsiteY578" fmla="*/ 265504 h 6531700"/>
              <a:gd name="connsiteX579" fmla="*/ 7003275 w 11294090"/>
              <a:gd name="connsiteY579" fmla="*/ 248555 h 6531700"/>
              <a:gd name="connsiteX580" fmla="*/ 7076291 w 11294090"/>
              <a:gd name="connsiteY580" fmla="*/ 107331 h 6531700"/>
              <a:gd name="connsiteX581" fmla="*/ 7076291 w 11294090"/>
              <a:gd name="connsiteY581" fmla="*/ 209013 h 6531700"/>
              <a:gd name="connsiteX582" fmla="*/ 7090894 w 11294090"/>
              <a:gd name="connsiteY582" fmla="*/ 310695 h 6531700"/>
              <a:gd name="connsiteX583" fmla="*/ 7134704 w 11294090"/>
              <a:gd name="connsiteY583" fmla="*/ 0 h 653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</a:cxnLst>
            <a:rect l="l" t="t" r="r" b="b"/>
            <a:pathLst>
              <a:path w="11294090" h="6531700">
                <a:moveTo>
                  <a:pt x="9499264" y="6116949"/>
                </a:moveTo>
                <a:lnTo>
                  <a:pt x="9503397" y="6120360"/>
                </a:lnTo>
                <a:cubicBezTo>
                  <a:pt x="9503397" y="6120360"/>
                  <a:pt x="9503397" y="6120360"/>
                  <a:pt x="9498529" y="6120360"/>
                </a:cubicBezTo>
                <a:close/>
                <a:moveTo>
                  <a:pt x="7134704" y="0"/>
                </a:moveTo>
                <a:cubicBezTo>
                  <a:pt x="7163910" y="62139"/>
                  <a:pt x="7163910" y="118629"/>
                  <a:pt x="7178514" y="175119"/>
                </a:cubicBezTo>
                <a:cubicBezTo>
                  <a:pt x="7188249" y="158172"/>
                  <a:pt x="7197984" y="146874"/>
                  <a:pt x="7207719" y="135576"/>
                </a:cubicBezTo>
                <a:cubicBezTo>
                  <a:pt x="7227191" y="96033"/>
                  <a:pt x="7251529" y="101682"/>
                  <a:pt x="7275868" y="129928"/>
                </a:cubicBezTo>
                <a:cubicBezTo>
                  <a:pt x="7295339" y="152523"/>
                  <a:pt x="7319677" y="192066"/>
                  <a:pt x="7344016" y="175119"/>
                </a:cubicBezTo>
                <a:cubicBezTo>
                  <a:pt x="7368354" y="158172"/>
                  <a:pt x="7417032" y="135576"/>
                  <a:pt x="7382958" y="67788"/>
                </a:cubicBezTo>
                <a:cubicBezTo>
                  <a:pt x="7417032" y="124278"/>
                  <a:pt x="7436502" y="107331"/>
                  <a:pt x="7455973" y="67788"/>
                </a:cubicBezTo>
                <a:cubicBezTo>
                  <a:pt x="7460841" y="56490"/>
                  <a:pt x="7470577" y="39543"/>
                  <a:pt x="7480312" y="28245"/>
                </a:cubicBezTo>
                <a:cubicBezTo>
                  <a:pt x="7499784" y="5649"/>
                  <a:pt x="7519253" y="-5649"/>
                  <a:pt x="7524122" y="45192"/>
                </a:cubicBezTo>
                <a:cubicBezTo>
                  <a:pt x="7528989" y="84735"/>
                  <a:pt x="7543592" y="124278"/>
                  <a:pt x="7553328" y="163822"/>
                </a:cubicBezTo>
                <a:cubicBezTo>
                  <a:pt x="7582534" y="158172"/>
                  <a:pt x="7577666" y="118629"/>
                  <a:pt x="7606873" y="107331"/>
                </a:cubicBezTo>
                <a:cubicBezTo>
                  <a:pt x="7602005" y="175119"/>
                  <a:pt x="7597138" y="242907"/>
                  <a:pt x="7592270" y="305046"/>
                </a:cubicBezTo>
                <a:cubicBezTo>
                  <a:pt x="7616608" y="265504"/>
                  <a:pt x="7645815" y="231609"/>
                  <a:pt x="7694492" y="220311"/>
                </a:cubicBezTo>
                <a:cubicBezTo>
                  <a:pt x="7704227" y="214661"/>
                  <a:pt x="7718831" y="197714"/>
                  <a:pt x="7709095" y="180768"/>
                </a:cubicBezTo>
                <a:cubicBezTo>
                  <a:pt x="7694492" y="135576"/>
                  <a:pt x="7728566" y="146874"/>
                  <a:pt x="7743169" y="135576"/>
                </a:cubicBezTo>
                <a:cubicBezTo>
                  <a:pt x="7752905" y="118629"/>
                  <a:pt x="7767508" y="141225"/>
                  <a:pt x="7772375" y="152523"/>
                </a:cubicBezTo>
                <a:cubicBezTo>
                  <a:pt x="7801582" y="186417"/>
                  <a:pt x="7777244" y="225960"/>
                  <a:pt x="7772375" y="259854"/>
                </a:cubicBezTo>
                <a:cubicBezTo>
                  <a:pt x="7757772" y="248555"/>
                  <a:pt x="7743169" y="231609"/>
                  <a:pt x="7733433" y="271152"/>
                </a:cubicBezTo>
                <a:cubicBezTo>
                  <a:pt x="7718831" y="338940"/>
                  <a:pt x="7772375" y="338940"/>
                  <a:pt x="7806450" y="378483"/>
                </a:cubicBezTo>
                <a:cubicBezTo>
                  <a:pt x="7806450" y="321993"/>
                  <a:pt x="7806450" y="282450"/>
                  <a:pt x="7811318" y="231609"/>
                </a:cubicBezTo>
                <a:cubicBezTo>
                  <a:pt x="7840524" y="248555"/>
                  <a:pt x="7874598" y="271152"/>
                  <a:pt x="7898937" y="220311"/>
                </a:cubicBezTo>
                <a:cubicBezTo>
                  <a:pt x="7898937" y="220311"/>
                  <a:pt x="7937878" y="203364"/>
                  <a:pt x="7957348" y="203364"/>
                </a:cubicBezTo>
                <a:cubicBezTo>
                  <a:pt x="7996291" y="192066"/>
                  <a:pt x="8006026" y="169470"/>
                  <a:pt x="8001158" y="129928"/>
                </a:cubicBezTo>
                <a:cubicBezTo>
                  <a:pt x="7996291" y="90384"/>
                  <a:pt x="8006026" y="56490"/>
                  <a:pt x="8049836" y="56490"/>
                </a:cubicBezTo>
                <a:cubicBezTo>
                  <a:pt x="8059571" y="56490"/>
                  <a:pt x="8074174" y="50841"/>
                  <a:pt x="8083910" y="45192"/>
                </a:cubicBezTo>
                <a:cubicBezTo>
                  <a:pt x="8156925" y="16947"/>
                  <a:pt x="8186132" y="33894"/>
                  <a:pt x="8205603" y="118629"/>
                </a:cubicBezTo>
                <a:cubicBezTo>
                  <a:pt x="8210470" y="146874"/>
                  <a:pt x="8210470" y="158172"/>
                  <a:pt x="8234810" y="135576"/>
                </a:cubicBezTo>
                <a:cubicBezTo>
                  <a:pt x="8239677" y="135576"/>
                  <a:pt x="8254280" y="141225"/>
                  <a:pt x="8264016" y="141225"/>
                </a:cubicBezTo>
                <a:cubicBezTo>
                  <a:pt x="8302958" y="152523"/>
                  <a:pt x="8371105" y="231609"/>
                  <a:pt x="8375972" y="271152"/>
                </a:cubicBezTo>
                <a:cubicBezTo>
                  <a:pt x="8395444" y="276801"/>
                  <a:pt x="8405179" y="248555"/>
                  <a:pt x="8424651" y="242907"/>
                </a:cubicBezTo>
                <a:cubicBezTo>
                  <a:pt x="8434385" y="265504"/>
                  <a:pt x="8439253" y="288099"/>
                  <a:pt x="8453857" y="305046"/>
                </a:cubicBezTo>
                <a:cubicBezTo>
                  <a:pt x="8463592" y="321993"/>
                  <a:pt x="8473328" y="338940"/>
                  <a:pt x="8492798" y="333290"/>
                </a:cubicBezTo>
                <a:cubicBezTo>
                  <a:pt x="8512270" y="321993"/>
                  <a:pt x="8502534" y="293748"/>
                  <a:pt x="8497666" y="276801"/>
                </a:cubicBezTo>
                <a:cubicBezTo>
                  <a:pt x="8492798" y="265504"/>
                  <a:pt x="8487931" y="259854"/>
                  <a:pt x="8483063" y="248555"/>
                </a:cubicBezTo>
                <a:cubicBezTo>
                  <a:pt x="8526872" y="242907"/>
                  <a:pt x="8522005" y="282450"/>
                  <a:pt x="8531740" y="310695"/>
                </a:cubicBezTo>
                <a:cubicBezTo>
                  <a:pt x="8556079" y="248555"/>
                  <a:pt x="8614491" y="259854"/>
                  <a:pt x="8643698" y="265504"/>
                </a:cubicBezTo>
                <a:cubicBezTo>
                  <a:pt x="8692375" y="271152"/>
                  <a:pt x="8716714" y="237258"/>
                  <a:pt x="8741052" y="209013"/>
                </a:cubicBezTo>
                <a:cubicBezTo>
                  <a:pt x="8789730" y="152523"/>
                  <a:pt x="8799465" y="152523"/>
                  <a:pt x="8848142" y="209013"/>
                </a:cubicBezTo>
                <a:cubicBezTo>
                  <a:pt x="8857878" y="220311"/>
                  <a:pt x="8862745" y="231609"/>
                  <a:pt x="8877348" y="231609"/>
                </a:cubicBezTo>
                <a:cubicBezTo>
                  <a:pt x="8891952" y="231609"/>
                  <a:pt x="8896820" y="237258"/>
                  <a:pt x="8891952" y="259854"/>
                </a:cubicBezTo>
                <a:cubicBezTo>
                  <a:pt x="8877348" y="310695"/>
                  <a:pt x="8882217" y="316344"/>
                  <a:pt x="8896820" y="372834"/>
                </a:cubicBezTo>
                <a:cubicBezTo>
                  <a:pt x="8960100" y="344589"/>
                  <a:pt x="8984438" y="361536"/>
                  <a:pt x="8989307" y="434972"/>
                </a:cubicBezTo>
                <a:cubicBezTo>
                  <a:pt x="8989307" y="440622"/>
                  <a:pt x="8984438" y="446271"/>
                  <a:pt x="8989307" y="446271"/>
                </a:cubicBezTo>
                <a:cubicBezTo>
                  <a:pt x="8994174" y="451920"/>
                  <a:pt x="8994174" y="446271"/>
                  <a:pt x="8994174" y="440622"/>
                </a:cubicBezTo>
                <a:cubicBezTo>
                  <a:pt x="9028248" y="418026"/>
                  <a:pt x="9042851" y="384131"/>
                  <a:pt x="9042851" y="338940"/>
                </a:cubicBezTo>
                <a:cubicBezTo>
                  <a:pt x="9037984" y="288099"/>
                  <a:pt x="8999042" y="225960"/>
                  <a:pt x="9067190" y="192066"/>
                </a:cubicBezTo>
                <a:cubicBezTo>
                  <a:pt x="9081793" y="237258"/>
                  <a:pt x="9130471" y="271152"/>
                  <a:pt x="9140206" y="350237"/>
                </a:cubicBezTo>
                <a:cubicBezTo>
                  <a:pt x="9154809" y="276801"/>
                  <a:pt x="9208354" y="299396"/>
                  <a:pt x="9232693" y="265504"/>
                </a:cubicBezTo>
                <a:cubicBezTo>
                  <a:pt x="9237560" y="254205"/>
                  <a:pt x="9257031" y="276801"/>
                  <a:pt x="9257031" y="288099"/>
                </a:cubicBezTo>
                <a:cubicBezTo>
                  <a:pt x="9252164" y="305046"/>
                  <a:pt x="9281370" y="333290"/>
                  <a:pt x="9247296" y="350237"/>
                </a:cubicBezTo>
                <a:cubicBezTo>
                  <a:pt x="9208354" y="367185"/>
                  <a:pt x="9184015" y="412377"/>
                  <a:pt x="9184015" y="463218"/>
                </a:cubicBezTo>
                <a:cubicBezTo>
                  <a:pt x="9184015" y="480165"/>
                  <a:pt x="9169412" y="508410"/>
                  <a:pt x="9193751" y="514059"/>
                </a:cubicBezTo>
                <a:cubicBezTo>
                  <a:pt x="9213221" y="519707"/>
                  <a:pt x="9227825" y="497112"/>
                  <a:pt x="9232693" y="474516"/>
                </a:cubicBezTo>
                <a:cubicBezTo>
                  <a:pt x="9247296" y="423675"/>
                  <a:pt x="9276502" y="434972"/>
                  <a:pt x="9305708" y="451920"/>
                </a:cubicBezTo>
                <a:cubicBezTo>
                  <a:pt x="9310577" y="457569"/>
                  <a:pt x="9315444" y="468866"/>
                  <a:pt x="9320311" y="474516"/>
                </a:cubicBezTo>
                <a:cubicBezTo>
                  <a:pt x="9325180" y="485813"/>
                  <a:pt x="9334915" y="502761"/>
                  <a:pt x="9359254" y="502761"/>
                </a:cubicBezTo>
                <a:cubicBezTo>
                  <a:pt x="9344650" y="457569"/>
                  <a:pt x="9378724" y="423675"/>
                  <a:pt x="9383592" y="384131"/>
                </a:cubicBezTo>
                <a:cubicBezTo>
                  <a:pt x="9393327" y="355887"/>
                  <a:pt x="9398195" y="406728"/>
                  <a:pt x="9412798" y="389781"/>
                </a:cubicBezTo>
                <a:cubicBezTo>
                  <a:pt x="9432270" y="372834"/>
                  <a:pt x="9446873" y="355887"/>
                  <a:pt x="9471211" y="350237"/>
                </a:cubicBezTo>
                <a:cubicBezTo>
                  <a:pt x="9476079" y="350237"/>
                  <a:pt x="9480947" y="350237"/>
                  <a:pt x="9480947" y="344589"/>
                </a:cubicBezTo>
                <a:cubicBezTo>
                  <a:pt x="9480947" y="310695"/>
                  <a:pt x="9505285" y="293748"/>
                  <a:pt x="9524756" y="276801"/>
                </a:cubicBezTo>
                <a:cubicBezTo>
                  <a:pt x="9539360" y="265504"/>
                  <a:pt x="9553963" y="265504"/>
                  <a:pt x="9558830" y="276801"/>
                </a:cubicBezTo>
                <a:cubicBezTo>
                  <a:pt x="9583169" y="350237"/>
                  <a:pt x="9597772" y="299396"/>
                  <a:pt x="9617243" y="271152"/>
                </a:cubicBezTo>
                <a:cubicBezTo>
                  <a:pt x="9622111" y="265504"/>
                  <a:pt x="9626978" y="259854"/>
                  <a:pt x="9631846" y="254205"/>
                </a:cubicBezTo>
                <a:cubicBezTo>
                  <a:pt x="9661053" y="271152"/>
                  <a:pt x="9626978" y="316344"/>
                  <a:pt x="9656184" y="321993"/>
                </a:cubicBezTo>
                <a:cubicBezTo>
                  <a:pt x="9680523" y="327642"/>
                  <a:pt x="9709730" y="321993"/>
                  <a:pt x="9734068" y="316344"/>
                </a:cubicBezTo>
                <a:cubicBezTo>
                  <a:pt x="9753540" y="305046"/>
                  <a:pt x="9758407" y="293748"/>
                  <a:pt x="9743804" y="276801"/>
                </a:cubicBezTo>
                <a:cubicBezTo>
                  <a:pt x="9734068" y="265504"/>
                  <a:pt x="9719465" y="254205"/>
                  <a:pt x="9748671" y="237258"/>
                </a:cubicBezTo>
                <a:cubicBezTo>
                  <a:pt x="9768143" y="225960"/>
                  <a:pt x="9787613" y="203364"/>
                  <a:pt x="9816820" y="225960"/>
                </a:cubicBezTo>
                <a:cubicBezTo>
                  <a:pt x="9836290" y="242907"/>
                  <a:pt x="9816820" y="254205"/>
                  <a:pt x="9811951" y="271152"/>
                </a:cubicBezTo>
                <a:cubicBezTo>
                  <a:pt x="9792481" y="321993"/>
                  <a:pt x="9811951" y="367185"/>
                  <a:pt x="9826555" y="423675"/>
                </a:cubicBezTo>
                <a:cubicBezTo>
                  <a:pt x="9850894" y="367185"/>
                  <a:pt x="9865497" y="384131"/>
                  <a:pt x="9870364" y="429324"/>
                </a:cubicBezTo>
                <a:cubicBezTo>
                  <a:pt x="9904439" y="378483"/>
                  <a:pt x="9846026" y="316344"/>
                  <a:pt x="9884968" y="271152"/>
                </a:cubicBezTo>
                <a:cubicBezTo>
                  <a:pt x="9923910" y="429324"/>
                  <a:pt x="9977454" y="480165"/>
                  <a:pt x="10074809" y="474516"/>
                </a:cubicBezTo>
                <a:cubicBezTo>
                  <a:pt x="10045603" y="451920"/>
                  <a:pt x="10060206" y="423675"/>
                  <a:pt x="10060206" y="395430"/>
                </a:cubicBezTo>
                <a:cubicBezTo>
                  <a:pt x="10084544" y="401079"/>
                  <a:pt x="10079677" y="434972"/>
                  <a:pt x="10099147" y="446271"/>
                </a:cubicBezTo>
                <a:cubicBezTo>
                  <a:pt x="10108883" y="429324"/>
                  <a:pt x="10099147" y="406728"/>
                  <a:pt x="10104016" y="389781"/>
                </a:cubicBezTo>
                <a:cubicBezTo>
                  <a:pt x="10104016" y="384131"/>
                  <a:pt x="10104016" y="372834"/>
                  <a:pt x="10104016" y="367185"/>
                </a:cubicBezTo>
                <a:cubicBezTo>
                  <a:pt x="10099147" y="327642"/>
                  <a:pt x="10142957" y="384131"/>
                  <a:pt x="10138090" y="344589"/>
                </a:cubicBezTo>
                <a:cubicBezTo>
                  <a:pt x="10133221" y="321993"/>
                  <a:pt x="10123486" y="305046"/>
                  <a:pt x="10123486" y="282450"/>
                </a:cubicBezTo>
                <a:cubicBezTo>
                  <a:pt x="10123486" y="265504"/>
                  <a:pt x="10138090" y="271152"/>
                  <a:pt x="10147825" y="276801"/>
                </a:cubicBezTo>
                <a:cubicBezTo>
                  <a:pt x="10162428" y="288099"/>
                  <a:pt x="10162428" y="310695"/>
                  <a:pt x="10162428" y="327642"/>
                </a:cubicBezTo>
                <a:cubicBezTo>
                  <a:pt x="10147825" y="384131"/>
                  <a:pt x="10181899" y="401079"/>
                  <a:pt x="10211106" y="429324"/>
                </a:cubicBezTo>
                <a:cubicBezTo>
                  <a:pt x="10264650" y="480165"/>
                  <a:pt x="10313327" y="519707"/>
                  <a:pt x="10381476" y="519707"/>
                </a:cubicBezTo>
                <a:cubicBezTo>
                  <a:pt x="10396079" y="519707"/>
                  <a:pt x="10430153" y="480165"/>
                  <a:pt x="10420417" y="542304"/>
                </a:cubicBezTo>
                <a:cubicBezTo>
                  <a:pt x="10439889" y="542304"/>
                  <a:pt x="10459359" y="570549"/>
                  <a:pt x="10473963" y="536655"/>
                </a:cubicBezTo>
                <a:cubicBezTo>
                  <a:pt x="10493433" y="491462"/>
                  <a:pt x="10517772" y="502761"/>
                  <a:pt x="10537243" y="536655"/>
                </a:cubicBezTo>
                <a:cubicBezTo>
                  <a:pt x="10551846" y="564900"/>
                  <a:pt x="10561581" y="598794"/>
                  <a:pt x="10581053" y="627039"/>
                </a:cubicBezTo>
                <a:cubicBezTo>
                  <a:pt x="10590787" y="649635"/>
                  <a:pt x="10585920" y="694827"/>
                  <a:pt x="10624862" y="666582"/>
                </a:cubicBezTo>
                <a:cubicBezTo>
                  <a:pt x="10634597" y="660932"/>
                  <a:pt x="10634597" y="677879"/>
                  <a:pt x="10634597" y="683529"/>
                </a:cubicBezTo>
                <a:cubicBezTo>
                  <a:pt x="10637031" y="768264"/>
                  <a:pt x="10647984" y="852999"/>
                  <a:pt x="10659545" y="937734"/>
                </a:cubicBezTo>
                <a:lnTo>
                  <a:pt x="10669237" y="1023894"/>
                </a:lnTo>
                <a:lnTo>
                  <a:pt x="10714370" y="1030471"/>
                </a:lnTo>
                <a:cubicBezTo>
                  <a:pt x="10728973" y="1030471"/>
                  <a:pt x="10763047" y="990929"/>
                  <a:pt x="10753311" y="1053068"/>
                </a:cubicBezTo>
                <a:cubicBezTo>
                  <a:pt x="10772783" y="1053068"/>
                  <a:pt x="10792253" y="1081312"/>
                  <a:pt x="10806856" y="1047419"/>
                </a:cubicBezTo>
                <a:cubicBezTo>
                  <a:pt x="10826327" y="1002227"/>
                  <a:pt x="10850666" y="1013524"/>
                  <a:pt x="10870137" y="1047419"/>
                </a:cubicBezTo>
                <a:cubicBezTo>
                  <a:pt x="10884740" y="1075664"/>
                  <a:pt x="10894475" y="1109558"/>
                  <a:pt x="10913946" y="1137802"/>
                </a:cubicBezTo>
                <a:cubicBezTo>
                  <a:pt x="10923681" y="1160399"/>
                  <a:pt x="10918814" y="1205591"/>
                  <a:pt x="10957756" y="1177346"/>
                </a:cubicBezTo>
                <a:cubicBezTo>
                  <a:pt x="10967491" y="1171696"/>
                  <a:pt x="10967491" y="1188644"/>
                  <a:pt x="10967491" y="1194293"/>
                </a:cubicBezTo>
                <a:cubicBezTo>
                  <a:pt x="10969925" y="1279028"/>
                  <a:pt x="10980878" y="1363763"/>
                  <a:pt x="10992438" y="1448498"/>
                </a:cubicBezTo>
                <a:lnTo>
                  <a:pt x="11010167" y="1606082"/>
                </a:lnTo>
                <a:lnTo>
                  <a:pt x="11012887" y="1607350"/>
                </a:lnTo>
                <a:cubicBezTo>
                  <a:pt x="11013913" y="1609865"/>
                  <a:pt x="11014503" y="1613417"/>
                  <a:pt x="11014531" y="1618283"/>
                </a:cubicBezTo>
                <a:lnTo>
                  <a:pt x="11013189" y="1632952"/>
                </a:lnTo>
                <a:lnTo>
                  <a:pt x="11013682" y="1637328"/>
                </a:lnTo>
                <a:lnTo>
                  <a:pt x="11027338" y="1640978"/>
                </a:lnTo>
                <a:cubicBezTo>
                  <a:pt x="11041713" y="1647333"/>
                  <a:pt x="11055404" y="1656867"/>
                  <a:pt x="11066356" y="1631446"/>
                </a:cubicBezTo>
                <a:cubicBezTo>
                  <a:pt x="11085826" y="1586254"/>
                  <a:pt x="11110165" y="1597552"/>
                  <a:pt x="11129636" y="1631446"/>
                </a:cubicBezTo>
                <a:cubicBezTo>
                  <a:pt x="11144239" y="1659691"/>
                  <a:pt x="11153974" y="1693585"/>
                  <a:pt x="11173446" y="1721830"/>
                </a:cubicBezTo>
                <a:cubicBezTo>
                  <a:pt x="11183181" y="1744425"/>
                  <a:pt x="11178313" y="1789618"/>
                  <a:pt x="11217255" y="1761373"/>
                </a:cubicBezTo>
                <a:cubicBezTo>
                  <a:pt x="11226990" y="1755724"/>
                  <a:pt x="11226990" y="1772671"/>
                  <a:pt x="11226990" y="1778320"/>
                </a:cubicBezTo>
                <a:cubicBezTo>
                  <a:pt x="11231859" y="1947790"/>
                  <a:pt x="11270800" y="2117260"/>
                  <a:pt x="11280536" y="2286730"/>
                </a:cubicBezTo>
                <a:cubicBezTo>
                  <a:pt x="11280536" y="2320624"/>
                  <a:pt x="11251329" y="2360166"/>
                  <a:pt x="11290271" y="2399709"/>
                </a:cubicBezTo>
                <a:cubicBezTo>
                  <a:pt x="11300006" y="2405359"/>
                  <a:pt x="11290271" y="2450550"/>
                  <a:pt x="11270800" y="2456200"/>
                </a:cubicBezTo>
                <a:cubicBezTo>
                  <a:pt x="11231859" y="2461848"/>
                  <a:pt x="11236726" y="2484444"/>
                  <a:pt x="11241594" y="2512689"/>
                </a:cubicBezTo>
                <a:cubicBezTo>
                  <a:pt x="11256197" y="2648265"/>
                  <a:pt x="11290271" y="2783841"/>
                  <a:pt x="11270800" y="2925066"/>
                </a:cubicBezTo>
                <a:cubicBezTo>
                  <a:pt x="11270800" y="2936365"/>
                  <a:pt x="11270800" y="2942013"/>
                  <a:pt x="11275667" y="2953311"/>
                </a:cubicBezTo>
                <a:cubicBezTo>
                  <a:pt x="11295139" y="2992854"/>
                  <a:pt x="11290271" y="3009801"/>
                  <a:pt x="11251329" y="3015450"/>
                </a:cubicBezTo>
                <a:cubicBezTo>
                  <a:pt x="11231858" y="3015450"/>
                  <a:pt x="11217255" y="3021099"/>
                  <a:pt x="11207520" y="3033103"/>
                </a:cubicBezTo>
                <a:lnTo>
                  <a:pt x="11197399" y="3054229"/>
                </a:lnTo>
                <a:lnTo>
                  <a:pt x="11218463" y="3268866"/>
                </a:lnTo>
                <a:cubicBezTo>
                  <a:pt x="11230024" y="3353601"/>
                  <a:pt x="11242193" y="3438336"/>
                  <a:pt x="11247061" y="3523071"/>
                </a:cubicBezTo>
                <a:cubicBezTo>
                  <a:pt x="11247061" y="3556965"/>
                  <a:pt x="11217854" y="3596508"/>
                  <a:pt x="11256795" y="3636051"/>
                </a:cubicBezTo>
                <a:cubicBezTo>
                  <a:pt x="11266531" y="3641700"/>
                  <a:pt x="11256795" y="3686892"/>
                  <a:pt x="11237325" y="3692541"/>
                </a:cubicBezTo>
                <a:cubicBezTo>
                  <a:pt x="11198384" y="3698190"/>
                  <a:pt x="11203251" y="3720786"/>
                  <a:pt x="11208118" y="3749031"/>
                </a:cubicBezTo>
                <a:cubicBezTo>
                  <a:pt x="11222722" y="3884607"/>
                  <a:pt x="11256795" y="4020183"/>
                  <a:pt x="11237325" y="4161408"/>
                </a:cubicBezTo>
                <a:cubicBezTo>
                  <a:pt x="11237325" y="4172706"/>
                  <a:pt x="11237325" y="4178355"/>
                  <a:pt x="11242192" y="4189653"/>
                </a:cubicBezTo>
                <a:cubicBezTo>
                  <a:pt x="11261664" y="4229196"/>
                  <a:pt x="11256795" y="4246143"/>
                  <a:pt x="11217854" y="4251792"/>
                </a:cubicBezTo>
                <a:cubicBezTo>
                  <a:pt x="11178912" y="4251792"/>
                  <a:pt x="11159441" y="4274388"/>
                  <a:pt x="11159441" y="4325228"/>
                </a:cubicBezTo>
                <a:cubicBezTo>
                  <a:pt x="11120499" y="4280037"/>
                  <a:pt x="11105897" y="4229196"/>
                  <a:pt x="11071822" y="4184003"/>
                </a:cubicBezTo>
                <a:cubicBezTo>
                  <a:pt x="11052351" y="4251792"/>
                  <a:pt x="11076690" y="4330878"/>
                  <a:pt x="11028012" y="4387368"/>
                </a:cubicBezTo>
                <a:cubicBezTo>
                  <a:pt x="11003674" y="4370421"/>
                  <a:pt x="11003674" y="4330878"/>
                  <a:pt x="10984204" y="4308281"/>
                </a:cubicBezTo>
                <a:lnTo>
                  <a:pt x="10936232" y="4264500"/>
                </a:lnTo>
                <a:lnTo>
                  <a:pt x="10949790" y="4385025"/>
                </a:lnTo>
                <a:cubicBezTo>
                  <a:pt x="10949790" y="4418919"/>
                  <a:pt x="10920584" y="4458462"/>
                  <a:pt x="10959525" y="4498005"/>
                </a:cubicBezTo>
                <a:cubicBezTo>
                  <a:pt x="10969261" y="4503654"/>
                  <a:pt x="10959525" y="4548846"/>
                  <a:pt x="10940055" y="4554495"/>
                </a:cubicBezTo>
                <a:cubicBezTo>
                  <a:pt x="10901113" y="4560144"/>
                  <a:pt x="10905981" y="4582740"/>
                  <a:pt x="10910848" y="4610985"/>
                </a:cubicBezTo>
                <a:cubicBezTo>
                  <a:pt x="10925451" y="4746561"/>
                  <a:pt x="10959525" y="4882137"/>
                  <a:pt x="10940055" y="5023362"/>
                </a:cubicBezTo>
                <a:cubicBezTo>
                  <a:pt x="10940055" y="5034660"/>
                  <a:pt x="10940055" y="5040309"/>
                  <a:pt x="10944922" y="5051607"/>
                </a:cubicBezTo>
                <a:cubicBezTo>
                  <a:pt x="10964394" y="5091150"/>
                  <a:pt x="10959525" y="5108097"/>
                  <a:pt x="10920584" y="5113746"/>
                </a:cubicBezTo>
                <a:cubicBezTo>
                  <a:pt x="10881642" y="5113746"/>
                  <a:pt x="10862171" y="5136342"/>
                  <a:pt x="10862171" y="5187182"/>
                </a:cubicBezTo>
                <a:cubicBezTo>
                  <a:pt x="10823229" y="5141991"/>
                  <a:pt x="10808627" y="5091150"/>
                  <a:pt x="10774552" y="5045957"/>
                </a:cubicBezTo>
                <a:cubicBezTo>
                  <a:pt x="10755081" y="5113746"/>
                  <a:pt x="10779420" y="5192832"/>
                  <a:pt x="10730742" y="5249322"/>
                </a:cubicBezTo>
                <a:cubicBezTo>
                  <a:pt x="10718573" y="5240848"/>
                  <a:pt x="10712489" y="5226726"/>
                  <a:pt x="10707013" y="5211898"/>
                </a:cubicBezTo>
                <a:lnTo>
                  <a:pt x="10699585" y="5196486"/>
                </a:lnTo>
                <a:lnTo>
                  <a:pt x="10699095" y="5199865"/>
                </a:lnTo>
                <a:cubicBezTo>
                  <a:pt x="10695444" y="5212575"/>
                  <a:pt x="10688143" y="5225285"/>
                  <a:pt x="10678407" y="5228110"/>
                </a:cubicBezTo>
                <a:cubicBezTo>
                  <a:pt x="10639465" y="5233759"/>
                  <a:pt x="10644333" y="5256355"/>
                  <a:pt x="10649200" y="5284600"/>
                </a:cubicBezTo>
                <a:cubicBezTo>
                  <a:pt x="10663804" y="5420176"/>
                  <a:pt x="10697877" y="5555752"/>
                  <a:pt x="10678407" y="5696977"/>
                </a:cubicBezTo>
                <a:cubicBezTo>
                  <a:pt x="10678407" y="5708275"/>
                  <a:pt x="10678407" y="5713924"/>
                  <a:pt x="10683274" y="5725222"/>
                </a:cubicBezTo>
                <a:cubicBezTo>
                  <a:pt x="10702746" y="5764765"/>
                  <a:pt x="10697877" y="5781712"/>
                  <a:pt x="10658936" y="5787360"/>
                </a:cubicBezTo>
                <a:cubicBezTo>
                  <a:pt x="10619994" y="5787360"/>
                  <a:pt x="10600523" y="5809957"/>
                  <a:pt x="10600523" y="5860797"/>
                </a:cubicBezTo>
                <a:cubicBezTo>
                  <a:pt x="10561581" y="5815606"/>
                  <a:pt x="10546979" y="5764765"/>
                  <a:pt x="10512904" y="5719572"/>
                </a:cubicBezTo>
                <a:cubicBezTo>
                  <a:pt x="10493433" y="5787360"/>
                  <a:pt x="10517772" y="5866447"/>
                  <a:pt x="10469094" y="5922936"/>
                </a:cubicBezTo>
                <a:cubicBezTo>
                  <a:pt x="10444756" y="5905989"/>
                  <a:pt x="10444756" y="5866447"/>
                  <a:pt x="10425286" y="5843850"/>
                </a:cubicBezTo>
                <a:cubicBezTo>
                  <a:pt x="10408249" y="5824079"/>
                  <a:pt x="10390299" y="5807838"/>
                  <a:pt x="10371512" y="5794775"/>
                </a:cubicBezTo>
                <a:lnTo>
                  <a:pt x="10334513" y="5775889"/>
                </a:lnTo>
                <a:lnTo>
                  <a:pt x="10343688" y="5844266"/>
                </a:lnTo>
                <a:cubicBezTo>
                  <a:pt x="10351598" y="5912760"/>
                  <a:pt x="10355248" y="5981960"/>
                  <a:pt x="10345513" y="6052572"/>
                </a:cubicBezTo>
                <a:cubicBezTo>
                  <a:pt x="10345513" y="6063871"/>
                  <a:pt x="10345513" y="6069519"/>
                  <a:pt x="10350381" y="6080818"/>
                </a:cubicBezTo>
                <a:cubicBezTo>
                  <a:pt x="10369852" y="6120360"/>
                  <a:pt x="10364984" y="6137307"/>
                  <a:pt x="10326042" y="6142956"/>
                </a:cubicBezTo>
                <a:cubicBezTo>
                  <a:pt x="10287100" y="6142956"/>
                  <a:pt x="10267630" y="6165553"/>
                  <a:pt x="10267630" y="6216393"/>
                </a:cubicBezTo>
                <a:cubicBezTo>
                  <a:pt x="10228687" y="6171201"/>
                  <a:pt x="10214085" y="6120360"/>
                  <a:pt x="10180010" y="6075168"/>
                </a:cubicBezTo>
                <a:cubicBezTo>
                  <a:pt x="10160540" y="6142956"/>
                  <a:pt x="10184879" y="6222042"/>
                  <a:pt x="10136201" y="6278532"/>
                </a:cubicBezTo>
                <a:cubicBezTo>
                  <a:pt x="10111863" y="6261585"/>
                  <a:pt x="10111863" y="6222042"/>
                  <a:pt x="10092392" y="6199446"/>
                </a:cubicBezTo>
                <a:cubicBezTo>
                  <a:pt x="10024243" y="6120360"/>
                  <a:pt x="9941492" y="6097765"/>
                  <a:pt x="9849006" y="6109062"/>
                </a:cubicBezTo>
                <a:cubicBezTo>
                  <a:pt x="9795460" y="6114712"/>
                  <a:pt x="9741916" y="6126009"/>
                  <a:pt x="9688370" y="6126009"/>
                </a:cubicBezTo>
                <a:cubicBezTo>
                  <a:pt x="9620222" y="6126009"/>
                  <a:pt x="9561810" y="6109062"/>
                  <a:pt x="9518000" y="6046924"/>
                </a:cubicBezTo>
                <a:cubicBezTo>
                  <a:pt x="9508264" y="6058222"/>
                  <a:pt x="9507048" y="6070932"/>
                  <a:pt x="9506439" y="6083643"/>
                </a:cubicBezTo>
                <a:lnTo>
                  <a:pt x="9499264" y="6116949"/>
                </a:lnTo>
                <a:lnTo>
                  <a:pt x="9492065" y="6111005"/>
                </a:lnTo>
                <a:cubicBezTo>
                  <a:pt x="9483622" y="6108357"/>
                  <a:pt x="9482709" y="6123185"/>
                  <a:pt x="9479058" y="6131659"/>
                </a:cubicBezTo>
                <a:cubicBezTo>
                  <a:pt x="9474190" y="6171201"/>
                  <a:pt x="9464455" y="6210744"/>
                  <a:pt x="9454720" y="6261585"/>
                </a:cubicBezTo>
                <a:cubicBezTo>
                  <a:pt x="9435249" y="6182499"/>
                  <a:pt x="9420646" y="6114712"/>
                  <a:pt x="9401174" y="6035625"/>
                </a:cubicBezTo>
                <a:cubicBezTo>
                  <a:pt x="9381704" y="6080818"/>
                  <a:pt x="9381704" y="6120360"/>
                  <a:pt x="9391439" y="6154254"/>
                </a:cubicBezTo>
                <a:cubicBezTo>
                  <a:pt x="9396307" y="6205095"/>
                  <a:pt x="9376836" y="6216393"/>
                  <a:pt x="9342762" y="6205095"/>
                </a:cubicBezTo>
                <a:cubicBezTo>
                  <a:pt x="9303820" y="6199446"/>
                  <a:pt x="9274614" y="6171201"/>
                  <a:pt x="9240540" y="6154254"/>
                </a:cubicBezTo>
                <a:cubicBezTo>
                  <a:pt x="9196730" y="6126009"/>
                  <a:pt x="9157788" y="6103413"/>
                  <a:pt x="9099376" y="6137307"/>
                </a:cubicBezTo>
                <a:cubicBezTo>
                  <a:pt x="9075037" y="6154254"/>
                  <a:pt x="9079904" y="6103413"/>
                  <a:pt x="9065301" y="6075168"/>
                </a:cubicBezTo>
                <a:cubicBezTo>
                  <a:pt x="9040963" y="6114712"/>
                  <a:pt x="8992286" y="6114712"/>
                  <a:pt x="8977683" y="6154254"/>
                </a:cubicBezTo>
                <a:cubicBezTo>
                  <a:pt x="8909534" y="6058221"/>
                  <a:pt x="8836518" y="5962189"/>
                  <a:pt x="8865725" y="5809666"/>
                </a:cubicBezTo>
                <a:cubicBezTo>
                  <a:pt x="8821916" y="5843560"/>
                  <a:pt x="8836518" y="5888751"/>
                  <a:pt x="8836518" y="5928295"/>
                </a:cubicBezTo>
                <a:cubicBezTo>
                  <a:pt x="8841386" y="5967837"/>
                  <a:pt x="8841386" y="5996083"/>
                  <a:pt x="8797577" y="5984784"/>
                </a:cubicBezTo>
                <a:cubicBezTo>
                  <a:pt x="8782974" y="5984784"/>
                  <a:pt x="8768370" y="6001731"/>
                  <a:pt x="8753767" y="6001731"/>
                </a:cubicBezTo>
                <a:cubicBezTo>
                  <a:pt x="8719693" y="6001731"/>
                  <a:pt x="8744031" y="6092115"/>
                  <a:pt x="8680751" y="6052572"/>
                </a:cubicBezTo>
                <a:cubicBezTo>
                  <a:pt x="8651545" y="6035625"/>
                  <a:pt x="8607736" y="6052572"/>
                  <a:pt x="8568794" y="6052572"/>
                </a:cubicBezTo>
                <a:cubicBezTo>
                  <a:pt x="8524984" y="6052572"/>
                  <a:pt x="8490910" y="6035625"/>
                  <a:pt x="8466571" y="5996083"/>
                </a:cubicBezTo>
                <a:cubicBezTo>
                  <a:pt x="8456836" y="5990433"/>
                  <a:pt x="8447101" y="5979136"/>
                  <a:pt x="8442233" y="5996083"/>
                </a:cubicBezTo>
                <a:cubicBezTo>
                  <a:pt x="8437365" y="6029977"/>
                  <a:pt x="8388688" y="6035625"/>
                  <a:pt x="8398423" y="6080818"/>
                </a:cubicBezTo>
                <a:cubicBezTo>
                  <a:pt x="8408158" y="6120360"/>
                  <a:pt x="8413027" y="6159903"/>
                  <a:pt x="8422762" y="6199446"/>
                </a:cubicBezTo>
                <a:cubicBezTo>
                  <a:pt x="8364350" y="6199446"/>
                  <a:pt x="8320540" y="6199446"/>
                  <a:pt x="8330275" y="6114712"/>
                </a:cubicBezTo>
                <a:cubicBezTo>
                  <a:pt x="8330275" y="6092115"/>
                  <a:pt x="8315672" y="6075168"/>
                  <a:pt x="8305936" y="6058221"/>
                </a:cubicBezTo>
                <a:cubicBezTo>
                  <a:pt x="8276730" y="6080818"/>
                  <a:pt x="8266994" y="6114712"/>
                  <a:pt x="8252392" y="6142956"/>
                </a:cubicBezTo>
                <a:cubicBezTo>
                  <a:pt x="8247524" y="6103413"/>
                  <a:pt x="8252392" y="6058221"/>
                  <a:pt x="8223185" y="6024327"/>
                </a:cubicBezTo>
                <a:cubicBezTo>
                  <a:pt x="8213450" y="6069519"/>
                  <a:pt x="8213450" y="6109062"/>
                  <a:pt x="8189111" y="6154254"/>
                </a:cubicBezTo>
                <a:cubicBezTo>
                  <a:pt x="8174508" y="6092115"/>
                  <a:pt x="8213450" y="6013030"/>
                  <a:pt x="8125830" y="6007380"/>
                </a:cubicBezTo>
                <a:cubicBezTo>
                  <a:pt x="8125830" y="6046924"/>
                  <a:pt x="8125830" y="6092115"/>
                  <a:pt x="8135566" y="6131659"/>
                </a:cubicBezTo>
                <a:cubicBezTo>
                  <a:pt x="8145302" y="6188148"/>
                  <a:pt x="8125830" y="6193797"/>
                  <a:pt x="8086888" y="6176850"/>
                </a:cubicBezTo>
                <a:cubicBezTo>
                  <a:pt x="7989534" y="6148606"/>
                  <a:pt x="7892180" y="6109062"/>
                  <a:pt x="7794826" y="6075168"/>
                </a:cubicBezTo>
                <a:cubicBezTo>
                  <a:pt x="7741281" y="6058221"/>
                  <a:pt x="7741281" y="6058221"/>
                  <a:pt x="7716942" y="6120360"/>
                </a:cubicBezTo>
                <a:cubicBezTo>
                  <a:pt x="7720593" y="6073756"/>
                  <a:pt x="7683172" y="6055750"/>
                  <a:pt x="7662180" y="6023445"/>
                </a:cubicBezTo>
                <a:lnTo>
                  <a:pt x="7648894" y="5985074"/>
                </a:lnTo>
                <a:lnTo>
                  <a:pt x="7641099" y="6018970"/>
                </a:lnTo>
                <a:cubicBezTo>
                  <a:pt x="7638817" y="6036975"/>
                  <a:pt x="7638513" y="6055687"/>
                  <a:pt x="7640946" y="6075459"/>
                </a:cubicBezTo>
                <a:cubicBezTo>
                  <a:pt x="7626343" y="6075459"/>
                  <a:pt x="7614174" y="6072634"/>
                  <a:pt x="7603222" y="6067692"/>
                </a:cubicBezTo>
                <a:lnTo>
                  <a:pt x="7586619" y="6056516"/>
                </a:lnTo>
                <a:lnTo>
                  <a:pt x="7587339" y="6125303"/>
                </a:lnTo>
                <a:cubicBezTo>
                  <a:pt x="7590381" y="6185324"/>
                  <a:pt x="7595249" y="6247463"/>
                  <a:pt x="7600116" y="6312426"/>
                </a:cubicBezTo>
                <a:cubicBezTo>
                  <a:pt x="7566042" y="6250287"/>
                  <a:pt x="7570910" y="6193797"/>
                  <a:pt x="7546572" y="6148606"/>
                </a:cubicBezTo>
                <a:cubicBezTo>
                  <a:pt x="7536836" y="6137307"/>
                  <a:pt x="7536836" y="6120360"/>
                  <a:pt x="7522234" y="6114712"/>
                </a:cubicBezTo>
                <a:cubicBezTo>
                  <a:pt x="7502762" y="6114712"/>
                  <a:pt x="7497895" y="6137307"/>
                  <a:pt x="7493027" y="6148606"/>
                </a:cubicBezTo>
                <a:cubicBezTo>
                  <a:pt x="7483291" y="6171201"/>
                  <a:pt x="7473556" y="6193797"/>
                  <a:pt x="7458953" y="6216393"/>
                </a:cubicBezTo>
                <a:cubicBezTo>
                  <a:pt x="7429747" y="6272884"/>
                  <a:pt x="7405408" y="6272884"/>
                  <a:pt x="7361598" y="6222042"/>
                </a:cubicBezTo>
                <a:cubicBezTo>
                  <a:pt x="7332392" y="6289831"/>
                  <a:pt x="7298318" y="6351969"/>
                  <a:pt x="7308054" y="6431055"/>
                </a:cubicBezTo>
                <a:cubicBezTo>
                  <a:pt x="7278847" y="6431055"/>
                  <a:pt x="7259377" y="6419757"/>
                  <a:pt x="7239905" y="6402810"/>
                </a:cubicBezTo>
                <a:cubicBezTo>
                  <a:pt x="7225302" y="6397161"/>
                  <a:pt x="7205831" y="6380214"/>
                  <a:pt x="7230170" y="6346320"/>
                </a:cubicBezTo>
                <a:cubicBezTo>
                  <a:pt x="7244773" y="6323725"/>
                  <a:pt x="7264244" y="6278532"/>
                  <a:pt x="7215567" y="6250287"/>
                </a:cubicBezTo>
                <a:cubicBezTo>
                  <a:pt x="7210699" y="6250287"/>
                  <a:pt x="7210699" y="6233340"/>
                  <a:pt x="7210699" y="6222042"/>
                </a:cubicBezTo>
                <a:cubicBezTo>
                  <a:pt x="7200964" y="6176850"/>
                  <a:pt x="7191228" y="6142956"/>
                  <a:pt x="7137683" y="6137307"/>
                </a:cubicBezTo>
                <a:cubicBezTo>
                  <a:pt x="7093874" y="6137307"/>
                  <a:pt x="7064667" y="6092115"/>
                  <a:pt x="7030593" y="6041274"/>
                </a:cubicBezTo>
                <a:cubicBezTo>
                  <a:pt x="7035461" y="6097765"/>
                  <a:pt x="6962445" y="6114712"/>
                  <a:pt x="7015990" y="6176850"/>
                </a:cubicBezTo>
                <a:cubicBezTo>
                  <a:pt x="6967313" y="6176850"/>
                  <a:pt x="6923504" y="6193797"/>
                  <a:pt x="6923504" y="6120360"/>
                </a:cubicBezTo>
                <a:cubicBezTo>
                  <a:pt x="6923504" y="6103413"/>
                  <a:pt x="6913768" y="6103413"/>
                  <a:pt x="6899165" y="6103413"/>
                </a:cubicBezTo>
                <a:cubicBezTo>
                  <a:pt x="6879694" y="6103413"/>
                  <a:pt x="6855355" y="6114712"/>
                  <a:pt x="6845620" y="6080818"/>
                </a:cubicBezTo>
                <a:cubicBezTo>
                  <a:pt x="6845620" y="6080818"/>
                  <a:pt x="6840752" y="6075168"/>
                  <a:pt x="6835884" y="6080818"/>
                </a:cubicBezTo>
                <a:cubicBezTo>
                  <a:pt x="6811545" y="6103413"/>
                  <a:pt x="6767736" y="6103413"/>
                  <a:pt x="6753133" y="6154254"/>
                </a:cubicBezTo>
                <a:cubicBezTo>
                  <a:pt x="6738530" y="6205095"/>
                  <a:pt x="6723927" y="6210744"/>
                  <a:pt x="6689852" y="6165553"/>
                </a:cubicBezTo>
                <a:cubicBezTo>
                  <a:pt x="6665514" y="6137307"/>
                  <a:pt x="6665514" y="6137307"/>
                  <a:pt x="6636308" y="6176850"/>
                </a:cubicBezTo>
                <a:cubicBezTo>
                  <a:pt x="6631440" y="6126009"/>
                  <a:pt x="6626572" y="6069519"/>
                  <a:pt x="6621704" y="6013030"/>
                </a:cubicBezTo>
                <a:cubicBezTo>
                  <a:pt x="6621704" y="6013030"/>
                  <a:pt x="6616837" y="6013030"/>
                  <a:pt x="6616837" y="6013030"/>
                </a:cubicBezTo>
                <a:cubicBezTo>
                  <a:pt x="6611969" y="6018678"/>
                  <a:pt x="6611969" y="6018678"/>
                  <a:pt x="6607101" y="6024327"/>
                </a:cubicBezTo>
                <a:cubicBezTo>
                  <a:pt x="6602234" y="6024327"/>
                  <a:pt x="6602234" y="6024327"/>
                  <a:pt x="6597365" y="6024327"/>
                </a:cubicBezTo>
                <a:cubicBezTo>
                  <a:pt x="6587630" y="6013030"/>
                  <a:pt x="6607101" y="5967837"/>
                  <a:pt x="6568159" y="6001731"/>
                </a:cubicBezTo>
                <a:cubicBezTo>
                  <a:pt x="6563291" y="6007380"/>
                  <a:pt x="6558424" y="6013030"/>
                  <a:pt x="6553556" y="6018678"/>
                </a:cubicBezTo>
                <a:cubicBezTo>
                  <a:pt x="6524350" y="6086466"/>
                  <a:pt x="6475672" y="6097765"/>
                  <a:pt x="6417260" y="6080818"/>
                </a:cubicBezTo>
                <a:cubicBezTo>
                  <a:pt x="6363715" y="6058221"/>
                  <a:pt x="6334508" y="6114712"/>
                  <a:pt x="6300435" y="6137307"/>
                </a:cubicBezTo>
                <a:cubicBezTo>
                  <a:pt x="6266361" y="6159903"/>
                  <a:pt x="6242022" y="6165553"/>
                  <a:pt x="6222551" y="6126009"/>
                </a:cubicBezTo>
                <a:cubicBezTo>
                  <a:pt x="6212815" y="6097765"/>
                  <a:pt x="6198212" y="6075168"/>
                  <a:pt x="6183609" y="6041274"/>
                </a:cubicBezTo>
                <a:cubicBezTo>
                  <a:pt x="6164138" y="6080818"/>
                  <a:pt x="6164138" y="6120360"/>
                  <a:pt x="6164138" y="6154254"/>
                </a:cubicBezTo>
                <a:cubicBezTo>
                  <a:pt x="6164138" y="6171201"/>
                  <a:pt x="6169006" y="6199446"/>
                  <a:pt x="6154402" y="6193797"/>
                </a:cubicBezTo>
                <a:cubicBezTo>
                  <a:pt x="6091122" y="6165553"/>
                  <a:pt x="6086255" y="6233340"/>
                  <a:pt x="6061916" y="6267234"/>
                </a:cubicBezTo>
                <a:cubicBezTo>
                  <a:pt x="6042445" y="6295479"/>
                  <a:pt x="6037578" y="6357619"/>
                  <a:pt x="6003504" y="6346320"/>
                </a:cubicBezTo>
                <a:cubicBezTo>
                  <a:pt x="5964561" y="6335022"/>
                  <a:pt x="5979165" y="6278532"/>
                  <a:pt x="5979165" y="6238989"/>
                </a:cubicBezTo>
                <a:cubicBezTo>
                  <a:pt x="5974297" y="6199446"/>
                  <a:pt x="5979165" y="6165553"/>
                  <a:pt x="5979165" y="6120360"/>
                </a:cubicBezTo>
                <a:cubicBezTo>
                  <a:pt x="5930488" y="6193797"/>
                  <a:pt x="5959694" y="6272884"/>
                  <a:pt x="5930488" y="6346320"/>
                </a:cubicBezTo>
                <a:cubicBezTo>
                  <a:pt x="5940222" y="6171201"/>
                  <a:pt x="5838001" y="6046924"/>
                  <a:pt x="5774721" y="5888751"/>
                </a:cubicBezTo>
                <a:cubicBezTo>
                  <a:pt x="5760117" y="5939592"/>
                  <a:pt x="5764985" y="5973486"/>
                  <a:pt x="5764985" y="6013030"/>
                </a:cubicBezTo>
                <a:cubicBezTo>
                  <a:pt x="5745514" y="6001731"/>
                  <a:pt x="5745514" y="5973486"/>
                  <a:pt x="5726043" y="5962189"/>
                </a:cubicBezTo>
                <a:cubicBezTo>
                  <a:pt x="5691969" y="6041274"/>
                  <a:pt x="5672498" y="6131659"/>
                  <a:pt x="5614086" y="6205095"/>
                </a:cubicBezTo>
                <a:cubicBezTo>
                  <a:pt x="5599482" y="6165553"/>
                  <a:pt x="5618953" y="6131659"/>
                  <a:pt x="5609218" y="6092115"/>
                </a:cubicBezTo>
                <a:cubicBezTo>
                  <a:pt x="5592181" y="6117536"/>
                  <a:pt x="5578794" y="6121773"/>
                  <a:pt x="5567842" y="6114712"/>
                </a:cubicBezTo>
                <a:lnTo>
                  <a:pt x="5559486" y="6104614"/>
                </a:lnTo>
                <a:lnTo>
                  <a:pt x="5547826" y="6120652"/>
                </a:lnTo>
                <a:lnTo>
                  <a:pt x="5541936" y="6071494"/>
                </a:lnTo>
                <a:lnTo>
                  <a:pt x="5541069" y="6069519"/>
                </a:lnTo>
                <a:cubicBezTo>
                  <a:pt x="5526466" y="6041274"/>
                  <a:pt x="5521598" y="5984784"/>
                  <a:pt x="5492392" y="5990433"/>
                </a:cubicBezTo>
                <a:cubicBezTo>
                  <a:pt x="5448583" y="5996083"/>
                  <a:pt x="5453451" y="6052572"/>
                  <a:pt x="5448583" y="6097765"/>
                </a:cubicBezTo>
                <a:cubicBezTo>
                  <a:pt x="5443715" y="6120360"/>
                  <a:pt x="5453451" y="6142956"/>
                  <a:pt x="5433979" y="6165553"/>
                </a:cubicBezTo>
                <a:cubicBezTo>
                  <a:pt x="5404773" y="6193797"/>
                  <a:pt x="5399906" y="6159903"/>
                  <a:pt x="5390170" y="6131659"/>
                </a:cubicBezTo>
                <a:cubicBezTo>
                  <a:pt x="5365831" y="6171201"/>
                  <a:pt x="5341492" y="6199446"/>
                  <a:pt x="5322022" y="6233340"/>
                </a:cubicBezTo>
                <a:cubicBezTo>
                  <a:pt x="5307419" y="6255936"/>
                  <a:pt x="5287948" y="6267234"/>
                  <a:pt x="5268479" y="6255936"/>
                </a:cubicBezTo>
                <a:cubicBezTo>
                  <a:pt x="5205196" y="6227691"/>
                  <a:pt x="5214933" y="6284181"/>
                  <a:pt x="5214933" y="6318075"/>
                </a:cubicBezTo>
                <a:cubicBezTo>
                  <a:pt x="5214933" y="6357619"/>
                  <a:pt x="5224669" y="6391513"/>
                  <a:pt x="5229536" y="6431055"/>
                </a:cubicBezTo>
                <a:cubicBezTo>
                  <a:pt x="5234403" y="6448002"/>
                  <a:pt x="5234403" y="6459301"/>
                  <a:pt x="5214933" y="6476248"/>
                </a:cubicBezTo>
                <a:cubicBezTo>
                  <a:pt x="5195462" y="6391513"/>
                  <a:pt x="5210064" y="6295479"/>
                  <a:pt x="5161388" y="6216393"/>
                </a:cubicBezTo>
                <a:cubicBezTo>
                  <a:pt x="5137049" y="6278532"/>
                  <a:pt x="5137049" y="6351969"/>
                  <a:pt x="5112710" y="6414108"/>
                </a:cubicBezTo>
                <a:cubicBezTo>
                  <a:pt x="5098106" y="6380214"/>
                  <a:pt x="5098106" y="6351969"/>
                  <a:pt x="5102974" y="6318075"/>
                </a:cubicBezTo>
                <a:cubicBezTo>
                  <a:pt x="5112710" y="6272884"/>
                  <a:pt x="5068901" y="6267234"/>
                  <a:pt x="5049430" y="6261585"/>
                </a:cubicBezTo>
                <a:cubicBezTo>
                  <a:pt x="5034826" y="6250287"/>
                  <a:pt x="5015356" y="6250287"/>
                  <a:pt x="5000752" y="6238989"/>
                </a:cubicBezTo>
                <a:cubicBezTo>
                  <a:pt x="5000752" y="6199446"/>
                  <a:pt x="4952075" y="6227691"/>
                  <a:pt x="4947207" y="6193797"/>
                </a:cubicBezTo>
                <a:cubicBezTo>
                  <a:pt x="4947207" y="6210744"/>
                  <a:pt x="4947207" y="6233340"/>
                  <a:pt x="4947207" y="6255936"/>
                </a:cubicBezTo>
                <a:cubicBezTo>
                  <a:pt x="4908265" y="6250287"/>
                  <a:pt x="4903399" y="6295479"/>
                  <a:pt x="4874191" y="6335022"/>
                </a:cubicBezTo>
                <a:cubicBezTo>
                  <a:pt x="4864456" y="6278532"/>
                  <a:pt x="4840118" y="6233340"/>
                  <a:pt x="4869323" y="6182499"/>
                </a:cubicBezTo>
                <a:cubicBezTo>
                  <a:pt x="4883927" y="6154254"/>
                  <a:pt x="4859589" y="6142956"/>
                  <a:pt x="4844985" y="6137307"/>
                </a:cubicBezTo>
                <a:cubicBezTo>
                  <a:pt x="4825514" y="6120360"/>
                  <a:pt x="4825514" y="6142956"/>
                  <a:pt x="4820646" y="6154254"/>
                </a:cubicBezTo>
                <a:cubicBezTo>
                  <a:pt x="4801175" y="6205095"/>
                  <a:pt x="4781705" y="6205095"/>
                  <a:pt x="4742764" y="6176850"/>
                </a:cubicBezTo>
                <a:cubicBezTo>
                  <a:pt x="4713557" y="6154254"/>
                  <a:pt x="4718425" y="6205095"/>
                  <a:pt x="4694086" y="6210744"/>
                </a:cubicBezTo>
                <a:cubicBezTo>
                  <a:pt x="4694086" y="6210744"/>
                  <a:pt x="4694086" y="6210744"/>
                  <a:pt x="4694086" y="6205095"/>
                </a:cubicBezTo>
                <a:cubicBezTo>
                  <a:pt x="4684350" y="6176850"/>
                  <a:pt x="4684350" y="6126009"/>
                  <a:pt x="4650278" y="6131659"/>
                </a:cubicBezTo>
                <a:cubicBezTo>
                  <a:pt x="4616202" y="6131659"/>
                  <a:pt x="4616202" y="6176850"/>
                  <a:pt x="4611334" y="6205095"/>
                </a:cubicBezTo>
                <a:cubicBezTo>
                  <a:pt x="4606467" y="6244638"/>
                  <a:pt x="4601599" y="6284181"/>
                  <a:pt x="4591864" y="6323725"/>
                </a:cubicBezTo>
                <a:cubicBezTo>
                  <a:pt x="4591864" y="6340672"/>
                  <a:pt x="4591864" y="6363267"/>
                  <a:pt x="4572393" y="6357619"/>
                </a:cubicBezTo>
                <a:cubicBezTo>
                  <a:pt x="4557790" y="6357619"/>
                  <a:pt x="4557790" y="6335022"/>
                  <a:pt x="4562656" y="6318075"/>
                </a:cubicBezTo>
                <a:cubicBezTo>
                  <a:pt x="4572393" y="6301128"/>
                  <a:pt x="4557790" y="6289831"/>
                  <a:pt x="4552922" y="6261585"/>
                </a:cubicBezTo>
                <a:cubicBezTo>
                  <a:pt x="4543186" y="6284181"/>
                  <a:pt x="4543186" y="6295479"/>
                  <a:pt x="4538319" y="6306778"/>
                </a:cubicBezTo>
                <a:cubicBezTo>
                  <a:pt x="4533451" y="6380214"/>
                  <a:pt x="4513980" y="6442354"/>
                  <a:pt x="4436097" y="6448002"/>
                </a:cubicBezTo>
                <a:cubicBezTo>
                  <a:pt x="4426360" y="6448002"/>
                  <a:pt x="4421494" y="6459301"/>
                  <a:pt x="4411758" y="6464949"/>
                </a:cubicBezTo>
                <a:cubicBezTo>
                  <a:pt x="4406890" y="6464949"/>
                  <a:pt x="4406890" y="6464949"/>
                  <a:pt x="4402023" y="6464949"/>
                </a:cubicBezTo>
                <a:cubicBezTo>
                  <a:pt x="4421494" y="6408460"/>
                  <a:pt x="4436097" y="6357619"/>
                  <a:pt x="4397155" y="6306778"/>
                </a:cubicBezTo>
                <a:cubicBezTo>
                  <a:pt x="4392287" y="6295479"/>
                  <a:pt x="4387420" y="6278532"/>
                  <a:pt x="4406890" y="6278532"/>
                </a:cubicBezTo>
                <a:cubicBezTo>
                  <a:pt x="4426360" y="6278532"/>
                  <a:pt x="4431228" y="6267234"/>
                  <a:pt x="4426360" y="6244638"/>
                </a:cubicBezTo>
                <a:cubicBezTo>
                  <a:pt x="4421494" y="6222042"/>
                  <a:pt x="4416626" y="6205095"/>
                  <a:pt x="4397155" y="6199446"/>
                </a:cubicBezTo>
                <a:cubicBezTo>
                  <a:pt x="4377683" y="6193797"/>
                  <a:pt x="4367949" y="6210744"/>
                  <a:pt x="4358213" y="6227691"/>
                </a:cubicBezTo>
                <a:cubicBezTo>
                  <a:pt x="4343609" y="6272884"/>
                  <a:pt x="4324139" y="6318075"/>
                  <a:pt x="4304668" y="6368916"/>
                </a:cubicBezTo>
                <a:cubicBezTo>
                  <a:pt x="4285198" y="6312426"/>
                  <a:pt x="4299800" y="6267234"/>
                  <a:pt x="4294933" y="6216393"/>
                </a:cubicBezTo>
                <a:cubicBezTo>
                  <a:pt x="4290065" y="6199446"/>
                  <a:pt x="4294933" y="6176850"/>
                  <a:pt x="4280329" y="6171201"/>
                </a:cubicBezTo>
                <a:cubicBezTo>
                  <a:pt x="4260859" y="6165553"/>
                  <a:pt x="4246255" y="6188148"/>
                  <a:pt x="4241388" y="6205095"/>
                </a:cubicBezTo>
                <a:cubicBezTo>
                  <a:pt x="4221916" y="6244638"/>
                  <a:pt x="4221916" y="6289831"/>
                  <a:pt x="4231653" y="6335022"/>
                </a:cubicBezTo>
                <a:cubicBezTo>
                  <a:pt x="4236520" y="6380214"/>
                  <a:pt x="4241388" y="6425407"/>
                  <a:pt x="4236520" y="6476248"/>
                </a:cubicBezTo>
                <a:cubicBezTo>
                  <a:pt x="4202445" y="6425407"/>
                  <a:pt x="4212181" y="6363267"/>
                  <a:pt x="4187842" y="6306778"/>
                </a:cubicBezTo>
                <a:cubicBezTo>
                  <a:pt x="4148901" y="6385863"/>
                  <a:pt x="4105091" y="6363267"/>
                  <a:pt x="4061280" y="6318075"/>
                </a:cubicBezTo>
                <a:cubicBezTo>
                  <a:pt x="4051546" y="6306778"/>
                  <a:pt x="4032077" y="6284181"/>
                  <a:pt x="4027207" y="6301128"/>
                </a:cubicBezTo>
                <a:cubicBezTo>
                  <a:pt x="4017472" y="6329373"/>
                  <a:pt x="3968795" y="6323725"/>
                  <a:pt x="3978529" y="6368916"/>
                </a:cubicBezTo>
                <a:cubicBezTo>
                  <a:pt x="3983397" y="6397161"/>
                  <a:pt x="3978529" y="6425407"/>
                  <a:pt x="3978529" y="6459301"/>
                </a:cubicBezTo>
                <a:cubicBezTo>
                  <a:pt x="3954191" y="6436704"/>
                  <a:pt x="3963926" y="6391513"/>
                  <a:pt x="3944456" y="6363267"/>
                </a:cubicBezTo>
                <a:cubicBezTo>
                  <a:pt x="3915250" y="6380214"/>
                  <a:pt x="3915250" y="6425407"/>
                  <a:pt x="3890911" y="6442354"/>
                </a:cubicBezTo>
                <a:cubicBezTo>
                  <a:pt x="3881175" y="6453651"/>
                  <a:pt x="3876308" y="6470598"/>
                  <a:pt x="3861704" y="6464949"/>
                </a:cubicBezTo>
                <a:cubicBezTo>
                  <a:pt x="3842233" y="6464949"/>
                  <a:pt x="3851970" y="6442354"/>
                  <a:pt x="3847101" y="6431055"/>
                </a:cubicBezTo>
                <a:cubicBezTo>
                  <a:pt x="3837367" y="6391513"/>
                  <a:pt x="3827630" y="6351969"/>
                  <a:pt x="3817895" y="6312426"/>
                </a:cubicBezTo>
                <a:cubicBezTo>
                  <a:pt x="3793557" y="6318075"/>
                  <a:pt x="3793557" y="6357619"/>
                  <a:pt x="3764350" y="6346320"/>
                </a:cubicBezTo>
                <a:cubicBezTo>
                  <a:pt x="3769218" y="6318075"/>
                  <a:pt x="3774085" y="6284181"/>
                  <a:pt x="3769218" y="6244638"/>
                </a:cubicBezTo>
                <a:cubicBezTo>
                  <a:pt x="3735143" y="6289831"/>
                  <a:pt x="3701070" y="6323725"/>
                  <a:pt x="3652393" y="6335022"/>
                </a:cubicBezTo>
                <a:cubicBezTo>
                  <a:pt x="3637790" y="6340672"/>
                  <a:pt x="3618319" y="6351969"/>
                  <a:pt x="3603715" y="6335022"/>
                </a:cubicBezTo>
                <a:cubicBezTo>
                  <a:pt x="3584245" y="6318075"/>
                  <a:pt x="3584245" y="6301128"/>
                  <a:pt x="3589112" y="6272884"/>
                </a:cubicBezTo>
                <a:cubicBezTo>
                  <a:pt x="3592763" y="6247463"/>
                  <a:pt x="3604628" y="6215688"/>
                  <a:pt x="3587742" y="6189473"/>
                </a:cubicBezTo>
                <a:lnTo>
                  <a:pt x="3570039" y="6174259"/>
                </a:lnTo>
                <a:lnTo>
                  <a:pt x="3559906" y="6175345"/>
                </a:lnTo>
                <a:lnTo>
                  <a:pt x="3559906" y="6207214"/>
                </a:lnTo>
                <a:cubicBezTo>
                  <a:pt x="3559906" y="6220630"/>
                  <a:pt x="3559906" y="6233340"/>
                  <a:pt x="3559906" y="6244638"/>
                </a:cubicBezTo>
                <a:cubicBezTo>
                  <a:pt x="3545303" y="6250287"/>
                  <a:pt x="3540435" y="6238989"/>
                  <a:pt x="3535568" y="6233340"/>
                </a:cubicBezTo>
                <a:cubicBezTo>
                  <a:pt x="3516097" y="6210744"/>
                  <a:pt x="3496626" y="6205095"/>
                  <a:pt x="3496626" y="6244638"/>
                </a:cubicBezTo>
                <a:cubicBezTo>
                  <a:pt x="3496626" y="6312426"/>
                  <a:pt x="3447949" y="6335022"/>
                  <a:pt x="3409007" y="6351969"/>
                </a:cubicBezTo>
                <a:cubicBezTo>
                  <a:pt x="3374933" y="6368916"/>
                  <a:pt x="3370066" y="6385863"/>
                  <a:pt x="3370066" y="6419757"/>
                </a:cubicBezTo>
                <a:cubicBezTo>
                  <a:pt x="3379801" y="6470598"/>
                  <a:pt x="3365197" y="6498843"/>
                  <a:pt x="3316520" y="6504492"/>
                </a:cubicBezTo>
                <a:cubicBezTo>
                  <a:pt x="3297049" y="6504492"/>
                  <a:pt x="3282446" y="6521439"/>
                  <a:pt x="3262975" y="6527088"/>
                </a:cubicBezTo>
                <a:cubicBezTo>
                  <a:pt x="3238637" y="6532737"/>
                  <a:pt x="3204562" y="6538386"/>
                  <a:pt x="3194827" y="6510141"/>
                </a:cubicBezTo>
                <a:cubicBezTo>
                  <a:pt x="3180224" y="6448002"/>
                  <a:pt x="3136414" y="6431055"/>
                  <a:pt x="3087737" y="6414108"/>
                </a:cubicBezTo>
                <a:cubicBezTo>
                  <a:pt x="3068267" y="6402810"/>
                  <a:pt x="3053663" y="6397161"/>
                  <a:pt x="3048795" y="6363267"/>
                </a:cubicBezTo>
                <a:cubicBezTo>
                  <a:pt x="3039059" y="6278532"/>
                  <a:pt x="3024456" y="6272884"/>
                  <a:pt x="2961176" y="6323725"/>
                </a:cubicBezTo>
                <a:cubicBezTo>
                  <a:pt x="2956308" y="6323725"/>
                  <a:pt x="2951441" y="6323725"/>
                  <a:pt x="2951441" y="6318075"/>
                </a:cubicBezTo>
                <a:cubicBezTo>
                  <a:pt x="2888161" y="6233340"/>
                  <a:pt x="2873557" y="6233340"/>
                  <a:pt x="2790806" y="6289831"/>
                </a:cubicBezTo>
                <a:cubicBezTo>
                  <a:pt x="2766467" y="6306778"/>
                  <a:pt x="2746997" y="6329373"/>
                  <a:pt x="2712923" y="6312426"/>
                </a:cubicBezTo>
                <a:cubicBezTo>
                  <a:pt x="2688584" y="6301128"/>
                  <a:pt x="2649642" y="6346320"/>
                  <a:pt x="2630171" y="6385863"/>
                </a:cubicBezTo>
                <a:cubicBezTo>
                  <a:pt x="2586361" y="6453651"/>
                  <a:pt x="2576626" y="6436704"/>
                  <a:pt x="2523081" y="6391513"/>
                </a:cubicBezTo>
                <a:cubicBezTo>
                  <a:pt x="2474404" y="6346320"/>
                  <a:pt x="2493874" y="6301128"/>
                  <a:pt x="2484139" y="6255936"/>
                </a:cubicBezTo>
                <a:cubicBezTo>
                  <a:pt x="2484139" y="6250287"/>
                  <a:pt x="2484139" y="6238989"/>
                  <a:pt x="2479271" y="6233340"/>
                </a:cubicBezTo>
                <a:cubicBezTo>
                  <a:pt x="2469535" y="6205095"/>
                  <a:pt x="2469535" y="6142956"/>
                  <a:pt x="2454933" y="6159903"/>
                </a:cubicBezTo>
                <a:cubicBezTo>
                  <a:pt x="2415991" y="6188148"/>
                  <a:pt x="2401388" y="6103413"/>
                  <a:pt x="2372182" y="6154254"/>
                </a:cubicBezTo>
                <a:cubicBezTo>
                  <a:pt x="2352711" y="6182499"/>
                  <a:pt x="2333240" y="6210744"/>
                  <a:pt x="2333240" y="6244638"/>
                </a:cubicBezTo>
                <a:cubicBezTo>
                  <a:pt x="2328372" y="6306778"/>
                  <a:pt x="2372182" y="6374566"/>
                  <a:pt x="2308901" y="6425407"/>
                </a:cubicBezTo>
                <a:cubicBezTo>
                  <a:pt x="2299165" y="6374566"/>
                  <a:pt x="2255357" y="6340672"/>
                  <a:pt x="2231018" y="6289831"/>
                </a:cubicBezTo>
                <a:cubicBezTo>
                  <a:pt x="2216414" y="6340672"/>
                  <a:pt x="2143398" y="6289831"/>
                  <a:pt x="2143398" y="6368916"/>
                </a:cubicBezTo>
                <a:cubicBezTo>
                  <a:pt x="2114192" y="6323725"/>
                  <a:pt x="2099589" y="6301128"/>
                  <a:pt x="2143398" y="6255936"/>
                </a:cubicBezTo>
                <a:cubicBezTo>
                  <a:pt x="2201811" y="6199446"/>
                  <a:pt x="2216414" y="6103413"/>
                  <a:pt x="2177472" y="6018678"/>
                </a:cubicBezTo>
                <a:cubicBezTo>
                  <a:pt x="2148266" y="6109062"/>
                  <a:pt x="2109325" y="6120360"/>
                  <a:pt x="2046044" y="6046924"/>
                </a:cubicBezTo>
                <a:cubicBezTo>
                  <a:pt x="2031440" y="6029977"/>
                  <a:pt x="2021705" y="6018678"/>
                  <a:pt x="2002235" y="6029977"/>
                </a:cubicBezTo>
                <a:cubicBezTo>
                  <a:pt x="1982763" y="6041274"/>
                  <a:pt x="1977896" y="6058221"/>
                  <a:pt x="1987631" y="6075168"/>
                </a:cubicBezTo>
                <a:cubicBezTo>
                  <a:pt x="2036308" y="6137307"/>
                  <a:pt x="1997367" y="6193797"/>
                  <a:pt x="1977896" y="6255936"/>
                </a:cubicBezTo>
                <a:cubicBezTo>
                  <a:pt x="1973028" y="6222042"/>
                  <a:pt x="1968161" y="6188148"/>
                  <a:pt x="1963293" y="6142956"/>
                </a:cubicBezTo>
                <a:cubicBezTo>
                  <a:pt x="1929218" y="6205095"/>
                  <a:pt x="1841600" y="6176850"/>
                  <a:pt x="1836732" y="6267234"/>
                </a:cubicBezTo>
                <a:cubicBezTo>
                  <a:pt x="1831864" y="6267234"/>
                  <a:pt x="1826997" y="6267234"/>
                  <a:pt x="1822129" y="6267234"/>
                </a:cubicBezTo>
                <a:cubicBezTo>
                  <a:pt x="1822129" y="6222042"/>
                  <a:pt x="1802658" y="6216393"/>
                  <a:pt x="1768584" y="6222042"/>
                </a:cubicBezTo>
                <a:cubicBezTo>
                  <a:pt x="1734509" y="6227691"/>
                  <a:pt x="1705304" y="6244638"/>
                  <a:pt x="1671229" y="6250287"/>
                </a:cubicBezTo>
                <a:cubicBezTo>
                  <a:pt x="1661493" y="6250287"/>
                  <a:pt x="1603081" y="6238989"/>
                  <a:pt x="1642022" y="6301128"/>
                </a:cubicBezTo>
                <a:cubicBezTo>
                  <a:pt x="1646891" y="6306778"/>
                  <a:pt x="1637155" y="6318075"/>
                  <a:pt x="1627419" y="6323725"/>
                </a:cubicBezTo>
                <a:cubicBezTo>
                  <a:pt x="1598213" y="6340672"/>
                  <a:pt x="1573875" y="6357619"/>
                  <a:pt x="1593345" y="6419757"/>
                </a:cubicBezTo>
                <a:cubicBezTo>
                  <a:pt x="1539800" y="6335022"/>
                  <a:pt x="1583610" y="6250287"/>
                  <a:pt x="1559271" y="6176850"/>
                </a:cubicBezTo>
                <a:cubicBezTo>
                  <a:pt x="1554403" y="6159903"/>
                  <a:pt x="1549536" y="6137307"/>
                  <a:pt x="1534932" y="6131659"/>
                </a:cubicBezTo>
                <a:cubicBezTo>
                  <a:pt x="1515462" y="6120360"/>
                  <a:pt x="1525198" y="6148606"/>
                  <a:pt x="1520329" y="6159903"/>
                </a:cubicBezTo>
                <a:cubicBezTo>
                  <a:pt x="1495991" y="6193797"/>
                  <a:pt x="1495991" y="6188148"/>
                  <a:pt x="1495991" y="6222042"/>
                </a:cubicBezTo>
                <a:cubicBezTo>
                  <a:pt x="1495991" y="6244638"/>
                  <a:pt x="1505726" y="6261585"/>
                  <a:pt x="1481388" y="6284181"/>
                </a:cubicBezTo>
                <a:cubicBezTo>
                  <a:pt x="1481388" y="6267234"/>
                  <a:pt x="1476520" y="6250287"/>
                  <a:pt x="1471652" y="6233340"/>
                </a:cubicBezTo>
                <a:cubicBezTo>
                  <a:pt x="1466785" y="6171201"/>
                  <a:pt x="1432710" y="6131659"/>
                  <a:pt x="1379166" y="6137307"/>
                </a:cubicBezTo>
                <a:cubicBezTo>
                  <a:pt x="1315885" y="6137307"/>
                  <a:pt x="1276943" y="6109062"/>
                  <a:pt x="1267208" y="6029977"/>
                </a:cubicBezTo>
                <a:cubicBezTo>
                  <a:pt x="1262340" y="6075168"/>
                  <a:pt x="1252604" y="6109062"/>
                  <a:pt x="1296414" y="6126009"/>
                </a:cubicBezTo>
                <a:cubicBezTo>
                  <a:pt x="1335356" y="6137307"/>
                  <a:pt x="1320753" y="6171201"/>
                  <a:pt x="1315885" y="6199446"/>
                </a:cubicBezTo>
                <a:cubicBezTo>
                  <a:pt x="1291546" y="6193797"/>
                  <a:pt x="1301282" y="6154254"/>
                  <a:pt x="1276943" y="6154254"/>
                </a:cubicBezTo>
                <a:cubicBezTo>
                  <a:pt x="1276943" y="6154254"/>
                  <a:pt x="1272075" y="6148606"/>
                  <a:pt x="1272075" y="6148606"/>
                </a:cubicBezTo>
                <a:cubicBezTo>
                  <a:pt x="1272075" y="6148606"/>
                  <a:pt x="1267208" y="6148606"/>
                  <a:pt x="1272075" y="6154254"/>
                </a:cubicBezTo>
                <a:cubicBezTo>
                  <a:pt x="1272075" y="6159903"/>
                  <a:pt x="1272075" y="6159903"/>
                  <a:pt x="1276943" y="6154254"/>
                </a:cubicBezTo>
                <a:cubicBezTo>
                  <a:pt x="1262340" y="6188148"/>
                  <a:pt x="1286679" y="6222042"/>
                  <a:pt x="1272075" y="6255936"/>
                </a:cubicBezTo>
                <a:cubicBezTo>
                  <a:pt x="1169853" y="6216393"/>
                  <a:pt x="1091969" y="6041274"/>
                  <a:pt x="960541" y="6182499"/>
                </a:cubicBezTo>
                <a:cubicBezTo>
                  <a:pt x="945938" y="6154254"/>
                  <a:pt x="960541" y="6126009"/>
                  <a:pt x="950806" y="6103413"/>
                </a:cubicBezTo>
                <a:cubicBezTo>
                  <a:pt x="936202" y="6103413"/>
                  <a:pt x="936202" y="6126009"/>
                  <a:pt x="926467" y="6142956"/>
                </a:cubicBezTo>
                <a:cubicBezTo>
                  <a:pt x="911863" y="6126009"/>
                  <a:pt x="936202" y="6109062"/>
                  <a:pt x="921599" y="6092115"/>
                </a:cubicBezTo>
                <a:cubicBezTo>
                  <a:pt x="906996" y="6097765"/>
                  <a:pt x="911863" y="6109062"/>
                  <a:pt x="906996" y="6114712"/>
                </a:cubicBezTo>
                <a:cubicBezTo>
                  <a:pt x="882658" y="6165553"/>
                  <a:pt x="868054" y="6171201"/>
                  <a:pt x="838848" y="6120360"/>
                </a:cubicBezTo>
                <a:cubicBezTo>
                  <a:pt x="824245" y="6097765"/>
                  <a:pt x="814509" y="6075168"/>
                  <a:pt x="804773" y="6052572"/>
                </a:cubicBezTo>
                <a:cubicBezTo>
                  <a:pt x="795039" y="6035625"/>
                  <a:pt x="790170" y="5990433"/>
                  <a:pt x="756096" y="6013030"/>
                </a:cubicBezTo>
                <a:cubicBezTo>
                  <a:pt x="736626" y="6018678"/>
                  <a:pt x="741493" y="6001731"/>
                  <a:pt x="741493" y="5996083"/>
                </a:cubicBezTo>
                <a:cubicBezTo>
                  <a:pt x="731758" y="5809666"/>
                  <a:pt x="673345" y="5628897"/>
                  <a:pt x="678213" y="5442480"/>
                </a:cubicBezTo>
                <a:cubicBezTo>
                  <a:pt x="678213" y="5431183"/>
                  <a:pt x="683080" y="5419885"/>
                  <a:pt x="673345" y="5408586"/>
                </a:cubicBezTo>
                <a:cubicBezTo>
                  <a:pt x="644139" y="5369044"/>
                  <a:pt x="663610" y="5340799"/>
                  <a:pt x="692816" y="5329501"/>
                </a:cubicBezTo>
                <a:cubicBezTo>
                  <a:pt x="731758" y="5318203"/>
                  <a:pt x="726890" y="5295607"/>
                  <a:pt x="722023" y="5261713"/>
                </a:cubicBezTo>
                <a:cubicBezTo>
                  <a:pt x="707419" y="5205223"/>
                  <a:pt x="687949" y="5148733"/>
                  <a:pt x="683080" y="5097892"/>
                </a:cubicBezTo>
                <a:lnTo>
                  <a:pt x="679362" y="5035740"/>
                </a:lnTo>
                <a:lnTo>
                  <a:pt x="659663" y="5033546"/>
                </a:lnTo>
                <a:cubicBezTo>
                  <a:pt x="632282" y="5036370"/>
                  <a:pt x="602771" y="5051905"/>
                  <a:pt x="569915" y="5087211"/>
                </a:cubicBezTo>
                <a:cubicBezTo>
                  <a:pt x="555311" y="5058967"/>
                  <a:pt x="569915" y="5030721"/>
                  <a:pt x="560179" y="5008126"/>
                </a:cubicBezTo>
                <a:cubicBezTo>
                  <a:pt x="545576" y="5008126"/>
                  <a:pt x="545576" y="5030721"/>
                  <a:pt x="535840" y="5047668"/>
                </a:cubicBezTo>
                <a:cubicBezTo>
                  <a:pt x="521238" y="5030721"/>
                  <a:pt x="545576" y="5013774"/>
                  <a:pt x="530972" y="4996827"/>
                </a:cubicBezTo>
                <a:cubicBezTo>
                  <a:pt x="516369" y="5002477"/>
                  <a:pt x="521238" y="5013774"/>
                  <a:pt x="516369" y="5019424"/>
                </a:cubicBezTo>
                <a:cubicBezTo>
                  <a:pt x="492031" y="5070265"/>
                  <a:pt x="477428" y="5075914"/>
                  <a:pt x="448221" y="5025073"/>
                </a:cubicBezTo>
                <a:cubicBezTo>
                  <a:pt x="433618" y="5002477"/>
                  <a:pt x="423882" y="4979880"/>
                  <a:pt x="414148" y="4957285"/>
                </a:cubicBezTo>
                <a:cubicBezTo>
                  <a:pt x="404412" y="4940338"/>
                  <a:pt x="399544" y="4895145"/>
                  <a:pt x="365470" y="4917742"/>
                </a:cubicBezTo>
                <a:cubicBezTo>
                  <a:pt x="345999" y="4923391"/>
                  <a:pt x="350866" y="4906444"/>
                  <a:pt x="350866" y="4900795"/>
                </a:cubicBezTo>
                <a:cubicBezTo>
                  <a:pt x="341132" y="4714378"/>
                  <a:pt x="282719" y="4533610"/>
                  <a:pt x="287586" y="4347193"/>
                </a:cubicBezTo>
                <a:cubicBezTo>
                  <a:pt x="287586" y="4335895"/>
                  <a:pt x="292454" y="4324597"/>
                  <a:pt x="282719" y="4313299"/>
                </a:cubicBezTo>
                <a:cubicBezTo>
                  <a:pt x="253512" y="4273756"/>
                  <a:pt x="272983" y="4245512"/>
                  <a:pt x="302189" y="4234213"/>
                </a:cubicBezTo>
                <a:cubicBezTo>
                  <a:pt x="341132" y="4222915"/>
                  <a:pt x="336263" y="4200319"/>
                  <a:pt x="331396" y="4166425"/>
                </a:cubicBezTo>
                <a:cubicBezTo>
                  <a:pt x="316793" y="4109935"/>
                  <a:pt x="297322" y="4053445"/>
                  <a:pt x="292454" y="4002604"/>
                </a:cubicBezTo>
                <a:lnTo>
                  <a:pt x="290300" y="3966610"/>
                </a:lnTo>
                <a:lnTo>
                  <a:pt x="283568" y="3969583"/>
                </a:lnTo>
                <a:cubicBezTo>
                  <a:pt x="276951" y="3976733"/>
                  <a:pt x="275125" y="3992621"/>
                  <a:pt x="267824" y="4005331"/>
                </a:cubicBezTo>
                <a:cubicBezTo>
                  <a:pt x="253220" y="3988384"/>
                  <a:pt x="277559" y="3971437"/>
                  <a:pt x="262956" y="3954490"/>
                </a:cubicBezTo>
                <a:cubicBezTo>
                  <a:pt x="248353" y="3960140"/>
                  <a:pt x="253220" y="3971437"/>
                  <a:pt x="248353" y="3977087"/>
                </a:cubicBezTo>
                <a:cubicBezTo>
                  <a:pt x="224014" y="4027928"/>
                  <a:pt x="209411" y="4033576"/>
                  <a:pt x="180204" y="3982735"/>
                </a:cubicBezTo>
                <a:cubicBezTo>
                  <a:pt x="165601" y="3960140"/>
                  <a:pt x="155865" y="3937543"/>
                  <a:pt x="146131" y="3914947"/>
                </a:cubicBezTo>
                <a:cubicBezTo>
                  <a:pt x="136395" y="3898000"/>
                  <a:pt x="131527" y="3852808"/>
                  <a:pt x="97453" y="3875405"/>
                </a:cubicBezTo>
                <a:cubicBezTo>
                  <a:pt x="77982" y="3881053"/>
                  <a:pt x="82850" y="3864106"/>
                  <a:pt x="82850" y="3858458"/>
                </a:cubicBezTo>
                <a:cubicBezTo>
                  <a:pt x="73114" y="3672040"/>
                  <a:pt x="14702" y="3491272"/>
                  <a:pt x="19570" y="3304855"/>
                </a:cubicBezTo>
                <a:cubicBezTo>
                  <a:pt x="19570" y="3293558"/>
                  <a:pt x="24437" y="3282259"/>
                  <a:pt x="14702" y="3270961"/>
                </a:cubicBezTo>
                <a:cubicBezTo>
                  <a:pt x="-14505" y="3231419"/>
                  <a:pt x="4967" y="3203174"/>
                  <a:pt x="34173" y="3191876"/>
                </a:cubicBezTo>
                <a:cubicBezTo>
                  <a:pt x="73114" y="3180578"/>
                  <a:pt x="68247" y="3157982"/>
                  <a:pt x="63380" y="3124088"/>
                </a:cubicBezTo>
                <a:cubicBezTo>
                  <a:pt x="48775" y="3067598"/>
                  <a:pt x="29305" y="3011108"/>
                  <a:pt x="24437" y="2960267"/>
                </a:cubicBezTo>
                <a:cubicBezTo>
                  <a:pt x="24437" y="2892478"/>
                  <a:pt x="9834" y="2824691"/>
                  <a:pt x="19570" y="2756904"/>
                </a:cubicBezTo>
                <a:cubicBezTo>
                  <a:pt x="19570" y="2739956"/>
                  <a:pt x="29305" y="2717361"/>
                  <a:pt x="4967" y="2694764"/>
                </a:cubicBezTo>
                <a:cubicBezTo>
                  <a:pt x="-9637" y="2683466"/>
                  <a:pt x="9834" y="2643924"/>
                  <a:pt x="39041" y="2632626"/>
                </a:cubicBezTo>
                <a:cubicBezTo>
                  <a:pt x="92585" y="2610030"/>
                  <a:pt x="92585" y="2610030"/>
                  <a:pt x="102321" y="2542241"/>
                </a:cubicBezTo>
                <a:cubicBezTo>
                  <a:pt x="131527" y="2587433"/>
                  <a:pt x="160733" y="2632626"/>
                  <a:pt x="189939" y="2683466"/>
                </a:cubicBezTo>
                <a:cubicBezTo>
                  <a:pt x="204543" y="2604380"/>
                  <a:pt x="180204" y="2525294"/>
                  <a:pt x="228882" y="2463155"/>
                </a:cubicBezTo>
                <a:lnTo>
                  <a:pt x="234052" y="2471286"/>
                </a:lnTo>
                <a:lnTo>
                  <a:pt x="229854" y="2381051"/>
                </a:lnTo>
                <a:cubicBezTo>
                  <a:pt x="229854" y="2369754"/>
                  <a:pt x="234721" y="2358455"/>
                  <a:pt x="224986" y="2347158"/>
                </a:cubicBezTo>
                <a:cubicBezTo>
                  <a:pt x="195779" y="2307615"/>
                  <a:pt x="215251" y="2279370"/>
                  <a:pt x="244457" y="2268072"/>
                </a:cubicBezTo>
                <a:cubicBezTo>
                  <a:pt x="283398" y="2256774"/>
                  <a:pt x="278531" y="2234179"/>
                  <a:pt x="273664" y="2200285"/>
                </a:cubicBezTo>
                <a:cubicBezTo>
                  <a:pt x="259060" y="2143795"/>
                  <a:pt x="239589" y="2087304"/>
                  <a:pt x="234721" y="2036463"/>
                </a:cubicBezTo>
                <a:cubicBezTo>
                  <a:pt x="234721" y="1968675"/>
                  <a:pt x="220118" y="1900887"/>
                  <a:pt x="229854" y="1833099"/>
                </a:cubicBezTo>
                <a:cubicBezTo>
                  <a:pt x="229854" y="1816152"/>
                  <a:pt x="239589" y="1793557"/>
                  <a:pt x="215251" y="1770960"/>
                </a:cubicBezTo>
                <a:cubicBezTo>
                  <a:pt x="200648" y="1759663"/>
                  <a:pt x="220118" y="1720120"/>
                  <a:pt x="249325" y="1708822"/>
                </a:cubicBezTo>
                <a:cubicBezTo>
                  <a:pt x="302870" y="1686226"/>
                  <a:pt x="302870" y="1686226"/>
                  <a:pt x="312605" y="1618438"/>
                </a:cubicBezTo>
                <a:cubicBezTo>
                  <a:pt x="341811" y="1663629"/>
                  <a:pt x="371018" y="1708822"/>
                  <a:pt x="400224" y="1759663"/>
                </a:cubicBezTo>
                <a:cubicBezTo>
                  <a:pt x="414827" y="1680576"/>
                  <a:pt x="390488" y="1601491"/>
                  <a:pt x="439166" y="1539352"/>
                </a:cubicBezTo>
                <a:cubicBezTo>
                  <a:pt x="482975" y="1624087"/>
                  <a:pt x="538954" y="1662218"/>
                  <a:pt x="602235" y="1674221"/>
                </a:cubicBezTo>
                <a:lnTo>
                  <a:pt x="623772" y="1676176"/>
                </a:lnTo>
                <a:lnTo>
                  <a:pt x="620481" y="1641360"/>
                </a:lnTo>
                <a:cubicBezTo>
                  <a:pt x="620481" y="1630062"/>
                  <a:pt x="625348" y="1618764"/>
                  <a:pt x="615612" y="1607466"/>
                </a:cubicBezTo>
                <a:cubicBezTo>
                  <a:pt x="586406" y="1567924"/>
                  <a:pt x="605878" y="1539678"/>
                  <a:pt x="635084" y="1528380"/>
                </a:cubicBezTo>
                <a:cubicBezTo>
                  <a:pt x="674025" y="1517081"/>
                  <a:pt x="669158" y="1494486"/>
                  <a:pt x="664290" y="1460593"/>
                </a:cubicBezTo>
                <a:cubicBezTo>
                  <a:pt x="649687" y="1404102"/>
                  <a:pt x="630216" y="1347612"/>
                  <a:pt x="625348" y="1296771"/>
                </a:cubicBezTo>
                <a:cubicBezTo>
                  <a:pt x="625348" y="1228983"/>
                  <a:pt x="610745" y="1161195"/>
                  <a:pt x="620481" y="1093407"/>
                </a:cubicBezTo>
                <a:cubicBezTo>
                  <a:pt x="620481" y="1076460"/>
                  <a:pt x="630216" y="1053865"/>
                  <a:pt x="605878" y="1031269"/>
                </a:cubicBezTo>
                <a:cubicBezTo>
                  <a:pt x="591274" y="1019971"/>
                  <a:pt x="610745" y="980428"/>
                  <a:pt x="639951" y="969130"/>
                </a:cubicBezTo>
                <a:cubicBezTo>
                  <a:pt x="693497" y="946534"/>
                  <a:pt x="693497" y="946534"/>
                  <a:pt x="703232" y="878746"/>
                </a:cubicBezTo>
                <a:cubicBezTo>
                  <a:pt x="732438" y="923937"/>
                  <a:pt x="761644" y="969130"/>
                  <a:pt x="790851" y="1019971"/>
                </a:cubicBezTo>
                <a:cubicBezTo>
                  <a:pt x="805454" y="940884"/>
                  <a:pt x="781115" y="861799"/>
                  <a:pt x="829792" y="799660"/>
                </a:cubicBezTo>
                <a:cubicBezTo>
                  <a:pt x="873602" y="884395"/>
                  <a:pt x="929581" y="922526"/>
                  <a:pt x="992861" y="934530"/>
                </a:cubicBezTo>
                <a:lnTo>
                  <a:pt x="1028297" y="937745"/>
                </a:lnTo>
                <a:lnTo>
                  <a:pt x="1015975" y="875595"/>
                </a:lnTo>
                <a:cubicBezTo>
                  <a:pt x="1015975" y="807807"/>
                  <a:pt x="1001372" y="740019"/>
                  <a:pt x="1011108" y="672231"/>
                </a:cubicBezTo>
                <a:cubicBezTo>
                  <a:pt x="1011108" y="655284"/>
                  <a:pt x="1020843" y="632688"/>
                  <a:pt x="996504" y="610092"/>
                </a:cubicBezTo>
                <a:cubicBezTo>
                  <a:pt x="981901" y="598794"/>
                  <a:pt x="1001372" y="559251"/>
                  <a:pt x="1030578" y="547953"/>
                </a:cubicBezTo>
                <a:cubicBezTo>
                  <a:pt x="1084124" y="525357"/>
                  <a:pt x="1084124" y="525357"/>
                  <a:pt x="1093859" y="457569"/>
                </a:cubicBezTo>
                <a:cubicBezTo>
                  <a:pt x="1123065" y="502761"/>
                  <a:pt x="1152271" y="547953"/>
                  <a:pt x="1181478" y="598794"/>
                </a:cubicBezTo>
                <a:cubicBezTo>
                  <a:pt x="1196081" y="519707"/>
                  <a:pt x="1171742" y="440622"/>
                  <a:pt x="1220420" y="378483"/>
                </a:cubicBezTo>
                <a:cubicBezTo>
                  <a:pt x="1308038" y="547953"/>
                  <a:pt x="1444335" y="531006"/>
                  <a:pt x="1590367" y="491462"/>
                </a:cubicBezTo>
                <a:cubicBezTo>
                  <a:pt x="1712061" y="457569"/>
                  <a:pt x="1751001" y="468866"/>
                  <a:pt x="1848356" y="525357"/>
                </a:cubicBezTo>
                <a:cubicBezTo>
                  <a:pt x="1862960" y="508410"/>
                  <a:pt x="1848356" y="468866"/>
                  <a:pt x="1858092" y="468866"/>
                </a:cubicBezTo>
                <a:cubicBezTo>
                  <a:pt x="1882431" y="457569"/>
                  <a:pt x="1882431" y="440622"/>
                  <a:pt x="1887299" y="418026"/>
                </a:cubicBezTo>
                <a:cubicBezTo>
                  <a:pt x="1892166" y="389781"/>
                  <a:pt x="1897034" y="361536"/>
                  <a:pt x="1901902" y="321993"/>
                </a:cubicBezTo>
                <a:cubicBezTo>
                  <a:pt x="1926240" y="355887"/>
                  <a:pt x="1926240" y="395430"/>
                  <a:pt x="1940843" y="423675"/>
                </a:cubicBezTo>
                <a:cubicBezTo>
                  <a:pt x="1950579" y="451920"/>
                  <a:pt x="1945712" y="491462"/>
                  <a:pt x="1974918" y="531006"/>
                </a:cubicBezTo>
                <a:cubicBezTo>
                  <a:pt x="1974918" y="474516"/>
                  <a:pt x="1979785" y="434972"/>
                  <a:pt x="1974918" y="395430"/>
                </a:cubicBezTo>
                <a:cubicBezTo>
                  <a:pt x="1970050" y="355887"/>
                  <a:pt x="1984653" y="344589"/>
                  <a:pt x="2013859" y="350237"/>
                </a:cubicBezTo>
                <a:cubicBezTo>
                  <a:pt x="2057668" y="350237"/>
                  <a:pt x="2091743" y="378483"/>
                  <a:pt x="2125816" y="395430"/>
                </a:cubicBezTo>
                <a:cubicBezTo>
                  <a:pt x="2179362" y="423675"/>
                  <a:pt x="2228039" y="446271"/>
                  <a:pt x="2271849" y="389781"/>
                </a:cubicBezTo>
                <a:cubicBezTo>
                  <a:pt x="2296187" y="468866"/>
                  <a:pt x="2325393" y="463218"/>
                  <a:pt x="2393541" y="372834"/>
                </a:cubicBezTo>
                <a:cubicBezTo>
                  <a:pt x="2408144" y="434972"/>
                  <a:pt x="2461690" y="468866"/>
                  <a:pt x="2486029" y="525357"/>
                </a:cubicBezTo>
                <a:cubicBezTo>
                  <a:pt x="2510367" y="581847"/>
                  <a:pt x="2495764" y="643986"/>
                  <a:pt x="2500631" y="711773"/>
                </a:cubicBezTo>
                <a:cubicBezTo>
                  <a:pt x="2544442" y="694827"/>
                  <a:pt x="2529838" y="649635"/>
                  <a:pt x="2529838" y="621390"/>
                </a:cubicBezTo>
                <a:cubicBezTo>
                  <a:pt x="2529838" y="570549"/>
                  <a:pt x="2520103" y="525357"/>
                  <a:pt x="2583383" y="531006"/>
                </a:cubicBezTo>
                <a:cubicBezTo>
                  <a:pt x="2602854" y="536655"/>
                  <a:pt x="2612589" y="514059"/>
                  <a:pt x="2627192" y="502761"/>
                </a:cubicBezTo>
                <a:cubicBezTo>
                  <a:pt x="2646663" y="491462"/>
                  <a:pt x="2632060" y="434972"/>
                  <a:pt x="2671002" y="446271"/>
                </a:cubicBezTo>
                <a:cubicBezTo>
                  <a:pt x="2748886" y="468866"/>
                  <a:pt x="2855976" y="395430"/>
                  <a:pt x="2904653" y="519707"/>
                </a:cubicBezTo>
                <a:cubicBezTo>
                  <a:pt x="3006875" y="463218"/>
                  <a:pt x="2948462" y="372834"/>
                  <a:pt x="2943594" y="288099"/>
                </a:cubicBezTo>
                <a:cubicBezTo>
                  <a:pt x="2997140" y="305046"/>
                  <a:pt x="3050685" y="310695"/>
                  <a:pt x="3040949" y="395430"/>
                </a:cubicBezTo>
                <a:cubicBezTo>
                  <a:pt x="3036082" y="406728"/>
                  <a:pt x="3045817" y="429324"/>
                  <a:pt x="3065287" y="429324"/>
                </a:cubicBezTo>
                <a:cubicBezTo>
                  <a:pt x="3079891" y="429324"/>
                  <a:pt x="3089627" y="418026"/>
                  <a:pt x="3094495" y="406728"/>
                </a:cubicBezTo>
                <a:cubicBezTo>
                  <a:pt x="3099362" y="389781"/>
                  <a:pt x="3104229" y="378483"/>
                  <a:pt x="3109098" y="361536"/>
                </a:cubicBezTo>
                <a:cubicBezTo>
                  <a:pt x="3113965" y="361536"/>
                  <a:pt x="3113965" y="361536"/>
                  <a:pt x="3113965" y="361536"/>
                </a:cubicBezTo>
                <a:cubicBezTo>
                  <a:pt x="3118833" y="361536"/>
                  <a:pt x="3118833" y="361536"/>
                  <a:pt x="3118833" y="361536"/>
                </a:cubicBezTo>
                <a:cubicBezTo>
                  <a:pt x="3118833" y="389781"/>
                  <a:pt x="3113965" y="423675"/>
                  <a:pt x="3133436" y="451920"/>
                </a:cubicBezTo>
                <a:cubicBezTo>
                  <a:pt x="3157775" y="440622"/>
                  <a:pt x="3152907" y="406728"/>
                  <a:pt x="3162641" y="389781"/>
                </a:cubicBezTo>
                <a:cubicBezTo>
                  <a:pt x="3167510" y="389781"/>
                  <a:pt x="3177246" y="389781"/>
                  <a:pt x="3182113" y="389781"/>
                </a:cubicBezTo>
                <a:cubicBezTo>
                  <a:pt x="3182113" y="412377"/>
                  <a:pt x="3186980" y="434972"/>
                  <a:pt x="3186980" y="457569"/>
                </a:cubicBezTo>
                <a:cubicBezTo>
                  <a:pt x="3186980" y="491462"/>
                  <a:pt x="3206452" y="491462"/>
                  <a:pt x="3225922" y="491462"/>
                </a:cubicBezTo>
                <a:cubicBezTo>
                  <a:pt x="3250262" y="491462"/>
                  <a:pt x="3240525" y="468866"/>
                  <a:pt x="3240525" y="451920"/>
                </a:cubicBezTo>
                <a:cubicBezTo>
                  <a:pt x="3240525" y="434972"/>
                  <a:pt x="3240525" y="412377"/>
                  <a:pt x="3235657" y="389781"/>
                </a:cubicBezTo>
                <a:cubicBezTo>
                  <a:pt x="3225922" y="305046"/>
                  <a:pt x="3225922" y="305046"/>
                  <a:pt x="3303806" y="321993"/>
                </a:cubicBezTo>
                <a:cubicBezTo>
                  <a:pt x="3406028" y="344589"/>
                  <a:pt x="3503383" y="401079"/>
                  <a:pt x="3610472" y="418026"/>
                </a:cubicBezTo>
                <a:cubicBezTo>
                  <a:pt x="3625075" y="423675"/>
                  <a:pt x="3644547" y="429324"/>
                  <a:pt x="3659149" y="423675"/>
                </a:cubicBezTo>
                <a:cubicBezTo>
                  <a:pt x="3693223" y="423675"/>
                  <a:pt x="3707826" y="429324"/>
                  <a:pt x="3712693" y="474516"/>
                </a:cubicBezTo>
                <a:cubicBezTo>
                  <a:pt x="3712693" y="519707"/>
                  <a:pt x="3746768" y="531006"/>
                  <a:pt x="3780843" y="531006"/>
                </a:cubicBezTo>
                <a:cubicBezTo>
                  <a:pt x="3785709" y="440622"/>
                  <a:pt x="3766239" y="350237"/>
                  <a:pt x="3771106" y="254205"/>
                </a:cubicBezTo>
                <a:cubicBezTo>
                  <a:pt x="3795445" y="305046"/>
                  <a:pt x="3800313" y="355887"/>
                  <a:pt x="3824651" y="406728"/>
                </a:cubicBezTo>
                <a:cubicBezTo>
                  <a:pt x="3844123" y="446271"/>
                  <a:pt x="3858725" y="440622"/>
                  <a:pt x="3873329" y="401079"/>
                </a:cubicBezTo>
                <a:cubicBezTo>
                  <a:pt x="3883064" y="378483"/>
                  <a:pt x="3897668" y="350237"/>
                  <a:pt x="3902535" y="321993"/>
                </a:cubicBezTo>
                <a:cubicBezTo>
                  <a:pt x="3926874" y="203364"/>
                  <a:pt x="3936610" y="197714"/>
                  <a:pt x="4024227" y="265504"/>
                </a:cubicBezTo>
                <a:cubicBezTo>
                  <a:pt x="4053434" y="214661"/>
                  <a:pt x="4058303" y="209013"/>
                  <a:pt x="4063170" y="107331"/>
                </a:cubicBezTo>
                <a:cubicBezTo>
                  <a:pt x="4102112" y="107331"/>
                  <a:pt x="4121583" y="152523"/>
                  <a:pt x="4155657" y="158172"/>
                </a:cubicBezTo>
                <a:cubicBezTo>
                  <a:pt x="4131318" y="192066"/>
                  <a:pt x="4111847" y="231609"/>
                  <a:pt x="4126451" y="271152"/>
                </a:cubicBezTo>
                <a:cubicBezTo>
                  <a:pt x="4155657" y="321993"/>
                  <a:pt x="4199466" y="350237"/>
                  <a:pt x="4253013" y="333290"/>
                </a:cubicBezTo>
                <a:cubicBezTo>
                  <a:pt x="4233540" y="276801"/>
                  <a:pt x="4282218" y="231609"/>
                  <a:pt x="4282218" y="180768"/>
                </a:cubicBezTo>
                <a:cubicBezTo>
                  <a:pt x="4282218" y="163822"/>
                  <a:pt x="4301689" y="169470"/>
                  <a:pt x="4301689" y="186417"/>
                </a:cubicBezTo>
                <a:cubicBezTo>
                  <a:pt x="4306557" y="237258"/>
                  <a:pt x="4316292" y="282450"/>
                  <a:pt x="4296822" y="333290"/>
                </a:cubicBezTo>
                <a:cubicBezTo>
                  <a:pt x="4287085" y="367185"/>
                  <a:pt x="4316292" y="429324"/>
                  <a:pt x="4350366" y="429324"/>
                </a:cubicBezTo>
                <a:cubicBezTo>
                  <a:pt x="4403911" y="418026"/>
                  <a:pt x="4360101" y="384131"/>
                  <a:pt x="4360101" y="350237"/>
                </a:cubicBezTo>
                <a:cubicBezTo>
                  <a:pt x="4433118" y="350237"/>
                  <a:pt x="4501265" y="384131"/>
                  <a:pt x="4564545" y="418026"/>
                </a:cubicBezTo>
                <a:cubicBezTo>
                  <a:pt x="4579149" y="372834"/>
                  <a:pt x="4603487" y="327642"/>
                  <a:pt x="4652164" y="333290"/>
                </a:cubicBezTo>
                <a:cubicBezTo>
                  <a:pt x="4676503" y="333290"/>
                  <a:pt x="4700842" y="378483"/>
                  <a:pt x="4734916" y="367185"/>
                </a:cubicBezTo>
                <a:cubicBezTo>
                  <a:pt x="4739783" y="401079"/>
                  <a:pt x="4744652" y="434972"/>
                  <a:pt x="4749520" y="474516"/>
                </a:cubicBezTo>
                <a:cubicBezTo>
                  <a:pt x="4773857" y="463218"/>
                  <a:pt x="4764122" y="434972"/>
                  <a:pt x="4778725" y="412377"/>
                </a:cubicBezTo>
                <a:cubicBezTo>
                  <a:pt x="4778725" y="440622"/>
                  <a:pt x="4778725" y="463218"/>
                  <a:pt x="4778725" y="485813"/>
                </a:cubicBezTo>
                <a:cubicBezTo>
                  <a:pt x="4803065" y="457569"/>
                  <a:pt x="4827404" y="429324"/>
                  <a:pt x="4851741" y="406728"/>
                </a:cubicBezTo>
                <a:cubicBezTo>
                  <a:pt x="4871212" y="389781"/>
                  <a:pt x="4890684" y="378483"/>
                  <a:pt x="4910153" y="412377"/>
                </a:cubicBezTo>
                <a:cubicBezTo>
                  <a:pt x="4934492" y="446271"/>
                  <a:pt x="4963699" y="434972"/>
                  <a:pt x="4988038" y="412377"/>
                </a:cubicBezTo>
                <a:cubicBezTo>
                  <a:pt x="5007508" y="395430"/>
                  <a:pt x="5026979" y="378483"/>
                  <a:pt x="5046451" y="355887"/>
                </a:cubicBezTo>
                <a:cubicBezTo>
                  <a:pt x="5099996" y="305046"/>
                  <a:pt x="5099996" y="305046"/>
                  <a:pt x="5143805" y="361536"/>
                </a:cubicBezTo>
                <a:cubicBezTo>
                  <a:pt x="5158408" y="384131"/>
                  <a:pt x="5168144" y="412377"/>
                  <a:pt x="5192483" y="423675"/>
                </a:cubicBezTo>
                <a:cubicBezTo>
                  <a:pt x="5207085" y="412377"/>
                  <a:pt x="5197350" y="389781"/>
                  <a:pt x="5202218" y="372834"/>
                </a:cubicBezTo>
                <a:cubicBezTo>
                  <a:pt x="5207085" y="333290"/>
                  <a:pt x="5192483" y="276801"/>
                  <a:pt x="5255762" y="282450"/>
                </a:cubicBezTo>
                <a:cubicBezTo>
                  <a:pt x="5265498" y="282450"/>
                  <a:pt x="5280101" y="259854"/>
                  <a:pt x="5289837" y="242907"/>
                </a:cubicBezTo>
                <a:cubicBezTo>
                  <a:pt x="5314176" y="203364"/>
                  <a:pt x="5338513" y="163822"/>
                  <a:pt x="5362853" y="118629"/>
                </a:cubicBezTo>
                <a:cubicBezTo>
                  <a:pt x="5392059" y="152523"/>
                  <a:pt x="5392059" y="192066"/>
                  <a:pt x="5392059" y="231609"/>
                </a:cubicBezTo>
                <a:cubicBezTo>
                  <a:pt x="5392059" y="276801"/>
                  <a:pt x="5392059" y="316344"/>
                  <a:pt x="5396927" y="355887"/>
                </a:cubicBezTo>
                <a:cubicBezTo>
                  <a:pt x="5435869" y="288099"/>
                  <a:pt x="5411529" y="209013"/>
                  <a:pt x="5426134" y="141225"/>
                </a:cubicBezTo>
                <a:cubicBezTo>
                  <a:pt x="5445603" y="141225"/>
                  <a:pt x="5460208" y="158172"/>
                  <a:pt x="5455339" y="175119"/>
                </a:cubicBezTo>
                <a:cubicBezTo>
                  <a:pt x="5445603" y="265504"/>
                  <a:pt x="5460208" y="344589"/>
                  <a:pt x="5513752" y="412377"/>
                </a:cubicBezTo>
                <a:cubicBezTo>
                  <a:pt x="5518620" y="418026"/>
                  <a:pt x="5518620" y="423675"/>
                  <a:pt x="5518620" y="429324"/>
                </a:cubicBezTo>
                <a:cubicBezTo>
                  <a:pt x="5518620" y="497112"/>
                  <a:pt x="5562429" y="536655"/>
                  <a:pt x="5596503" y="593145"/>
                </a:cubicBezTo>
                <a:cubicBezTo>
                  <a:pt x="5606238" y="553602"/>
                  <a:pt x="5601371" y="519707"/>
                  <a:pt x="5601371" y="485813"/>
                </a:cubicBezTo>
                <a:cubicBezTo>
                  <a:pt x="5625710" y="497112"/>
                  <a:pt x="5625710" y="525357"/>
                  <a:pt x="5645180" y="542304"/>
                </a:cubicBezTo>
                <a:cubicBezTo>
                  <a:pt x="5669519" y="446271"/>
                  <a:pt x="5703593" y="361536"/>
                  <a:pt x="5757138" y="276801"/>
                </a:cubicBezTo>
                <a:cubicBezTo>
                  <a:pt x="5757138" y="321993"/>
                  <a:pt x="5757138" y="361536"/>
                  <a:pt x="5757138" y="406728"/>
                </a:cubicBezTo>
                <a:cubicBezTo>
                  <a:pt x="5796079" y="344589"/>
                  <a:pt x="5810683" y="384131"/>
                  <a:pt x="5830153" y="418026"/>
                </a:cubicBezTo>
                <a:cubicBezTo>
                  <a:pt x="5839889" y="434972"/>
                  <a:pt x="5839889" y="457569"/>
                  <a:pt x="5849625" y="474516"/>
                </a:cubicBezTo>
                <a:cubicBezTo>
                  <a:pt x="5852058" y="480165"/>
                  <a:pt x="5854492" y="488638"/>
                  <a:pt x="5858752" y="495699"/>
                </a:cubicBezTo>
                <a:lnTo>
                  <a:pt x="5865291" y="503073"/>
                </a:lnTo>
                <a:lnTo>
                  <a:pt x="5867886" y="494614"/>
                </a:lnTo>
                <a:lnTo>
                  <a:pt x="5870295" y="505793"/>
                </a:lnTo>
                <a:lnTo>
                  <a:pt x="5878831" y="508410"/>
                </a:lnTo>
                <a:cubicBezTo>
                  <a:pt x="5893434" y="502761"/>
                  <a:pt x="5903169" y="485813"/>
                  <a:pt x="5908038" y="468866"/>
                </a:cubicBezTo>
                <a:cubicBezTo>
                  <a:pt x="5917772" y="434972"/>
                  <a:pt x="5927508" y="395430"/>
                  <a:pt x="5922640" y="355887"/>
                </a:cubicBezTo>
                <a:cubicBezTo>
                  <a:pt x="5922640" y="321993"/>
                  <a:pt x="5951846" y="316344"/>
                  <a:pt x="5961582" y="327642"/>
                </a:cubicBezTo>
                <a:cubicBezTo>
                  <a:pt x="5995656" y="378483"/>
                  <a:pt x="6005392" y="321993"/>
                  <a:pt x="6010259" y="305046"/>
                </a:cubicBezTo>
                <a:cubicBezTo>
                  <a:pt x="6019995" y="282450"/>
                  <a:pt x="6034598" y="259854"/>
                  <a:pt x="6054069" y="242907"/>
                </a:cubicBezTo>
                <a:cubicBezTo>
                  <a:pt x="6063805" y="231609"/>
                  <a:pt x="6078408" y="225960"/>
                  <a:pt x="6093011" y="225960"/>
                </a:cubicBezTo>
                <a:cubicBezTo>
                  <a:pt x="6146556" y="237258"/>
                  <a:pt x="6156291" y="225960"/>
                  <a:pt x="6151423" y="163822"/>
                </a:cubicBezTo>
                <a:cubicBezTo>
                  <a:pt x="6146556" y="129928"/>
                  <a:pt x="6141688" y="96033"/>
                  <a:pt x="6136820" y="62139"/>
                </a:cubicBezTo>
                <a:cubicBezTo>
                  <a:pt x="6136820" y="45192"/>
                  <a:pt x="6127085" y="28245"/>
                  <a:pt x="6151423" y="11298"/>
                </a:cubicBezTo>
                <a:cubicBezTo>
                  <a:pt x="6156291" y="56490"/>
                  <a:pt x="6161159" y="96033"/>
                  <a:pt x="6166026" y="135576"/>
                </a:cubicBezTo>
                <a:cubicBezTo>
                  <a:pt x="6170895" y="180768"/>
                  <a:pt x="6175762" y="225960"/>
                  <a:pt x="6204968" y="259854"/>
                </a:cubicBezTo>
                <a:cubicBezTo>
                  <a:pt x="6239042" y="203364"/>
                  <a:pt x="6219572" y="129928"/>
                  <a:pt x="6258513" y="73437"/>
                </a:cubicBezTo>
                <a:cubicBezTo>
                  <a:pt x="6268249" y="112980"/>
                  <a:pt x="6277985" y="146874"/>
                  <a:pt x="6268249" y="186417"/>
                </a:cubicBezTo>
                <a:cubicBezTo>
                  <a:pt x="6258513" y="231609"/>
                  <a:pt x="6312058" y="231609"/>
                  <a:pt x="6331529" y="242907"/>
                </a:cubicBezTo>
                <a:cubicBezTo>
                  <a:pt x="6414281" y="276801"/>
                  <a:pt x="6424016" y="271152"/>
                  <a:pt x="6492164" y="152523"/>
                </a:cubicBezTo>
                <a:cubicBezTo>
                  <a:pt x="6511635" y="214661"/>
                  <a:pt x="6526238" y="259854"/>
                  <a:pt x="6487296" y="316344"/>
                </a:cubicBezTo>
                <a:cubicBezTo>
                  <a:pt x="6467825" y="344589"/>
                  <a:pt x="6453222" y="384131"/>
                  <a:pt x="6482429" y="423675"/>
                </a:cubicBezTo>
                <a:cubicBezTo>
                  <a:pt x="6501899" y="401079"/>
                  <a:pt x="6492164" y="378483"/>
                  <a:pt x="6492164" y="350237"/>
                </a:cubicBezTo>
                <a:cubicBezTo>
                  <a:pt x="6511635" y="361536"/>
                  <a:pt x="6540841" y="389781"/>
                  <a:pt x="6545709" y="333290"/>
                </a:cubicBezTo>
                <a:cubicBezTo>
                  <a:pt x="6545709" y="282450"/>
                  <a:pt x="6574915" y="265504"/>
                  <a:pt x="6618725" y="265504"/>
                </a:cubicBezTo>
                <a:cubicBezTo>
                  <a:pt x="6633328" y="276801"/>
                  <a:pt x="6613858" y="299396"/>
                  <a:pt x="6633328" y="316344"/>
                </a:cubicBezTo>
                <a:cubicBezTo>
                  <a:pt x="6643064" y="293748"/>
                  <a:pt x="6657667" y="276801"/>
                  <a:pt x="6667402" y="254205"/>
                </a:cubicBezTo>
                <a:cubicBezTo>
                  <a:pt x="6672270" y="259854"/>
                  <a:pt x="6677138" y="259854"/>
                  <a:pt x="6677138" y="259854"/>
                </a:cubicBezTo>
                <a:cubicBezTo>
                  <a:pt x="6686873" y="293748"/>
                  <a:pt x="6682005" y="350237"/>
                  <a:pt x="6716079" y="350237"/>
                </a:cubicBezTo>
                <a:cubicBezTo>
                  <a:pt x="6759889" y="350237"/>
                  <a:pt x="6750154" y="293748"/>
                  <a:pt x="6755021" y="259854"/>
                </a:cubicBezTo>
                <a:cubicBezTo>
                  <a:pt x="6769625" y="209013"/>
                  <a:pt x="6769625" y="152523"/>
                  <a:pt x="6789095" y="101682"/>
                </a:cubicBezTo>
                <a:cubicBezTo>
                  <a:pt x="6832905" y="124278"/>
                  <a:pt x="6779359" y="180768"/>
                  <a:pt x="6818302" y="203364"/>
                </a:cubicBezTo>
                <a:cubicBezTo>
                  <a:pt x="6828037" y="203364"/>
                  <a:pt x="6828037" y="192066"/>
                  <a:pt x="6828037" y="186417"/>
                </a:cubicBezTo>
                <a:cubicBezTo>
                  <a:pt x="6828037" y="101682"/>
                  <a:pt x="6852376" y="39543"/>
                  <a:pt x="6935127" y="28245"/>
                </a:cubicBezTo>
                <a:cubicBezTo>
                  <a:pt x="6944862" y="28245"/>
                  <a:pt x="6954598" y="16947"/>
                  <a:pt x="6964334" y="11298"/>
                </a:cubicBezTo>
                <a:cubicBezTo>
                  <a:pt x="6964334" y="16947"/>
                  <a:pt x="6964334" y="16947"/>
                  <a:pt x="6969201" y="16947"/>
                </a:cubicBezTo>
                <a:cubicBezTo>
                  <a:pt x="6939995" y="67788"/>
                  <a:pt x="6944862" y="118629"/>
                  <a:pt x="6969201" y="169470"/>
                </a:cubicBezTo>
                <a:cubicBezTo>
                  <a:pt x="6978937" y="186417"/>
                  <a:pt x="6983804" y="203364"/>
                  <a:pt x="6959465" y="203364"/>
                </a:cubicBezTo>
                <a:cubicBezTo>
                  <a:pt x="6944862" y="203364"/>
                  <a:pt x="6935127" y="209013"/>
                  <a:pt x="6939995" y="231609"/>
                </a:cubicBezTo>
                <a:cubicBezTo>
                  <a:pt x="6944862" y="248555"/>
                  <a:pt x="6954598" y="259854"/>
                  <a:pt x="6969201" y="265504"/>
                </a:cubicBezTo>
                <a:cubicBezTo>
                  <a:pt x="6983804" y="271152"/>
                  <a:pt x="6993539" y="259854"/>
                  <a:pt x="7003275" y="248555"/>
                </a:cubicBezTo>
                <a:cubicBezTo>
                  <a:pt x="7032482" y="209013"/>
                  <a:pt x="7047085" y="152523"/>
                  <a:pt x="7076291" y="107331"/>
                </a:cubicBezTo>
                <a:cubicBezTo>
                  <a:pt x="7076291" y="141225"/>
                  <a:pt x="7076291" y="175119"/>
                  <a:pt x="7076291" y="209013"/>
                </a:cubicBezTo>
                <a:cubicBezTo>
                  <a:pt x="7076291" y="242907"/>
                  <a:pt x="7071424" y="276801"/>
                  <a:pt x="7090894" y="310695"/>
                </a:cubicBezTo>
                <a:cubicBezTo>
                  <a:pt x="7188249" y="225960"/>
                  <a:pt x="7110365" y="107331"/>
                  <a:pt x="713470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80" tIns="34290" rIns="68580" bIns="34290" anchor="ctr">
            <a:noAutofit/>
          </a:bodyPr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440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74" r:id="rId2"/>
    <p:sldLayoutId id="2147483671" r:id="rId3"/>
    <p:sldLayoutId id="2147483655" r:id="rId4"/>
    <p:sldLayoutId id="2147483675" r:id="rId5"/>
    <p:sldLayoutId id="2147483663" r:id="rId6"/>
    <p:sldLayoutId id="2147483665" r:id="rId7"/>
    <p:sldLayoutId id="2147483677" r:id="rId8"/>
    <p:sldLayoutId id="2147483666" r:id="rId9"/>
    <p:sldLayoutId id="2147483676" r:id="rId10"/>
    <p:sldLayoutId id="2147483664" r:id="rId11"/>
    <p:sldLayoutId id="2147483669" r:id="rId12"/>
    <p:sldLayoutId id="2147483673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oogleslidesthemes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2"/>
          </p:cNvPr>
          <p:cNvSpPr txBox="1"/>
          <p:nvPr/>
        </p:nvSpPr>
        <p:spPr>
          <a:xfrm>
            <a:off x="179512" y="2715766"/>
            <a:ext cx="47525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http://www.Sample.com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GOOGLE SLIDES THEMES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Your Text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6" name="Picture 2" descr="D:\Projects\Work Flow\PNG\2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55726"/>
            <a:ext cx="4171906" cy="262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306876-491C-4FF4-A133-F6784DEB662B}"/>
              </a:ext>
            </a:extLst>
          </p:cNvPr>
          <p:cNvSpPr txBox="1"/>
          <p:nvPr/>
        </p:nvSpPr>
        <p:spPr>
          <a:xfrm>
            <a:off x="539552" y="1349355"/>
            <a:ext cx="8070279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I hope and I believe that this Template will your Time, Money and Reputation.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 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306876-491C-4FF4-A133-F6784DEB662B}"/>
              </a:ext>
            </a:extLst>
          </p:cNvPr>
          <p:cNvSpPr txBox="1"/>
          <p:nvPr/>
        </p:nvSpPr>
        <p:spPr>
          <a:xfrm>
            <a:off x="4716016" y="2139702"/>
            <a:ext cx="338437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514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6DF5C207-4E9F-4443-A6C8-630E86FF12AB}"/>
              </a:ext>
            </a:extLst>
          </p:cNvPr>
          <p:cNvSpPr/>
          <p:nvPr/>
        </p:nvSpPr>
        <p:spPr>
          <a:xfrm>
            <a:off x="539552" y="2677785"/>
            <a:ext cx="3798816" cy="1196520"/>
          </a:xfrm>
          <a:prstGeom prst="roundRect">
            <a:avLst>
              <a:gd name="adj" fmla="val 12448"/>
            </a:avLst>
          </a:prstGeom>
          <a:noFill/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ounded Rectangle 14">
            <a:extLst>
              <a:ext uri="{FF2B5EF4-FFF2-40B4-BE49-F238E27FC236}">
                <a16:creationId xmlns:a16="http://schemas.microsoft.com/office/drawing/2014/main" id="{1D8E4C5A-BA54-46B2-8370-A8BBDFAE9D0E}"/>
              </a:ext>
            </a:extLst>
          </p:cNvPr>
          <p:cNvSpPr/>
          <p:nvPr/>
        </p:nvSpPr>
        <p:spPr>
          <a:xfrm>
            <a:off x="4833410" y="2677785"/>
            <a:ext cx="3820457" cy="1196520"/>
          </a:xfrm>
          <a:prstGeom prst="roundRect">
            <a:avLst>
              <a:gd name="adj" fmla="val 12448"/>
            </a:avLst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F3E906-CE47-43AB-B731-A71C64B991A3}"/>
              </a:ext>
            </a:extLst>
          </p:cNvPr>
          <p:cNvSpPr txBox="1"/>
          <p:nvPr/>
        </p:nvSpPr>
        <p:spPr>
          <a:xfrm>
            <a:off x="2531933" y="268161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60%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0BA2B5-A2C1-4982-A59E-82D83DA85D55}"/>
              </a:ext>
            </a:extLst>
          </p:cNvPr>
          <p:cNvSpPr txBox="1"/>
          <p:nvPr/>
        </p:nvSpPr>
        <p:spPr>
          <a:xfrm>
            <a:off x="6768418" y="2662904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tx2"/>
                </a:solidFill>
                <a:cs typeface="Arial" pitchFamily="34" charset="0"/>
              </a:rPr>
              <a:t>30%</a:t>
            </a:r>
            <a:endParaRPr lang="ko-KR" altLang="en-US" sz="36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02D27A-6F9A-4B8E-AAAD-2CC810B89371}"/>
              </a:ext>
            </a:extLst>
          </p:cNvPr>
          <p:cNvSpPr txBox="1"/>
          <p:nvPr/>
        </p:nvSpPr>
        <p:spPr>
          <a:xfrm>
            <a:off x="649305" y="3292842"/>
            <a:ext cx="3521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90000"/>
                    <a:lumOff val="10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90000"/>
                  <a:lumOff val="10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ECDB95-F155-4258-A69E-DCBAC232DBFC}"/>
              </a:ext>
            </a:extLst>
          </p:cNvPr>
          <p:cNvSpPr txBox="1"/>
          <p:nvPr/>
        </p:nvSpPr>
        <p:spPr>
          <a:xfrm>
            <a:off x="5001114" y="3337506"/>
            <a:ext cx="3541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90000"/>
                    <a:lumOff val="10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90000"/>
                  <a:lumOff val="10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8B76D7-B9A9-48E1-8F4F-FB3154775BB0}"/>
              </a:ext>
            </a:extLst>
          </p:cNvPr>
          <p:cNvSpPr txBox="1"/>
          <p:nvPr/>
        </p:nvSpPr>
        <p:spPr>
          <a:xfrm>
            <a:off x="1566430" y="1059582"/>
            <a:ext cx="65339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</a:t>
            </a:r>
          </a:p>
        </p:txBody>
      </p:sp>
      <p:sp>
        <p:nvSpPr>
          <p:cNvPr id="16" name="Trapezoid 13">
            <a:extLst>
              <a:ext uri="{FF2B5EF4-FFF2-40B4-BE49-F238E27FC236}">
                <a16:creationId xmlns:a16="http://schemas.microsoft.com/office/drawing/2014/main" id="{AFC9F445-F5C7-453E-8BD3-E22CEC48B08D}"/>
              </a:ext>
            </a:extLst>
          </p:cNvPr>
          <p:cNvSpPr/>
          <p:nvPr/>
        </p:nvSpPr>
        <p:spPr>
          <a:xfrm>
            <a:off x="1642809" y="2835166"/>
            <a:ext cx="436405" cy="369007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" name="Rounded Rectangle 6">
            <a:extLst>
              <a:ext uri="{FF2B5EF4-FFF2-40B4-BE49-F238E27FC236}">
                <a16:creationId xmlns:a16="http://schemas.microsoft.com/office/drawing/2014/main" id="{D019F87B-C184-4527-8F7B-C6A545DA36A4}"/>
              </a:ext>
            </a:extLst>
          </p:cNvPr>
          <p:cNvSpPr/>
          <p:nvPr/>
        </p:nvSpPr>
        <p:spPr>
          <a:xfrm>
            <a:off x="5917563" y="2836848"/>
            <a:ext cx="418539" cy="425524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753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Projects\Work Flow\PNG\25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652" y="2295936"/>
            <a:ext cx="3394348" cy="284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6" name="Group 35">
            <a:extLst>
              <a:ext uri="{FF2B5EF4-FFF2-40B4-BE49-F238E27FC236}">
                <a16:creationId xmlns:a16="http://schemas.microsoft.com/office/drawing/2014/main" id="{673F77F2-271E-4BAE-876C-EBB59CF436F0}"/>
              </a:ext>
            </a:extLst>
          </p:cNvPr>
          <p:cNvGrpSpPr/>
          <p:nvPr/>
        </p:nvGrpSpPr>
        <p:grpSpPr>
          <a:xfrm>
            <a:off x="323528" y="1347614"/>
            <a:ext cx="7587524" cy="1397496"/>
            <a:chOff x="356293" y="3271893"/>
            <a:chExt cx="2645972" cy="139749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EFFD106-4C51-46D3-BC88-7243C092D894}"/>
                </a:ext>
              </a:extLst>
            </p:cNvPr>
            <p:cNvSpPr txBox="1"/>
            <p:nvPr/>
          </p:nvSpPr>
          <p:spPr>
            <a:xfrm>
              <a:off x="356293" y="3271893"/>
              <a:ext cx="26459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rgbClr val="0070C0"/>
                  </a:solidFill>
                  <a:cs typeface="Arial" pitchFamily="34" charset="0"/>
                </a:rPr>
                <a:t>Simply Impress Your Audience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ACB37E6-B457-415B-A1D4-CA2BD3735575}"/>
                </a:ext>
              </a:extLst>
            </p:cNvPr>
            <p:cNvSpPr txBox="1"/>
            <p:nvPr/>
          </p:nvSpPr>
          <p:spPr>
            <a:xfrm>
              <a:off x="356293" y="3653726"/>
              <a:ext cx="26459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  <a:r>
                <a:rPr lang="ko-KR" altLang="en-US" sz="1200" dirty="0"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30">
            <a:extLst>
              <a:ext uri="{FF2B5EF4-FFF2-40B4-BE49-F238E27FC236}">
                <a16:creationId xmlns:a16="http://schemas.microsoft.com/office/drawing/2014/main" id="{66929719-1006-4FA1-AA60-AAA3F53B21C4}"/>
              </a:ext>
            </a:extLst>
          </p:cNvPr>
          <p:cNvGrpSpPr/>
          <p:nvPr/>
        </p:nvGrpSpPr>
        <p:grpSpPr>
          <a:xfrm>
            <a:off x="1402258" y="2859782"/>
            <a:ext cx="3097734" cy="923330"/>
            <a:chOff x="2551705" y="4283314"/>
            <a:chExt cx="2357003" cy="9233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AA7FAC-F679-4E09-B09A-7A75389461FA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DE666AB-27F3-4AC2-8421-DC65F9A599C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Chevron 2">
            <a:extLst>
              <a:ext uri="{FF2B5EF4-FFF2-40B4-BE49-F238E27FC236}">
                <a16:creationId xmlns:a16="http://schemas.microsoft.com/office/drawing/2014/main" id="{C5BE3DB3-54CA-436A-BEFB-56FDA97445DE}"/>
              </a:ext>
            </a:extLst>
          </p:cNvPr>
          <p:cNvSpPr/>
          <p:nvPr/>
        </p:nvSpPr>
        <p:spPr>
          <a:xfrm rot="5400000">
            <a:off x="939483" y="2958916"/>
            <a:ext cx="383815" cy="378971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3" name="Group 30">
            <a:extLst>
              <a:ext uri="{FF2B5EF4-FFF2-40B4-BE49-F238E27FC236}">
                <a16:creationId xmlns:a16="http://schemas.microsoft.com/office/drawing/2014/main" id="{66929719-1006-4FA1-AA60-AAA3F53B21C4}"/>
              </a:ext>
            </a:extLst>
          </p:cNvPr>
          <p:cNvGrpSpPr/>
          <p:nvPr/>
        </p:nvGrpSpPr>
        <p:grpSpPr>
          <a:xfrm>
            <a:off x="1359945" y="3880668"/>
            <a:ext cx="3097734" cy="923330"/>
            <a:chOff x="2551705" y="4283314"/>
            <a:chExt cx="2357003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4AA7FAC-F679-4E09-B09A-7A75389461FA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DE666AB-27F3-4AC2-8421-DC65F9A599C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Chevron 2">
            <a:extLst>
              <a:ext uri="{FF2B5EF4-FFF2-40B4-BE49-F238E27FC236}">
                <a16:creationId xmlns:a16="http://schemas.microsoft.com/office/drawing/2014/main" id="{C5BE3DB3-54CA-436A-BEFB-56FDA97445DE}"/>
              </a:ext>
            </a:extLst>
          </p:cNvPr>
          <p:cNvSpPr/>
          <p:nvPr/>
        </p:nvSpPr>
        <p:spPr>
          <a:xfrm rot="5400000">
            <a:off x="897170" y="3979802"/>
            <a:ext cx="383815" cy="378971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135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42" name="Chart 41">
            <a:extLst>
              <a:ext uri="{FF2B5EF4-FFF2-40B4-BE49-F238E27FC236}">
                <a16:creationId xmlns:a16="http://schemas.microsoft.com/office/drawing/2014/main" id="{C2CD0BA5-5F67-4F24-B188-F699D3E153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2625688"/>
              </p:ext>
            </p:extLst>
          </p:nvPr>
        </p:nvGraphicFramePr>
        <p:xfrm>
          <a:off x="251520" y="915566"/>
          <a:ext cx="694352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3" name="Group 42">
            <a:extLst>
              <a:ext uri="{FF2B5EF4-FFF2-40B4-BE49-F238E27FC236}">
                <a16:creationId xmlns:a16="http://schemas.microsoft.com/office/drawing/2014/main" id="{B67BAC45-6CC7-40A8-80DC-D80350253226}"/>
              </a:ext>
            </a:extLst>
          </p:cNvPr>
          <p:cNvGrpSpPr/>
          <p:nvPr/>
        </p:nvGrpSpPr>
        <p:grpSpPr>
          <a:xfrm>
            <a:off x="755576" y="3850290"/>
            <a:ext cx="5371602" cy="758634"/>
            <a:chOff x="3501215" y="2000094"/>
            <a:chExt cx="4031191" cy="758634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F3A795F-CF6F-46F9-909C-925C4150CFD5}"/>
                </a:ext>
              </a:extLst>
            </p:cNvPr>
            <p:cNvSpPr txBox="1"/>
            <p:nvPr/>
          </p:nvSpPr>
          <p:spPr>
            <a:xfrm>
              <a:off x="3507646" y="2297063"/>
              <a:ext cx="40247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E63A3E6-C19A-4D07-AC2F-80A5785372DF}"/>
                </a:ext>
              </a:extLst>
            </p:cNvPr>
            <p:cNvSpPr txBox="1"/>
            <p:nvPr/>
          </p:nvSpPr>
          <p:spPr>
            <a:xfrm>
              <a:off x="3501215" y="2000094"/>
              <a:ext cx="40298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A0F8DB5-C128-4C77-924B-A07360F08147}"/>
              </a:ext>
            </a:extLst>
          </p:cNvPr>
          <p:cNvGrpSpPr/>
          <p:nvPr/>
        </p:nvGrpSpPr>
        <p:grpSpPr>
          <a:xfrm>
            <a:off x="7236296" y="1347614"/>
            <a:ext cx="1761331" cy="758741"/>
            <a:chOff x="203895" y="3409836"/>
            <a:chExt cx="1761331" cy="758741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5411621-6B11-4EE8-BF31-EF945619EB10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4"/>
                  </a:solidFill>
                  <a:ea typeface="FZShuTi" pitchFamily="2" charset="-122"/>
                  <a:cs typeface="Arial" pitchFamily="34" charset="0"/>
                </a:rPr>
                <a:t>A</a:t>
              </a:r>
              <a:endParaRPr lang="ko-KR" altLang="en-US" sz="28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4439E4E-EBB7-4D62-9320-68BF98BD869A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6079D87-5D3F-462B-8B41-3523CE224FCA}"/>
              </a:ext>
            </a:extLst>
          </p:cNvPr>
          <p:cNvGrpSpPr/>
          <p:nvPr/>
        </p:nvGrpSpPr>
        <p:grpSpPr>
          <a:xfrm>
            <a:off x="7236295" y="2427734"/>
            <a:ext cx="1761331" cy="758741"/>
            <a:chOff x="203895" y="3409836"/>
            <a:chExt cx="1761331" cy="758741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2CBC887-1236-45D6-8781-4E53A638D321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rgbClr val="0070C0"/>
                  </a:solidFill>
                  <a:ea typeface="FZShuTi" pitchFamily="2" charset="-122"/>
                  <a:cs typeface="Arial" pitchFamily="34" charset="0"/>
                </a:rPr>
                <a:t>B</a:t>
              </a:r>
              <a:endParaRPr lang="ko-KR" altLang="en-US" sz="28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7D7CD16-3B75-41FC-95E5-9F586D7DBF97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0070C0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7894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Snip Single Corner Rectangle 1">
            <a:extLst>
              <a:ext uri="{FF2B5EF4-FFF2-40B4-BE49-F238E27FC236}">
                <a16:creationId xmlns:a16="http://schemas.microsoft.com/office/drawing/2014/main" id="{81137DEF-22DF-4E4F-94D8-F6E61DC597D4}"/>
              </a:ext>
            </a:extLst>
          </p:cNvPr>
          <p:cNvSpPr/>
          <p:nvPr/>
        </p:nvSpPr>
        <p:spPr>
          <a:xfrm>
            <a:off x="467544" y="907532"/>
            <a:ext cx="3887904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Snip Single Corner Rectangle 2">
            <a:extLst>
              <a:ext uri="{FF2B5EF4-FFF2-40B4-BE49-F238E27FC236}">
                <a16:creationId xmlns:a16="http://schemas.microsoft.com/office/drawing/2014/main" id="{6E1E9BF7-603F-4889-85C9-C9DE8BA3A5B2}"/>
              </a:ext>
            </a:extLst>
          </p:cNvPr>
          <p:cNvSpPr/>
          <p:nvPr/>
        </p:nvSpPr>
        <p:spPr>
          <a:xfrm flipH="1">
            <a:off x="4824012" y="907532"/>
            <a:ext cx="3904688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Snip Single Corner Rectangle 3">
            <a:extLst>
              <a:ext uri="{FF2B5EF4-FFF2-40B4-BE49-F238E27FC236}">
                <a16:creationId xmlns:a16="http://schemas.microsoft.com/office/drawing/2014/main" id="{07C06604-9826-43DA-BDAB-3C6D1D9A4F66}"/>
              </a:ext>
            </a:extLst>
          </p:cNvPr>
          <p:cNvSpPr/>
          <p:nvPr/>
        </p:nvSpPr>
        <p:spPr>
          <a:xfrm flipV="1">
            <a:off x="467544" y="3058273"/>
            <a:ext cx="3887904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Snip Single Corner Rectangle 4">
            <a:extLst>
              <a:ext uri="{FF2B5EF4-FFF2-40B4-BE49-F238E27FC236}">
                <a16:creationId xmlns:a16="http://schemas.microsoft.com/office/drawing/2014/main" id="{F7C13A5F-C26B-451E-A141-61BB4B9653BE}"/>
              </a:ext>
            </a:extLst>
          </p:cNvPr>
          <p:cNvSpPr/>
          <p:nvPr/>
        </p:nvSpPr>
        <p:spPr>
          <a:xfrm flipH="1" flipV="1">
            <a:off x="4824012" y="3058273"/>
            <a:ext cx="3904688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E7414C-F994-4632-A06F-32CA0CD4994F}"/>
              </a:ext>
            </a:extLst>
          </p:cNvPr>
          <p:cNvSpPr txBox="1"/>
          <p:nvPr/>
        </p:nvSpPr>
        <p:spPr>
          <a:xfrm>
            <a:off x="3635896" y="771550"/>
            <a:ext cx="98834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rgbClr val="00B0F0"/>
                </a:solidFill>
                <a:cs typeface="Arial" pitchFamily="34" charset="0"/>
              </a:rPr>
              <a:t>1</a:t>
            </a:r>
            <a:endParaRPr lang="ko-KR" altLang="en-US" sz="4400" b="1" dirty="0">
              <a:solidFill>
                <a:srgbClr val="00B0F0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AB3F52-46D8-455D-ADA4-6266568A1F0B}"/>
              </a:ext>
            </a:extLst>
          </p:cNvPr>
          <p:cNvSpPr txBox="1"/>
          <p:nvPr/>
        </p:nvSpPr>
        <p:spPr>
          <a:xfrm>
            <a:off x="4572000" y="781017"/>
            <a:ext cx="98834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2</a:t>
            </a:r>
            <a:endParaRPr lang="ko-KR" altLang="en-US" sz="4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933342-1AE3-4002-BAAD-A871756A58E9}"/>
              </a:ext>
            </a:extLst>
          </p:cNvPr>
          <p:cNvSpPr txBox="1"/>
          <p:nvPr/>
        </p:nvSpPr>
        <p:spPr>
          <a:xfrm>
            <a:off x="3635896" y="4317160"/>
            <a:ext cx="98834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6"/>
                </a:solidFill>
                <a:cs typeface="Arial" pitchFamily="34" charset="0"/>
              </a:rPr>
              <a:t>3</a:t>
            </a:r>
            <a:endParaRPr lang="ko-KR" altLang="en-US" sz="60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610333-B10D-4066-961C-21F898BF8EE6}"/>
              </a:ext>
            </a:extLst>
          </p:cNvPr>
          <p:cNvSpPr txBox="1"/>
          <p:nvPr/>
        </p:nvSpPr>
        <p:spPr>
          <a:xfrm>
            <a:off x="4572000" y="4317160"/>
            <a:ext cx="98834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rgbClr val="00B0F0"/>
                </a:solidFill>
                <a:cs typeface="Arial" pitchFamily="34" charset="0"/>
              </a:rPr>
              <a:t>4</a:t>
            </a:r>
            <a:endParaRPr lang="ko-KR" altLang="en-US" sz="6000" b="1" dirty="0">
              <a:solidFill>
                <a:srgbClr val="00B0F0"/>
              </a:solidFill>
              <a:cs typeface="Arial" pitchFamily="34" charset="0"/>
            </a:endParaRPr>
          </a:p>
        </p:txBody>
      </p:sp>
      <p:grpSp>
        <p:nvGrpSpPr>
          <p:cNvPr id="14" name="Group 51">
            <a:extLst>
              <a:ext uri="{FF2B5EF4-FFF2-40B4-BE49-F238E27FC236}">
                <a16:creationId xmlns:a16="http://schemas.microsoft.com/office/drawing/2014/main" id="{3925DF22-7BCB-415E-8C5F-FC249E561F2B}"/>
              </a:ext>
            </a:extLst>
          </p:cNvPr>
          <p:cNvGrpSpPr/>
          <p:nvPr/>
        </p:nvGrpSpPr>
        <p:grpSpPr>
          <a:xfrm>
            <a:off x="699174" y="1154166"/>
            <a:ext cx="2936722" cy="1470776"/>
            <a:chOff x="270023" y="1638319"/>
            <a:chExt cx="2605242" cy="148548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A43D61E-61BA-463A-A292-D539EA245A5C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5D02C78-B123-4621-9CB5-B3DEA00D7754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59">
            <a:extLst>
              <a:ext uri="{FF2B5EF4-FFF2-40B4-BE49-F238E27FC236}">
                <a16:creationId xmlns:a16="http://schemas.microsoft.com/office/drawing/2014/main" id="{A4DFC738-8031-452B-8701-668FCCC4263C}"/>
              </a:ext>
            </a:extLst>
          </p:cNvPr>
          <p:cNvGrpSpPr/>
          <p:nvPr/>
        </p:nvGrpSpPr>
        <p:grpSpPr>
          <a:xfrm>
            <a:off x="699174" y="3262294"/>
            <a:ext cx="2936722" cy="1470776"/>
            <a:chOff x="270023" y="1638319"/>
            <a:chExt cx="2605242" cy="148548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5158FB6-25BC-496A-9C11-D2F095F5E6BC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0397B98-F3A5-4764-BC6D-325F72FFCE37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62">
            <a:extLst>
              <a:ext uri="{FF2B5EF4-FFF2-40B4-BE49-F238E27FC236}">
                <a16:creationId xmlns:a16="http://schemas.microsoft.com/office/drawing/2014/main" id="{91B02555-40DE-484D-A7AC-05018CFDBA36}"/>
              </a:ext>
            </a:extLst>
          </p:cNvPr>
          <p:cNvGrpSpPr/>
          <p:nvPr/>
        </p:nvGrpSpPr>
        <p:grpSpPr>
          <a:xfrm>
            <a:off x="5488340" y="1154166"/>
            <a:ext cx="2936722" cy="1470776"/>
            <a:chOff x="270023" y="1638319"/>
            <a:chExt cx="2605242" cy="148548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DCE5233-0D12-4A30-B22B-D6C4B35AD2C8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3AF67D6-8A8B-45A7-8281-79F99B6A8FE7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74">
            <a:extLst>
              <a:ext uri="{FF2B5EF4-FFF2-40B4-BE49-F238E27FC236}">
                <a16:creationId xmlns:a16="http://schemas.microsoft.com/office/drawing/2014/main" id="{E0ECEA75-50FF-4EE5-8BC7-C845DA6C5C2C}"/>
              </a:ext>
            </a:extLst>
          </p:cNvPr>
          <p:cNvGrpSpPr/>
          <p:nvPr/>
        </p:nvGrpSpPr>
        <p:grpSpPr>
          <a:xfrm>
            <a:off x="5492532" y="3262294"/>
            <a:ext cx="2936722" cy="1470776"/>
            <a:chOff x="270023" y="1638319"/>
            <a:chExt cx="2605242" cy="148548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984D6AD-D573-467D-983D-14087380E79B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4CB6202-BDB1-469A-9AB6-92FF7F7E85B7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4792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Rounded Rectangle 64">
            <a:extLst>
              <a:ext uri="{FF2B5EF4-FFF2-40B4-BE49-F238E27FC236}">
                <a16:creationId xmlns:a16="http://schemas.microsoft.com/office/drawing/2014/main" id="{E89F2E82-E7EE-4C9E-8597-98FAD43633DD}"/>
              </a:ext>
            </a:extLst>
          </p:cNvPr>
          <p:cNvSpPr/>
          <p:nvPr/>
        </p:nvSpPr>
        <p:spPr>
          <a:xfrm>
            <a:off x="802752" y="1491630"/>
            <a:ext cx="2152726" cy="3262960"/>
          </a:xfrm>
          <a:prstGeom prst="roundRect">
            <a:avLst>
              <a:gd name="adj" fmla="val 7734"/>
            </a:avLst>
          </a:prstGeom>
          <a:noFill/>
          <a:ln w="25400">
            <a:solidFill>
              <a:schemeClr val="accent2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0CEAE11-F733-418D-90FA-9BC61AEA23A5}"/>
              </a:ext>
            </a:extLst>
          </p:cNvPr>
          <p:cNvGrpSpPr/>
          <p:nvPr/>
        </p:nvGrpSpPr>
        <p:grpSpPr>
          <a:xfrm>
            <a:off x="1058024" y="2313534"/>
            <a:ext cx="1642180" cy="2255262"/>
            <a:chOff x="1077300" y="4004825"/>
            <a:chExt cx="1698908" cy="225526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A8A565F-9B05-422B-A324-51E9943213B0}"/>
                </a:ext>
              </a:extLst>
            </p:cNvPr>
            <p:cNvSpPr txBox="1"/>
            <p:nvPr/>
          </p:nvSpPr>
          <p:spPr>
            <a:xfrm>
              <a:off x="1077300" y="4004825"/>
              <a:ext cx="16989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A12232A-A513-4EDD-8F67-EE885CFE5C78}"/>
                </a:ext>
              </a:extLst>
            </p:cNvPr>
            <p:cNvSpPr txBox="1"/>
            <p:nvPr/>
          </p:nvSpPr>
          <p:spPr>
            <a:xfrm>
              <a:off x="1077300" y="4321095"/>
              <a:ext cx="169890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Easy to change colors, photos and Text.  </a:t>
              </a:r>
            </a:p>
          </p:txBody>
        </p:sp>
      </p:grpSp>
      <p:sp>
        <p:nvSpPr>
          <p:cNvPr id="14" name="Rounded Rectangle 71">
            <a:extLst>
              <a:ext uri="{FF2B5EF4-FFF2-40B4-BE49-F238E27FC236}">
                <a16:creationId xmlns:a16="http://schemas.microsoft.com/office/drawing/2014/main" id="{7D0BCF7D-5706-4743-9547-30B7A843D0E5}"/>
              </a:ext>
            </a:extLst>
          </p:cNvPr>
          <p:cNvSpPr/>
          <p:nvPr/>
        </p:nvSpPr>
        <p:spPr>
          <a:xfrm>
            <a:off x="3483220" y="1491630"/>
            <a:ext cx="2152726" cy="3262960"/>
          </a:xfrm>
          <a:prstGeom prst="roundRect">
            <a:avLst>
              <a:gd name="adj" fmla="val 7734"/>
            </a:avLst>
          </a:prstGeom>
          <a:noFill/>
          <a:ln w="25400">
            <a:solidFill>
              <a:schemeClr val="tx2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9DD8556-3A9F-4991-9C77-72416FF0C32A}"/>
              </a:ext>
            </a:extLst>
          </p:cNvPr>
          <p:cNvGrpSpPr/>
          <p:nvPr/>
        </p:nvGrpSpPr>
        <p:grpSpPr>
          <a:xfrm>
            <a:off x="3738493" y="2332930"/>
            <a:ext cx="1642180" cy="2235866"/>
            <a:chOff x="1077300" y="4004825"/>
            <a:chExt cx="1698908" cy="223586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D3730A5-8E44-4F94-9229-AC4402CCA01A}"/>
                </a:ext>
              </a:extLst>
            </p:cNvPr>
            <p:cNvSpPr txBox="1"/>
            <p:nvPr/>
          </p:nvSpPr>
          <p:spPr>
            <a:xfrm>
              <a:off x="1077300" y="4004825"/>
              <a:ext cx="16989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809E6C8-FD57-43A4-B647-BE328D503B61}"/>
                </a:ext>
              </a:extLst>
            </p:cNvPr>
            <p:cNvSpPr txBox="1"/>
            <p:nvPr/>
          </p:nvSpPr>
          <p:spPr>
            <a:xfrm>
              <a:off x="1079313" y="4301699"/>
              <a:ext cx="169689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Easy to change colors, photos and Text.  </a:t>
              </a:r>
            </a:p>
          </p:txBody>
        </p:sp>
      </p:grpSp>
      <p:sp>
        <p:nvSpPr>
          <p:cNvPr id="20" name="Rounded Rectangle 78">
            <a:extLst>
              <a:ext uri="{FF2B5EF4-FFF2-40B4-BE49-F238E27FC236}">
                <a16:creationId xmlns:a16="http://schemas.microsoft.com/office/drawing/2014/main" id="{676F6070-24AD-4D7E-802B-A6734E33582B}"/>
              </a:ext>
            </a:extLst>
          </p:cNvPr>
          <p:cNvSpPr/>
          <p:nvPr/>
        </p:nvSpPr>
        <p:spPr>
          <a:xfrm>
            <a:off x="6163690" y="1491630"/>
            <a:ext cx="2152726" cy="3262959"/>
          </a:xfrm>
          <a:prstGeom prst="roundRect">
            <a:avLst>
              <a:gd name="adj" fmla="val 7734"/>
            </a:avLst>
          </a:prstGeom>
          <a:noFill/>
          <a:ln w="25400">
            <a:solidFill>
              <a:schemeClr val="accent4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AE1252F-E659-4705-BB7F-43CD19D51049}"/>
              </a:ext>
            </a:extLst>
          </p:cNvPr>
          <p:cNvGrpSpPr/>
          <p:nvPr/>
        </p:nvGrpSpPr>
        <p:grpSpPr>
          <a:xfrm>
            <a:off x="6418963" y="2313534"/>
            <a:ext cx="1642180" cy="2255262"/>
            <a:chOff x="1077300" y="4004825"/>
            <a:chExt cx="1698908" cy="225526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DEFD285-72DF-4BE9-8229-D059CF0B88F2}"/>
                </a:ext>
              </a:extLst>
            </p:cNvPr>
            <p:cNvSpPr txBox="1"/>
            <p:nvPr/>
          </p:nvSpPr>
          <p:spPr>
            <a:xfrm>
              <a:off x="1077300" y="4004825"/>
              <a:ext cx="16989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4CB8D5E-060A-40FD-8A2F-450F2BDB9181}"/>
                </a:ext>
              </a:extLst>
            </p:cNvPr>
            <p:cNvSpPr txBox="1"/>
            <p:nvPr/>
          </p:nvSpPr>
          <p:spPr>
            <a:xfrm>
              <a:off x="1077300" y="4321095"/>
              <a:ext cx="169890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</p:grpSp>
      <p:sp>
        <p:nvSpPr>
          <p:cNvPr id="26" name="Rounded Rectangle 6">
            <a:extLst>
              <a:ext uri="{FF2B5EF4-FFF2-40B4-BE49-F238E27FC236}">
                <a16:creationId xmlns:a16="http://schemas.microsoft.com/office/drawing/2014/main" id="{41995690-E560-46E1-9D5A-BF9FD97D4235}"/>
              </a:ext>
            </a:extLst>
          </p:cNvPr>
          <p:cNvSpPr/>
          <p:nvPr/>
        </p:nvSpPr>
        <p:spPr>
          <a:xfrm>
            <a:off x="1682896" y="1743575"/>
            <a:ext cx="392436" cy="398985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Teardrop 1">
            <a:extLst>
              <a:ext uri="{FF2B5EF4-FFF2-40B4-BE49-F238E27FC236}">
                <a16:creationId xmlns:a16="http://schemas.microsoft.com/office/drawing/2014/main" id="{C88767FB-08BF-417C-A20D-741EF77415B8}"/>
              </a:ext>
            </a:extLst>
          </p:cNvPr>
          <p:cNvSpPr/>
          <p:nvPr/>
        </p:nvSpPr>
        <p:spPr>
          <a:xfrm rot="18805991">
            <a:off x="4345862" y="1712180"/>
            <a:ext cx="427442" cy="422982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F03A7354-3145-4261-BDD9-98BD48B6B571}"/>
              </a:ext>
            </a:extLst>
          </p:cNvPr>
          <p:cNvSpPr/>
          <p:nvPr/>
        </p:nvSpPr>
        <p:spPr>
          <a:xfrm>
            <a:off x="7043609" y="1794533"/>
            <a:ext cx="392888" cy="30179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8385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Projects\Work Flow\PNG\28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83518"/>
            <a:ext cx="446449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C1AFD4-2886-439A-B757-F3E7682A7694}"/>
              </a:ext>
            </a:extLst>
          </p:cNvPr>
          <p:cNvSpPr txBox="1"/>
          <p:nvPr/>
        </p:nvSpPr>
        <p:spPr>
          <a:xfrm>
            <a:off x="6444208" y="411510"/>
            <a:ext cx="2614978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516685-A9AF-4CF8-AFED-1DCB98FE7E1D}"/>
              </a:ext>
            </a:extLst>
          </p:cNvPr>
          <p:cNvSpPr txBox="1"/>
          <p:nvPr/>
        </p:nvSpPr>
        <p:spPr>
          <a:xfrm>
            <a:off x="107504" y="430752"/>
            <a:ext cx="2614978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54669D-57FE-4C85-9770-F0A46ADF3B99}"/>
              </a:ext>
            </a:extLst>
          </p:cNvPr>
          <p:cNvSpPr txBox="1"/>
          <p:nvPr/>
        </p:nvSpPr>
        <p:spPr>
          <a:xfrm>
            <a:off x="6444209" y="980756"/>
            <a:ext cx="261497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4C5D03-9123-4B45-B751-0AD439AC6E8D}"/>
              </a:ext>
            </a:extLst>
          </p:cNvPr>
          <p:cNvSpPr txBox="1"/>
          <p:nvPr/>
        </p:nvSpPr>
        <p:spPr>
          <a:xfrm>
            <a:off x="107504" y="980756"/>
            <a:ext cx="261497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Get a modern PowerPoint  Presentation that is beautifully designed.  </a:t>
            </a:r>
          </a:p>
        </p:txBody>
      </p:sp>
    </p:spTree>
    <p:extLst>
      <p:ext uri="{BB962C8B-B14F-4D97-AF65-F5344CB8AC3E}">
        <p14:creationId xmlns:p14="http://schemas.microsoft.com/office/powerpoint/2010/main" val="1395244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Your Text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BC2A190-116F-443C-9F0D-CA62464BF959}"/>
              </a:ext>
            </a:extLst>
          </p:cNvPr>
          <p:cNvSpPr/>
          <p:nvPr/>
        </p:nvSpPr>
        <p:spPr>
          <a:xfrm>
            <a:off x="6106741" y="2211710"/>
            <a:ext cx="693414" cy="69341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001141A-D553-42B7-A448-A296DCC53696}"/>
              </a:ext>
            </a:extLst>
          </p:cNvPr>
          <p:cNvSpPr/>
          <p:nvPr/>
        </p:nvSpPr>
        <p:spPr>
          <a:xfrm>
            <a:off x="4146867" y="2211710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E36F597-FD91-4FCB-A0A7-A5F433696820}"/>
              </a:ext>
            </a:extLst>
          </p:cNvPr>
          <p:cNvSpPr/>
          <p:nvPr/>
        </p:nvSpPr>
        <p:spPr>
          <a:xfrm>
            <a:off x="2186995" y="2211710"/>
            <a:ext cx="693414" cy="69341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Isosceles Triangle 41">
            <a:extLst>
              <a:ext uri="{FF2B5EF4-FFF2-40B4-BE49-F238E27FC236}">
                <a16:creationId xmlns:a16="http://schemas.microsoft.com/office/drawing/2014/main" id="{A98CD393-6D22-421C-B930-67E83625EDD0}"/>
              </a:ext>
            </a:extLst>
          </p:cNvPr>
          <p:cNvSpPr/>
          <p:nvPr/>
        </p:nvSpPr>
        <p:spPr>
          <a:xfrm>
            <a:off x="2403905" y="2371976"/>
            <a:ext cx="259592" cy="372887"/>
          </a:xfrm>
          <a:custGeom>
            <a:avLst/>
            <a:gdLst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63436 w 2736000"/>
              <a:gd name="connsiteY1" fmla="*/ 2564418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32752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36000" h="3930092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ounded Rectangle 29">
            <a:extLst>
              <a:ext uri="{FF2B5EF4-FFF2-40B4-BE49-F238E27FC236}">
                <a16:creationId xmlns:a16="http://schemas.microsoft.com/office/drawing/2014/main" id="{6489FF0F-F2C2-4B9E-B12D-09B2C33AC05B}"/>
              </a:ext>
            </a:extLst>
          </p:cNvPr>
          <p:cNvSpPr/>
          <p:nvPr/>
        </p:nvSpPr>
        <p:spPr>
          <a:xfrm>
            <a:off x="4291907" y="2390088"/>
            <a:ext cx="388726" cy="354774"/>
          </a:xfrm>
          <a:custGeom>
            <a:avLst/>
            <a:gdLst/>
            <a:ahLst/>
            <a:cxnLst/>
            <a:rect l="l" t="t" r="r" b="b"/>
            <a:pathLst>
              <a:path w="3912285" h="3570584">
                <a:moveTo>
                  <a:pt x="1735286" y="1923802"/>
                </a:moveTo>
                <a:cubicBezTo>
                  <a:pt x="1696807" y="1923802"/>
                  <a:pt x="1665614" y="1954995"/>
                  <a:pt x="1665614" y="1993474"/>
                </a:cubicBezTo>
                <a:lnTo>
                  <a:pt x="1665614" y="2272151"/>
                </a:lnTo>
                <a:cubicBezTo>
                  <a:pt x="1665614" y="2310630"/>
                  <a:pt x="1696807" y="2341823"/>
                  <a:pt x="1735286" y="2341823"/>
                </a:cubicBezTo>
                <a:lnTo>
                  <a:pt x="2120746" y="2341823"/>
                </a:lnTo>
                <a:cubicBezTo>
                  <a:pt x="2159225" y="2341823"/>
                  <a:pt x="2190418" y="2310630"/>
                  <a:pt x="2190418" y="2272151"/>
                </a:cubicBezTo>
                <a:lnTo>
                  <a:pt x="2190418" y="1993474"/>
                </a:lnTo>
                <a:cubicBezTo>
                  <a:pt x="2190418" y="1954995"/>
                  <a:pt x="2159225" y="1923802"/>
                  <a:pt x="2120746" y="1923802"/>
                </a:cubicBezTo>
                <a:close/>
                <a:moveTo>
                  <a:pt x="1562868" y="288032"/>
                </a:moveTo>
                <a:cubicBezTo>
                  <a:pt x="1509767" y="288032"/>
                  <a:pt x="1466720" y="331079"/>
                  <a:pt x="1466720" y="384180"/>
                </a:cubicBezTo>
                <a:lnTo>
                  <a:pt x="1466720" y="665962"/>
                </a:lnTo>
                <a:lnTo>
                  <a:pt x="2398596" y="665962"/>
                </a:lnTo>
                <a:lnTo>
                  <a:pt x="2398596" y="384180"/>
                </a:lnTo>
                <a:cubicBezTo>
                  <a:pt x="2398596" y="331079"/>
                  <a:pt x="2355549" y="288032"/>
                  <a:pt x="2302448" y="288032"/>
                </a:cubicBezTo>
                <a:close/>
                <a:moveTo>
                  <a:pt x="1328618" y="0"/>
                </a:moveTo>
                <a:lnTo>
                  <a:pt x="2528746" y="0"/>
                </a:lnTo>
                <a:cubicBezTo>
                  <a:pt x="2614913" y="0"/>
                  <a:pt x="2684766" y="69853"/>
                  <a:pt x="2684766" y="156020"/>
                </a:cubicBezTo>
                <a:lnTo>
                  <a:pt x="2684766" y="665962"/>
                </a:lnTo>
                <a:lnTo>
                  <a:pt x="3428172" y="665962"/>
                </a:lnTo>
                <a:cubicBezTo>
                  <a:pt x="3695540" y="665962"/>
                  <a:pt x="3912285" y="882707"/>
                  <a:pt x="3912285" y="1150075"/>
                </a:cubicBezTo>
                <a:lnTo>
                  <a:pt x="3912285" y="2061141"/>
                </a:lnTo>
                <a:lnTo>
                  <a:pt x="2398595" y="2061141"/>
                </a:lnTo>
                <a:lnTo>
                  <a:pt x="2398595" y="2204482"/>
                </a:lnTo>
                <a:lnTo>
                  <a:pt x="3912285" y="2204482"/>
                </a:lnTo>
                <a:lnTo>
                  <a:pt x="3912285" y="3086471"/>
                </a:lnTo>
                <a:cubicBezTo>
                  <a:pt x="3912285" y="3353839"/>
                  <a:pt x="3695540" y="3570584"/>
                  <a:pt x="3428172" y="3570584"/>
                </a:cubicBezTo>
                <a:lnTo>
                  <a:pt x="484113" y="3570584"/>
                </a:lnTo>
                <a:cubicBezTo>
                  <a:pt x="216745" y="3570584"/>
                  <a:pt x="0" y="3353839"/>
                  <a:pt x="0" y="3086471"/>
                </a:cubicBezTo>
                <a:lnTo>
                  <a:pt x="0" y="2204482"/>
                </a:lnTo>
                <a:lnTo>
                  <a:pt x="1495037" y="2204482"/>
                </a:lnTo>
                <a:lnTo>
                  <a:pt x="1495037" y="2061141"/>
                </a:lnTo>
                <a:lnTo>
                  <a:pt x="0" y="2061141"/>
                </a:lnTo>
                <a:lnTo>
                  <a:pt x="0" y="1150075"/>
                </a:lnTo>
                <a:cubicBezTo>
                  <a:pt x="0" y="882707"/>
                  <a:pt x="216745" y="665962"/>
                  <a:pt x="484113" y="665962"/>
                </a:cubicBezTo>
                <a:lnTo>
                  <a:pt x="1172598" y="665962"/>
                </a:lnTo>
                <a:lnTo>
                  <a:pt x="1172598" y="156020"/>
                </a:lnTo>
                <a:cubicBezTo>
                  <a:pt x="1172598" y="69853"/>
                  <a:pt x="1242451" y="0"/>
                  <a:pt x="13286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Rounded Rectangle 24">
            <a:extLst>
              <a:ext uri="{FF2B5EF4-FFF2-40B4-BE49-F238E27FC236}">
                <a16:creationId xmlns:a16="http://schemas.microsoft.com/office/drawing/2014/main" id="{4EC8F700-F8CC-4F83-9933-AFAEB13C6B62}"/>
              </a:ext>
            </a:extLst>
          </p:cNvPr>
          <p:cNvSpPr/>
          <p:nvPr/>
        </p:nvSpPr>
        <p:spPr>
          <a:xfrm>
            <a:off x="6265737" y="2413179"/>
            <a:ext cx="375422" cy="290481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04CC02A-25D4-4C92-A690-07451BFD5E17}"/>
              </a:ext>
            </a:extLst>
          </p:cNvPr>
          <p:cNvGrpSpPr/>
          <p:nvPr/>
        </p:nvGrpSpPr>
        <p:grpSpPr>
          <a:xfrm>
            <a:off x="5539418" y="3155990"/>
            <a:ext cx="1828061" cy="1661994"/>
            <a:chOff x="3017859" y="4283314"/>
            <a:chExt cx="1870812" cy="166199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69F3C6A-DB70-4174-A8A0-823D7D6328AA}"/>
                </a:ext>
              </a:extLst>
            </p:cNvPr>
            <p:cNvSpPr txBox="1"/>
            <p:nvPr/>
          </p:nvSpPr>
          <p:spPr>
            <a:xfrm>
              <a:off x="3021856" y="4560313"/>
              <a:ext cx="184392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CCEFF41-B102-47FD-AA2F-AB9829C643D2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1612C2A-5A58-4F26-AB4F-3E0EFB029270}"/>
              </a:ext>
            </a:extLst>
          </p:cNvPr>
          <p:cNvGrpSpPr/>
          <p:nvPr/>
        </p:nvGrpSpPr>
        <p:grpSpPr>
          <a:xfrm>
            <a:off x="3579545" y="3155990"/>
            <a:ext cx="1828061" cy="1661994"/>
            <a:chOff x="3017859" y="4283314"/>
            <a:chExt cx="1870812" cy="166199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3982056-262D-4BF4-8F58-06CA7B1FE99B}"/>
                </a:ext>
              </a:extLst>
            </p:cNvPr>
            <p:cNvSpPr txBox="1"/>
            <p:nvPr/>
          </p:nvSpPr>
          <p:spPr>
            <a:xfrm>
              <a:off x="3021856" y="4560313"/>
              <a:ext cx="184392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2569F3B-4D21-497F-AE61-A5B272FBB72C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0208DC3-12E3-4151-A29E-DD61620623A2}"/>
              </a:ext>
            </a:extLst>
          </p:cNvPr>
          <p:cNvGrpSpPr/>
          <p:nvPr/>
        </p:nvGrpSpPr>
        <p:grpSpPr>
          <a:xfrm>
            <a:off x="1619672" y="3155990"/>
            <a:ext cx="1828061" cy="1661994"/>
            <a:chOff x="3017859" y="4283314"/>
            <a:chExt cx="1870812" cy="166199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631A405-6802-4B21-8706-BE865B7A69D4}"/>
                </a:ext>
              </a:extLst>
            </p:cNvPr>
            <p:cNvSpPr txBox="1"/>
            <p:nvPr/>
          </p:nvSpPr>
          <p:spPr>
            <a:xfrm>
              <a:off x="3021856" y="4560313"/>
              <a:ext cx="184392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6CEE7FE-AAB7-44D0-90B8-1DEA8F15BD7C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AC33299-2354-4A8B-82C1-C2AAF2ECD6B5}"/>
              </a:ext>
            </a:extLst>
          </p:cNvPr>
          <p:cNvSpPr txBox="1"/>
          <p:nvPr/>
        </p:nvSpPr>
        <p:spPr>
          <a:xfrm>
            <a:off x="2051720" y="1358639"/>
            <a:ext cx="51125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608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8" b="11448"/>
          <a:stretch>
            <a:fillRect/>
          </a:stretch>
        </p:blipFill>
        <p:spPr/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FE343C-38F0-48F5-9910-FCC340129BF4}"/>
              </a:ext>
            </a:extLst>
          </p:cNvPr>
          <p:cNvSpPr txBox="1"/>
          <p:nvPr/>
        </p:nvSpPr>
        <p:spPr>
          <a:xfrm flipH="1">
            <a:off x="1953968" y="1701802"/>
            <a:ext cx="5236064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ko-KR" sz="3300" b="1" dirty="0">
                <a:solidFill>
                  <a:srgbClr val="00B0F0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grpSp>
        <p:nvGrpSpPr>
          <p:cNvPr id="6" name="Group 87">
            <a:extLst>
              <a:ext uri="{FF2B5EF4-FFF2-40B4-BE49-F238E27FC236}">
                <a16:creationId xmlns:a16="http://schemas.microsoft.com/office/drawing/2014/main" id="{3C10B42E-052D-4BFB-9180-E116460E7690}"/>
              </a:ext>
            </a:extLst>
          </p:cNvPr>
          <p:cNvGrpSpPr/>
          <p:nvPr/>
        </p:nvGrpSpPr>
        <p:grpSpPr>
          <a:xfrm>
            <a:off x="2698516" y="2730086"/>
            <a:ext cx="3746969" cy="1269578"/>
            <a:chOff x="3017859" y="4283314"/>
            <a:chExt cx="1249476" cy="169277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F3B056E-CC04-4BAD-B7E6-61AD9209FFF0}"/>
                </a:ext>
              </a:extLst>
            </p:cNvPr>
            <p:cNvSpPr txBox="1"/>
            <p:nvPr/>
          </p:nvSpPr>
          <p:spPr>
            <a:xfrm>
              <a:off x="3017859" y="4560313"/>
              <a:ext cx="1249476" cy="1415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rgbClr val="00B0F0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You can simply impress your audience and add a unique zing and appeal to your Presentations. Get a modern PowerPoint  Presentation that is beautifully designed.    </a:t>
              </a:r>
              <a:endParaRPr lang="ko-KR" altLang="en-US" sz="900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C0E6597-CE9C-411C-8871-D95BBC95FF84}"/>
                </a:ext>
              </a:extLst>
            </p:cNvPr>
            <p:cNvSpPr txBox="1"/>
            <p:nvPr/>
          </p:nvSpPr>
          <p:spPr>
            <a:xfrm>
              <a:off x="3017859" y="4283314"/>
              <a:ext cx="1249476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>
                  <a:solidFill>
                    <a:srgbClr val="00B0F0"/>
                  </a:solidFill>
                  <a:cs typeface="Arial" pitchFamily="34" charset="0"/>
                </a:rPr>
                <a:t>Modern PowerPoint Presentation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8160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One Columns Text</a:t>
            </a:r>
          </a:p>
        </p:txBody>
      </p:sp>
      <p:grpSp>
        <p:nvGrpSpPr>
          <p:cNvPr id="4" name="그룹 9">
            <a:extLst>
              <a:ext uri="{FF2B5EF4-FFF2-40B4-BE49-F238E27FC236}">
                <a16:creationId xmlns:a16="http://schemas.microsoft.com/office/drawing/2014/main" id="{ACD3A770-295D-43C8-9221-67306633DFCC}"/>
              </a:ext>
            </a:extLst>
          </p:cNvPr>
          <p:cNvGrpSpPr/>
          <p:nvPr/>
        </p:nvGrpSpPr>
        <p:grpSpPr>
          <a:xfrm>
            <a:off x="1187624" y="915566"/>
            <a:ext cx="6840760" cy="2587637"/>
            <a:chOff x="5315155" y="946214"/>
            <a:chExt cx="5525760" cy="405335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F50F08B-051E-4D1D-AFF5-76C07CAC9C1D}"/>
                </a:ext>
              </a:extLst>
            </p:cNvPr>
            <p:cNvSpPr txBox="1"/>
            <p:nvPr/>
          </p:nvSpPr>
          <p:spPr>
            <a:xfrm>
              <a:off x="5315155" y="946214"/>
              <a:ext cx="5525760" cy="409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4C87F34-84CE-4C71-8609-4876C596C78F}"/>
                </a:ext>
              </a:extLst>
            </p:cNvPr>
            <p:cNvSpPr txBox="1"/>
            <p:nvPr/>
          </p:nvSpPr>
          <p:spPr>
            <a:xfrm>
              <a:off x="5315155" y="1223214"/>
              <a:ext cx="5525760" cy="361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B715F3E-76F5-497D-991B-9874A6DDDE94}"/>
                </a:ext>
              </a:extLst>
            </p:cNvPr>
            <p:cNvSpPr txBox="1"/>
            <p:nvPr/>
          </p:nvSpPr>
          <p:spPr>
            <a:xfrm>
              <a:off x="5315155" y="1817638"/>
              <a:ext cx="5525760" cy="3181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   </a:t>
              </a:r>
            </a:p>
            <a:p>
              <a:pPr algn="ctr"/>
              <a:endPara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  </a:r>
            </a:p>
            <a:p>
              <a:pPr algn="ctr"/>
              <a:endPara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Easy to change colors, photos and Text. </a:t>
              </a:r>
            </a:p>
            <a:p>
              <a:pPr algn="ctr"/>
              <a:endPara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9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7594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Agenda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11266" name="Picture 2" descr="D:\Projects\Material\29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03598"/>
            <a:ext cx="1006475" cy="100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Projects\Material\29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55726"/>
            <a:ext cx="1006475" cy="100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:\Projects\Material\29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7854"/>
            <a:ext cx="1006475" cy="100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직사각형 69"/>
          <p:cNvSpPr/>
          <p:nvPr/>
        </p:nvSpPr>
        <p:spPr>
          <a:xfrm>
            <a:off x="634918" y="1471387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2" name="직사각형 69"/>
          <p:cNvSpPr/>
          <p:nvPr/>
        </p:nvSpPr>
        <p:spPr>
          <a:xfrm>
            <a:off x="634918" y="2628130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3" name="직사각형 69"/>
          <p:cNvSpPr/>
          <p:nvPr/>
        </p:nvSpPr>
        <p:spPr>
          <a:xfrm>
            <a:off x="634918" y="378025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59498" y="1429082"/>
            <a:ext cx="6048672" cy="546274"/>
            <a:chOff x="2299398" y="1781114"/>
            <a:chExt cx="7688269" cy="546274"/>
          </a:xfrm>
        </p:grpSpPr>
        <p:sp>
          <p:nvSpPr>
            <p:cNvPr id="15" name="TextBox 10"/>
            <p:cNvSpPr txBox="1"/>
            <p:nvPr/>
          </p:nvSpPr>
          <p:spPr bwMode="auto">
            <a:xfrm>
              <a:off x="2299400" y="1781114"/>
              <a:ext cx="4576856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2"/>
            <p:cNvSpPr txBox="1"/>
            <p:nvPr/>
          </p:nvSpPr>
          <p:spPr bwMode="auto">
            <a:xfrm>
              <a:off x="2299398" y="2050389"/>
              <a:ext cx="7688269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547664" y="2585826"/>
            <a:ext cx="6048672" cy="546274"/>
            <a:chOff x="2299398" y="1781114"/>
            <a:chExt cx="7688269" cy="546274"/>
          </a:xfrm>
        </p:grpSpPr>
        <p:sp>
          <p:nvSpPr>
            <p:cNvPr id="18" name="TextBox 10"/>
            <p:cNvSpPr txBox="1"/>
            <p:nvPr/>
          </p:nvSpPr>
          <p:spPr bwMode="auto">
            <a:xfrm>
              <a:off x="2299400" y="1781114"/>
              <a:ext cx="4576856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2"/>
            <p:cNvSpPr txBox="1"/>
            <p:nvPr/>
          </p:nvSpPr>
          <p:spPr bwMode="auto">
            <a:xfrm>
              <a:off x="2299398" y="2050389"/>
              <a:ext cx="7688269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547664" y="3737954"/>
            <a:ext cx="6048672" cy="546274"/>
            <a:chOff x="2299398" y="1781114"/>
            <a:chExt cx="7688269" cy="546274"/>
          </a:xfrm>
        </p:grpSpPr>
        <p:sp>
          <p:nvSpPr>
            <p:cNvPr id="21" name="TextBox 10"/>
            <p:cNvSpPr txBox="1"/>
            <p:nvPr/>
          </p:nvSpPr>
          <p:spPr bwMode="auto">
            <a:xfrm>
              <a:off x="2299400" y="1781114"/>
              <a:ext cx="4576856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12"/>
            <p:cNvSpPr txBox="1"/>
            <p:nvPr/>
          </p:nvSpPr>
          <p:spPr bwMode="auto">
            <a:xfrm>
              <a:off x="2299398" y="2050389"/>
              <a:ext cx="7688269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6FAEA90-371A-4379-AFBB-702E2A8764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PNG IMAGES</a:t>
            </a:r>
          </a:p>
        </p:txBody>
      </p:sp>
      <p:sp>
        <p:nvSpPr>
          <p:cNvPr id="40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1598655" y="871468"/>
            <a:ext cx="392362" cy="393521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1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969590" y="924367"/>
            <a:ext cx="392360" cy="28772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3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1600219" y="3142508"/>
            <a:ext cx="234850" cy="530924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 dirty="0"/>
          </a:p>
        </p:txBody>
      </p:sp>
      <p:sp>
        <p:nvSpPr>
          <p:cNvPr id="44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4203903" y="2493272"/>
            <a:ext cx="169248" cy="377049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5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964872" y="3233785"/>
            <a:ext cx="348370" cy="34837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6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2823659" y="2484233"/>
            <a:ext cx="345584" cy="340042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7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5312378" y="2452778"/>
            <a:ext cx="348370" cy="347351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8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2227721" y="891391"/>
            <a:ext cx="353675" cy="3536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9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2817866" y="891389"/>
            <a:ext cx="354146" cy="353676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0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2122048" y="3216591"/>
            <a:ext cx="384887" cy="382757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51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5293446" y="1648177"/>
            <a:ext cx="386232" cy="387188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2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3408621" y="855312"/>
            <a:ext cx="425550" cy="42583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53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4071016" y="820579"/>
            <a:ext cx="354976" cy="495296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54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2793911" y="3203072"/>
            <a:ext cx="289343" cy="409794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5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328474" y="3854241"/>
            <a:ext cx="307299" cy="584412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6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3417249" y="2411202"/>
            <a:ext cx="449073" cy="486106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7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3997900" y="1660303"/>
            <a:ext cx="289999" cy="32747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8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2239808" y="2442809"/>
            <a:ext cx="354362" cy="422889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9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284770" y="862998"/>
            <a:ext cx="448115" cy="410459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0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3415254" y="1639343"/>
            <a:ext cx="279127" cy="369393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1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4649298" y="2469944"/>
            <a:ext cx="368619" cy="36861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2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07764" y="1656036"/>
            <a:ext cx="397383" cy="336011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3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2908264" y="1647982"/>
            <a:ext cx="203471" cy="352121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4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1708666" y="1677735"/>
            <a:ext cx="368291" cy="292615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5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2380475" y="1666370"/>
            <a:ext cx="224270" cy="315343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6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1454561" y="3903857"/>
            <a:ext cx="384479" cy="485182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7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323132" y="1606080"/>
            <a:ext cx="381115" cy="387475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8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1617754" y="2478008"/>
            <a:ext cx="411510" cy="352491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9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905767" y="3866811"/>
            <a:ext cx="282411" cy="559276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70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2727383" y="3936472"/>
            <a:ext cx="419951" cy="41995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71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4635068" y="3936472"/>
            <a:ext cx="419951" cy="41995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72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3366348" y="3938776"/>
            <a:ext cx="415344" cy="41534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73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5274034" y="3933921"/>
            <a:ext cx="425054" cy="42505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74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4000708" y="3938776"/>
            <a:ext cx="415344" cy="41534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75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1008875" y="2392466"/>
            <a:ext cx="292043" cy="52357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76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315483" y="2411289"/>
            <a:ext cx="395501" cy="37022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77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2248873" y="3859714"/>
            <a:ext cx="143041" cy="573467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78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296779" y="3212416"/>
            <a:ext cx="381115" cy="38111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79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4591417" y="1667933"/>
            <a:ext cx="378475" cy="31221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80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4609622" y="906864"/>
            <a:ext cx="413882" cy="40956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81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5214217" y="906914"/>
            <a:ext cx="408433" cy="41028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82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4037207" y="3185873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3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3380925" y="3185873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4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4693488" y="3185873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5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5349769" y="3185873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6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5867074" y="856148"/>
            <a:ext cx="397601" cy="397359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87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6502431" y="889364"/>
            <a:ext cx="397359" cy="330927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8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7790504" y="878239"/>
            <a:ext cx="353180" cy="353180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89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7130919" y="887054"/>
            <a:ext cx="397359" cy="335547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90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8424496" y="1654584"/>
            <a:ext cx="384658" cy="328295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9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8471037" y="872412"/>
            <a:ext cx="291575" cy="36483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92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7141405" y="1610773"/>
            <a:ext cx="376393" cy="415916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93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7769410" y="1620030"/>
            <a:ext cx="395364" cy="397403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grpSp>
        <p:nvGrpSpPr>
          <p:cNvPr id="94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6512915" y="1610773"/>
            <a:ext cx="376393" cy="415916"/>
            <a:chOff x="4835382" y="73243"/>
            <a:chExt cx="2920830" cy="3227535"/>
          </a:xfrm>
          <a:solidFill>
            <a:srgbClr val="0070C0"/>
          </a:solidFill>
        </p:grpSpPr>
        <p:sp>
          <p:nvSpPr>
            <p:cNvPr id="95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96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</p:grpSp>
      <p:sp>
        <p:nvSpPr>
          <p:cNvPr id="97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5897219" y="1633342"/>
            <a:ext cx="337313" cy="37077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98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5926136" y="2476481"/>
            <a:ext cx="279476" cy="397359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9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6525200" y="2476481"/>
            <a:ext cx="351821" cy="397359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0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8428838" y="2489598"/>
            <a:ext cx="375974" cy="368630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0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7780465" y="2517874"/>
            <a:ext cx="373253" cy="314575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0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7142972" y="2490171"/>
            <a:ext cx="373253" cy="369979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03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7268641" y="3264717"/>
            <a:ext cx="121917" cy="476831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04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6517880" y="3304452"/>
            <a:ext cx="366464" cy="397359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05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7777381" y="3396859"/>
            <a:ext cx="379424" cy="21254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06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8465241" y="3351715"/>
            <a:ext cx="303165" cy="302837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07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5901935" y="3304452"/>
            <a:ext cx="327881" cy="397359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108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6506386" y="4024293"/>
            <a:ext cx="389449" cy="389449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09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5871130" y="4024293"/>
            <a:ext cx="389492" cy="389449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10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7772368" y="4024293"/>
            <a:ext cx="389449" cy="389449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11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7134876" y="4024293"/>
            <a:ext cx="389449" cy="389449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112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8421407" y="4016382"/>
            <a:ext cx="390836" cy="397359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1795348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6FAEA90-371A-4379-AFBB-702E2A8764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PNG IMAGES</a:t>
            </a:r>
          </a:p>
        </p:txBody>
      </p:sp>
      <p:sp>
        <p:nvSpPr>
          <p:cNvPr id="3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6250360" y="1012109"/>
            <a:ext cx="464330" cy="346977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7537825" y="1083834"/>
            <a:ext cx="397359" cy="203528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6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6924980" y="1003945"/>
            <a:ext cx="364990" cy="363305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7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8215155" y="1043463"/>
            <a:ext cx="213518" cy="284272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grpSp>
        <p:nvGrpSpPr>
          <p:cNvPr id="8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6360373" y="1750822"/>
            <a:ext cx="244301" cy="397359"/>
            <a:chOff x="2071598" y="2060848"/>
            <a:chExt cx="1917605" cy="3137144"/>
          </a:xfrm>
          <a:solidFill>
            <a:srgbClr val="0070C0"/>
          </a:solidFill>
        </p:grpSpPr>
        <p:sp>
          <p:nvSpPr>
            <p:cNvPr id="9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0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1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2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</p:grpSp>
      <p:sp>
        <p:nvSpPr>
          <p:cNvPr id="13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7043764" y="1750822"/>
            <a:ext cx="127421" cy="397359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4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7530488" y="1750822"/>
            <a:ext cx="412034" cy="397359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5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8123234" y="1750822"/>
            <a:ext cx="397359" cy="3973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6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6309047" y="2621378"/>
            <a:ext cx="346953" cy="369105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7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8197042" y="2607251"/>
            <a:ext cx="249743" cy="397359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8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6908794" y="2607251"/>
            <a:ext cx="397359" cy="3973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19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7538095" y="2607251"/>
            <a:ext cx="396818" cy="397359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0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6362485" y="3423480"/>
            <a:ext cx="240079" cy="390638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2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8125998" y="3454063"/>
            <a:ext cx="391831" cy="39243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6911805" y="4150165"/>
            <a:ext cx="406175" cy="382520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23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6908794" y="3532831"/>
            <a:ext cx="397359" cy="202144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4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7552370" y="3435222"/>
            <a:ext cx="368271" cy="397359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5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6299330" y="4174519"/>
            <a:ext cx="366387" cy="36999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26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8146488" y="4147152"/>
            <a:ext cx="408255" cy="397359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7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7599150" y="4147952"/>
            <a:ext cx="319660" cy="40305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28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3277147" y="3318722"/>
            <a:ext cx="165527" cy="515483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3699851" y="3378238"/>
            <a:ext cx="397100" cy="39645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0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642677" y="2586821"/>
            <a:ext cx="333112" cy="397157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1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4479547" y="2567453"/>
            <a:ext cx="364662" cy="43588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32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4951901" y="3421712"/>
            <a:ext cx="383494" cy="309508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3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5062400" y="2592459"/>
            <a:ext cx="385879" cy="38587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4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5621859" y="4100621"/>
            <a:ext cx="402320" cy="429973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5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5602900" y="1841656"/>
            <a:ext cx="440235" cy="322623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6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4463760" y="4101686"/>
            <a:ext cx="422493" cy="427846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37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5015365" y="1026797"/>
            <a:ext cx="434900" cy="36936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38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557922" y="3360638"/>
            <a:ext cx="431652" cy="43165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39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3947965" y="2591497"/>
            <a:ext cx="313393" cy="387803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0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1246751" y="3392729"/>
            <a:ext cx="439602" cy="36747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1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3610538" y="1022602"/>
            <a:ext cx="453986" cy="34872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2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4316419" y="997802"/>
            <a:ext cx="461562" cy="3983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3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5716676" y="965108"/>
            <a:ext cx="212685" cy="46371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4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1943531" y="3424792"/>
            <a:ext cx="461562" cy="30334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5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1226000" y="2674060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6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1906491" y="2674060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7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2586983" y="2674060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8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3267473" y="2674060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49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5666466" y="2628844"/>
            <a:ext cx="313106" cy="313107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0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1703399" y="1769519"/>
            <a:ext cx="463131" cy="466901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51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2423283" y="1769123"/>
            <a:ext cx="363695" cy="467691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2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2950434" y="992862"/>
            <a:ext cx="408206" cy="408206"/>
          </a:xfrm>
          <a:prstGeom prst="hear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3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5099666" y="4124856"/>
            <a:ext cx="308780" cy="381506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4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554943" y="4166029"/>
            <a:ext cx="508577" cy="299157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5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3871969" y="4124637"/>
            <a:ext cx="378379" cy="381941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6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1845576" y="4148398"/>
            <a:ext cx="518912" cy="334419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7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2577901" y="4101078"/>
            <a:ext cx="434905" cy="429062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8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1276933" y="4135202"/>
            <a:ext cx="355230" cy="36081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59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3226219" y="4098161"/>
            <a:ext cx="432337" cy="434894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60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714993" y="948764"/>
            <a:ext cx="188477" cy="49640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61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1155366" y="946472"/>
            <a:ext cx="234852" cy="50098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62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1642116" y="1015998"/>
            <a:ext cx="380746" cy="391286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63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2299498" y="987450"/>
            <a:ext cx="399039" cy="407818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64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3043729" y="1814480"/>
            <a:ext cx="380970" cy="37697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65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1184544" y="1813637"/>
            <a:ext cx="262105" cy="378663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66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3681450" y="1813637"/>
            <a:ext cx="341969" cy="378663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67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4971400" y="1810853"/>
            <a:ext cx="374748" cy="38423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68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5592572" y="3420372"/>
            <a:ext cx="460894" cy="31218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69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690671" y="1712455"/>
            <a:ext cx="237122" cy="581029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70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4280171" y="1831216"/>
            <a:ext cx="434480" cy="343507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/>
          </a:p>
        </p:txBody>
      </p:sp>
      <p:sp>
        <p:nvSpPr>
          <p:cNvPr id="71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2662272" y="3396120"/>
            <a:ext cx="357698" cy="36068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72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4354127" y="3371592"/>
            <a:ext cx="340596" cy="409743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2893449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Section 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126605-BCDF-48EC-9724-C31257FCE87E}"/>
              </a:ext>
            </a:extLst>
          </p:cNvPr>
          <p:cNvGrpSpPr/>
          <p:nvPr/>
        </p:nvGrpSpPr>
        <p:grpSpPr>
          <a:xfrm>
            <a:off x="323528" y="2459227"/>
            <a:ext cx="8502372" cy="371649"/>
            <a:chOff x="395536" y="3097535"/>
            <a:chExt cx="8208912" cy="371649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10A51B80-BE25-4B58-AC7D-C71E941EEBE4}"/>
                </a:ext>
              </a:extLst>
            </p:cNvPr>
            <p:cNvSpPr/>
            <p:nvPr/>
          </p:nvSpPr>
          <p:spPr>
            <a:xfrm>
              <a:off x="395536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A986BA66-5F1C-4613-8A98-78837CA2D37C}"/>
                </a:ext>
              </a:extLst>
            </p:cNvPr>
            <p:cNvSpPr/>
            <p:nvPr/>
          </p:nvSpPr>
          <p:spPr>
            <a:xfrm rot="10800000">
              <a:off x="1763688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accent1"/>
                </a:solidFill>
              </a:endParaRPr>
            </a:p>
          </p:txBody>
        </p: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2FDE795C-A164-4C18-9B13-0560F1A1BE01}"/>
                </a:ext>
              </a:extLst>
            </p:cNvPr>
            <p:cNvSpPr/>
            <p:nvPr/>
          </p:nvSpPr>
          <p:spPr>
            <a:xfrm>
              <a:off x="3131840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D60D5D23-3D68-4635-A865-F740063117A5}"/>
                </a:ext>
              </a:extLst>
            </p:cNvPr>
            <p:cNvSpPr/>
            <p:nvPr/>
          </p:nvSpPr>
          <p:spPr>
            <a:xfrm rot="10800000">
              <a:off x="4499992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41FD1879-391B-4C63-B6CE-7827F96D06C8}"/>
                </a:ext>
              </a:extLst>
            </p:cNvPr>
            <p:cNvSpPr/>
            <p:nvPr/>
          </p:nvSpPr>
          <p:spPr>
            <a:xfrm>
              <a:off x="5868144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id="{B53D7184-1D9A-4369-BA86-9D5254244445}"/>
                </a:ext>
              </a:extLst>
            </p:cNvPr>
            <p:cNvSpPr/>
            <p:nvPr/>
          </p:nvSpPr>
          <p:spPr>
            <a:xfrm rot="10800000">
              <a:off x="7236296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323528" y="2943534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2014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3D936A-2811-40D3-830D-B8BF9EDD079D}"/>
              </a:ext>
            </a:extLst>
          </p:cNvPr>
          <p:cNvGrpSpPr/>
          <p:nvPr/>
        </p:nvGrpSpPr>
        <p:grpSpPr>
          <a:xfrm>
            <a:off x="323529" y="3360491"/>
            <a:ext cx="1449541" cy="1079421"/>
            <a:chOff x="3343992" y="4311889"/>
            <a:chExt cx="1544679" cy="107942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A003B43-0A77-4506-A39F-900E745CDE79}"/>
                </a:ext>
              </a:extLst>
            </p:cNvPr>
            <p:cNvSpPr txBox="1"/>
            <p:nvPr/>
          </p:nvSpPr>
          <p:spPr>
            <a:xfrm>
              <a:off x="3343992" y="4560313"/>
              <a:ext cx="15217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6B85778-BEC9-4445-99D7-2FD776A6DE21}"/>
                </a:ext>
              </a:extLst>
            </p:cNvPr>
            <p:cNvSpPr txBox="1"/>
            <p:nvPr/>
          </p:nvSpPr>
          <p:spPr>
            <a:xfrm>
              <a:off x="3344692" y="4311889"/>
              <a:ext cx="15439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C39DF76-799E-40BD-8F84-7F135B93AC96}"/>
              </a:ext>
            </a:extLst>
          </p:cNvPr>
          <p:cNvSpPr txBox="1"/>
          <p:nvPr/>
        </p:nvSpPr>
        <p:spPr>
          <a:xfrm>
            <a:off x="1754306" y="859348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2015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D97215B-0414-47E1-BEB8-00402FDE2B91}"/>
              </a:ext>
            </a:extLst>
          </p:cNvPr>
          <p:cNvGrpSpPr/>
          <p:nvPr/>
        </p:nvGrpSpPr>
        <p:grpSpPr>
          <a:xfrm>
            <a:off x="1754307" y="1276305"/>
            <a:ext cx="1449541" cy="1079421"/>
            <a:chOff x="3343992" y="4311889"/>
            <a:chExt cx="1544679" cy="107942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2A5F404-4E9A-4F8C-A89C-24CB22D93D81}"/>
                </a:ext>
              </a:extLst>
            </p:cNvPr>
            <p:cNvSpPr txBox="1"/>
            <p:nvPr/>
          </p:nvSpPr>
          <p:spPr>
            <a:xfrm>
              <a:off x="3343992" y="4560313"/>
              <a:ext cx="15217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71F3618-7E78-47C4-AC45-B06060E02CDD}"/>
                </a:ext>
              </a:extLst>
            </p:cNvPr>
            <p:cNvSpPr txBox="1"/>
            <p:nvPr/>
          </p:nvSpPr>
          <p:spPr>
            <a:xfrm>
              <a:off x="3344692" y="4311889"/>
              <a:ext cx="15439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CCE4CDA-91EE-4798-B4C3-B5E79EFBA233}"/>
              </a:ext>
            </a:extLst>
          </p:cNvPr>
          <p:cNvSpPr txBox="1"/>
          <p:nvPr/>
        </p:nvSpPr>
        <p:spPr>
          <a:xfrm>
            <a:off x="3131840" y="2943534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2016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37B8EDA-C082-4DB2-B1DB-693EF025786C}"/>
              </a:ext>
            </a:extLst>
          </p:cNvPr>
          <p:cNvGrpSpPr/>
          <p:nvPr/>
        </p:nvGrpSpPr>
        <p:grpSpPr>
          <a:xfrm>
            <a:off x="3131841" y="3360491"/>
            <a:ext cx="1449541" cy="1079421"/>
            <a:chOff x="3343992" y="4311889"/>
            <a:chExt cx="1544679" cy="107942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1810BA3-1CFF-451A-A741-18339519E81B}"/>
                </a:ext>
              </a:extLst>
            </p:cNvPr>
            <p:cNvSpPr txBox="1"/>
            <p:nvPr/>
          </p:nvSpPr>
          <p:spPr>
            <a:xfrm>
              <a:off x="3343992" y="4560313"/>
              <a:ext cx="15217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7615A35-43C9-43F4-BD5C-96CC7ABD78E3}"/>
                </a:ext>
              </a:extLst>
            </p:cNvPr>
            <p:cNvSpPr txBox="1"/>
            <p:nvPr/>
          </p:nvSpPr>
          <p:spPr>
            <a:xfrm>
              <a:off x="3344692" y="4311889"/>
              <a:ext cx="15439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00C9389-373B-478A-B74E-700AE7A0A2AC}"/>
              </a:ext>
            </a:extLst>
          </p:cNvPr>
          <p:cNvSpPr txBox="1"/>
          <p:nvPr/>
        </p:nvSpPr>
        <p:spPr>
          <a:xfrm>
            <a:off x="6012160" y="2943534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2018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7BA956A-A149-4652-AADE-708A95411442}"/>
              </a:ext>
            </a:extLst>
          </p:cNvPr>
          <p:cNvGrpSpPr/>
          <p:nvPr/>
        </p:nvGrpSpPr>
        <p:grpSpPr>
          <a:xfrm>
            <a:off x="6012161" y="3360491"/>
            <a:ext cx="1449541" cy="1079421"/>
            <a:chOff x="3343992" y="4311889"/>
            <a:chExt cx="1544679" cy="107942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672232D-0719-4C5B-B7A8-907E0395921F}"/>
                </a:ext>
              </a:extLst>
            </p:cNvPr>
            <p:cNvSpPr txBox="1"/>
            <p:nvPr/>
          </p:nvSpPr>
          <p:spPr>
            <a:xfrm>
              <a:off x="3343992" y="4560313"/>
              <a:ext cx="15217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9F4BFC4-529B-4C64-9FCC-7159B52AD876}"/>
                </a:ext>
              </a:extLst>
            </p:cNvPr>
            <p:cNvSpPr txBox="1"/>
            <p:nvPr/>
          </p:nvSpPr>
          <p:spPr>
            <a:xfrm>
              <a:off x="3344692" y="4311889"/>
              <a:ext cx="15439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D7D551A-C045-4DE7-B865-56947E697D2F}"/>
              </a:ext>
            </a:extLst>
          </p:cNvPr>
          <p:cNvSpPr txBox="1"/>
          <p:nvPr/>
        </p:nvSpPr>
        <p:spPr>
          <a:xfrm>
            <a:off x="4572000" y="859348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2017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83E55CF-5683-4D18-8CE3-FA5AB8BA0705}"/>
              </a:ext>
            </a:extLst>
          </p:cNvPr>
          <p:cNvGrpSpPr/>
          <p:nvPr/>
        </p:nvGrpSpPr>
        <p:grpSpPr>
          <a:xfrm>
            <a:off x="4572001" y="1276305"/>
            <a:ext cx="1449541" cy="1079421"/>
            <a:chOff x="3343992" y="4311889"/>
            <a:chExt cx="1544679" cy="107942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27B017D-837D-46F6-981F-498666561CD9}"/>
                </a:ext>
              </a:extLst>
            </p:cNvPr>
            <p:cNvSpPr txBox="1"/>
            <p:nvPr/>
          </p:nvSpPr>
          <p:spPr>
            <a:xfrm>
              <a:off x="3343992" y="4560313"/>
              <a:ext cx="15217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B05D50E-07A3-4D6B-AA17-6B8C7696BB4E}"/>
                </a:ext>
              </a:extLst>
            </p:cNvPr>
            <p:cNvSpPr txBox="1"/>
            <p:nvPr/>
          </p:nvSpPr>
          <p:spPr>
            <a:xfrm>
              <a:off x="3344692" y="4311889"/>
              <a:ext cx="15439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B436E78-56F0-490B-92CE-BBC13E1DD7C5}"/>
              </a:ext>
            </a:extLst>
          </p:cNvPr>
          <p:cNvGrpSpPr/>
          <p:nvPr/>
        </p:nvGrpSpPr>
        <p:grpSpPr>
          <a:xfrm>
            <a:off x="7380313" y="1276305"/>
            <a:ext cx="1449541" cy="1079421"/>
            <a:chOff x="3343992" y="4311889"/>
            <a:chExt cx="1544679" cy="1079421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06ACEBE-1A2A-4128-98EC-F8EA0EB68DDD}"/>
                </a:ext>
              </a:extLst>
            </p:cNvPr>
            <p:cNvSpPr txBox="1"/>
            <p:nvPr/>
          </p:nvSpPr>
          <p:spPr>
            <a:xfrm>
              <a:off x="3343992" y="4560313"/>
              <a:ext cx="15217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AB22AB5-6508-4F9E-9F93-8E98919AE31A}"/>
                </a:ext>
              </a:extLst>
            </p:cNvPr>
            <p:cNvSpPr txBox="1"/>
            <p:nvPr/>
          </p:nvSpPr>
          <p:spPr>
            <a:xfrm>
              <a:off x="3344692" y="4311889"/>
              <a:ext cx="15439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71600" y="177843"/>
            <a:ext cx="7092280" cy="576064"/>
          </a:xfr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D7D551A-C045-4DE7-B865-56947E697D2F}"/>
              </a:ext>
            </a:extLst>
          </p:cNvPr>
          <p:cNvSpPr txBox="1"/>
          <p:nvPr/>
        </p:nvSpPr>
        <p:spPr>
          <a:xfrm>
            <a:off x="7358829" y="814640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68" b="13768"/>
          <a:stretch>
            <a:fillRect/>
          </a:stretch>
        </p:blipFill>
        <p:spPr/>
      </p:pic>
      <p:pic>
        <p:nvPicPr>
          <p:cNvPr id="5" name="Picture Placeholder 4"/>
          <p:cNvPicPr>
            <a:picLocks noGrp="1" noChangeAspect="1"/>
          </p:cNvPicPr>
          <p:nvPr>
            <p:ph type="pic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0" b="13810"/>
          <a:stretch>
            <a:fillRect/>
          </a:stretch>
        </p:blipFill>
        <p:spPr/>
      </p:pic>
      <p:pic>
        <p:nvPicPr>
          <p:cNvPr id="8" name="Picture Placeholder 7"/>
          <p:cNvPicPr>
            <a:picLocks noGrp="1" noChangeAspect="1"/>
          </p:cNvPicPr>
          <p:nvPr>
            <p:ph type="pic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68" b="13768"/>
          <a:stretch>
            <a:fillRect/>
          </a:stretch>
        </p:blipFill>
        <p:spPr/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3982F8-35F1-406C-BCE8-1751087AB0C6}"/>
              </a:ext>
            </a:extLst>
          </p:cNvPr>
          <p:cNvSpPr txBox="1"/>
          <p:nvPr/>
        </p:nvSpPr>
        <p:spPr>
          <a:xfrm>
            <a:off x="4211961" y="1059509"/>
            <a:ext cx="49343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FE18F4-EF0A-4710-87A1-91BC9BF701D3}"/>
              </a:ext>
            </a:extLst>
          </p:cNvPr>
          <p:cNvSpPr txBox="1"/>
          <p:nvPr/>
        </p:nvSpPr>
        <p:spPr>
          <a:xfrm>
            <a:off x="4211961" y="1425101"/>
            <a:ext cx="49320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Easy to change colors, photos and Text..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2A89ED-C573-4B0B-BBDE-3A29287FBE0B}"/>
              </a:ext>
            </a:extLst>
          </p:cNvPr>
          <p:cNvSpPr txBox="1"/>
          <p:nvPr/>
        </p:nvSpPr>
        <p:spPr>
          <a:xfrm>
            <a:off x="4211961" y="1790695"/>
            <a:ext cx="49320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This text can be replaced with your own text</a:t>
            </a:r>
          </a:p>
        </p:txBody>
      </p:sp>
      <p:sp>
        <p:nvSpPr>
          <p:cNvPr id="13" name="Oval 20">
            <a:extLst>
              <a:ext uri="{FF2B5EF4-FFF2-40B4-BE49-F238E27FC236}">
                <a16:creationId xmlns:a16="http://schemas.microsoft.com/office/drawing/2014/main" id="{4274AFEF-EA3B-4183-AFB9-8E6575FB3FF6}"/>
              </a:ext>
            </a:extLst>
          </p:cNvPr>
          <p:cNvSpPr/>
          <p:nvPr/>
        </p:nvSpPr>
        <p:spPr>
          <a:xfrm>
            <a:off x="4067961" y="1126008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4" name="Oval 20">
            <a:extLst>
              <a:ext uri="{FF2B5EF4-FFF2-40B4-BE49-F238E27FC236}">
                <a16:creationId xmlns:a16="http://schemas.microsoft.com/office/drawing/2014/main" id="{4274AFEF-EA3B-4183-AFB9-8E6575FB3FF6}"/>
              </a:ext>
            </a:extLst>
          </p:cNvPr>
          <p:cNvSpPr/>
          <p:nvPr/>
        </p:nvSpPr>
        <p:spPr>
          <a:xfrm>
            <a:off x="4076361" y="1491600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5" name="Oval 20">
            <a:extLst>
              <a:ext uri="{FF2B5EF4-FFF2-40B4-BE49-F238E27FC236}">
                <a16:creationId xmlns:a16="http://schemas.microsoft.com/office/drawing/2014/main" id="{4274AFEF-EA3B-4183-AFB9-8E6575FB3FF6}"/>
              </a:ext>
            </a:extLst>
          </p:cNvPr>
          <p:cNvSpPr/>
          <p:nvPr/>
        </p:nvSpPr>
        <p:spPr>
          <a:xfrm>
            <a:off x="4076361" y="1857194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3982F8-35F1-406C-BCE8-1751087AB0C6}"/>
              </a:ext>
            </a:extLst>
          </p:cNvPr>
          <p:cNvSpPr txBox="1"/>
          <p:nvPr/>
        </p:nvSpPr>
        <p:spPr>
          <a:xfrm>
            <a:off x="4211961" y="2416628"/>
            <a:ext cx="49343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FE18F4-EF0A-4710-87A1-91BC9BF701D3}"/>
              </a:ext>
            </a:extLst>
          </p:cNvPr>
          <p:cNvSpPr txBox="1"/>
          <p:nvPr/>
        </p:nvSpPr>
        <p:spPr>
          <a:xfrm>
            <a:off x="4211961" y="2782220"/>
            <a:ext cx="49320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Easy to change colors, photos and Text..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2A89ED-C573-4B0B-BBDE-3A29287FBE0B}"/>
              </a:ext>
            </a:extLst>
          </p:cNvPr>
          <p:cNvSpPr txBox="1"/>
          <p:nvPr/>
        </p:nvSpPr>
        <p:spPr>
          <a:xfrm>
            <a:off x="4211961" y="3147814"/>
            <a:ext cx="49320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This text can be replaced with your own text</a:t>
            </a:r>
          </a:p>
        </p:txBody>
      </p:sp>
      <p:sp>
        <p:nvSpPr>
          <p:cNvPr id="19" name="Oval 20">
            <a:extLst>
              <a:ext uri="{FF2B5EF4-FFF2-40B4-BE49-F238E27FC236}">
                <a16:creationId xmlns:a16="http://schemas.microsoft.com/office/drawing/2014/main" id="{4274AFEF-EA3B-4183-AFB9-8E6575FB3FF6}"/>
              </a:ext>
            </a:extLst>
          </p:cNvPr>
          <p:cNvSpPr/>
          <p:nvPr/>
        </p:nvSpPr>
        <p:spPr>
          <a:xfrm>
            <a:off x="4067961" y="2483127"/>
            <a:ext cx="144000" cy="14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0" name="Oval 20">
            <a:extLst>
              <a:ext uri="{FF2B5EF4-FFF2-40B4-BE49-F238E27FC236}">
                <a16:creationId xmlns:a16="http://schemas.microsoft.com/office/drawing/2014/main" id="{4274AFEF-EA3B-4183-AFB9-8E6575FB3FF6}"/>
              </a:ext>
            </a:extLst>
          </p:cNvPr>
          <p:cNvSpPr/>
          <p:nvPr/>
        </p:nvSpPr>
        <p:spPr>
          <a:xfrm>
            <a:off x="4076361" y="2848719"/>
            <a:ext cx="144000" cy="14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274AFEF-EA3B-4183-AFB9-8E6575FB3FF6}"/>
              </a:ext>
            </a:extLst>
          </p:cNvPr>
          <p:cNvSpPr/>
          <p:nvPr/>
        </p:nvSpPr>
        <p:spPr>
          <a:xfrm>
            <a:off x="4076361" y="3214313"/>
            <a:ext cx="144000" cy="14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3982F8-35F1-406C-BCE8-1751087AB0C6}"/>
              </a:ext>
            </a:extLst>
          </p:cNvPr>
          <p:cNvSpPr txBox="1"/>
          <p:nvPr/>
        </p:nvSpPr>
        <p:spPr>
          <a:xfrm>
            <a:off x="4211961" y="3856788"/>
            <a:ext cx="49343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FE18F4-EF0A-4710-87A1-91BC9BF701D3}"/>
              </a:ext>
            </a:extLst>
          </p:cNvPr>
          <p:cNvSpPr txBox="1"/>
          <p:nvPr/>
        </p:nvSpPr>
        <p:spPr>
          <a:xfrm>
            <a:off x="4211961" y="4222380"/>
            <a:ext cx="49320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Easy to change colors, photos and Text..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82A89ED-C573-4B0B-BBDE-3A29287FBE0B}"/>
              </a:ext>
            </a:extLst>
          </p:cNvPr>
          <p:cNvSpPr txBox="1"/>
          <p:nvPr/>
        </p:nvSpPr>
        <p:spPr>
          <a:xfrm>
            <a:off x="4211961" y="4587974"/>
            <a:ext cx="49320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This text can be replaced with your own text</a:t>
            </a:r>
          </a:p>
        </p:txBody>
      </p:sp>
      <p:sp>
        <p:nvSpPr>
          <p:cNvPr id="25" name="Oval 20">
            <a:extLst>
              <a:ext uri="{FF2B5EF4-FFF2-40B4-BE49-F238E27FC236}">
                <a16:creationId xmlns:a16="http://schemas.microsoft.com/office/drawing/2014/main" id="{4274AFEF-EA3B-4183-AFB9-8E6575FB3FF6}"/>
              </a:ext>
            </a:extLst>
          </p:cNvPr>
          <p:cNvSpPr/>
          <p:nvPr/>
        </p:nvSpPr>
        <p:spPr>
          <a:xfrm>
            <a:off x="4067961" y="3923287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6" name="Oval 20">
            <a:extLst>
              <a:ext uri="{FF2B5EF4-FFF2-40B4-BE49-F238E27FC236}">
                <a16:creationId xmlns:a16="http://schemas.microsoft.com/office/drawing/2014/main" id="{4274AFEF-EA3B-4183-AFB9-8E6575FB3FF6}"/>
              </a:ext>
            </a:extLst>
          </p:cNvPr>
          <p:cNvSpPr/>
          <p:nvPr/>
        </p:nvSpPr>
        <p:spPr>
          <a:xfrm>
            <a:off x="4076361" y="4288879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7" name="Oval 20">
            <a:extLst>
              <a:ext uri="{FF2B5EF4-FFF2-40B4-BE49-F238E27FC236}">
                <a16:creationId xmlns:a16="http://schemas.microsoft.com/office/drawing/2014/main" id="{4274AFEF-EA3B-4183-AFB9-8E6575FB3FF6}"/>
              </a:ext>
            </a:extLst>
          </p:cNvPr>
          <p:cNvSpPr/>
          <p:nvPr/>
        </p:nvSpPr>
        <p:spPr>
          <a:xfrm>
            <a:off x="4076361" y="4654473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</p:spTree>
    <p:extLst>
      <p:ext uri="{BB962C8B-B14F-4D97-AF65-F5344CB8AC3E}">
        <p14:creationId xmlns:p14="http://schemas.microsoft.com/office/powerpoint/2010/main" val="3434013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Your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Insert the title of your subtitle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54669D-57FE-4C85-9770-F0A46ADF3B99}"/>
              </a:ext>
            </a:extLst>
          </p:cNvPr>
          <p:cNvSpPr txBox="1"/>
          <p:nvPr/>
        </p:nvSpPr>
        <p:spPr>
          <a:xfrm>
            <a:off x="948910" y="1347614"/>
            <a:ext cx="26149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  </a:t>
            </a:r>
          </a:p>
        </p:txBody>
      </p:sp>
    </p:spTree>
    <p:extLst>
      <p:ext uri="{BB962C8B-B14F-4D97-AF65-F5344CB8AC3E}">
        <p14:creationId xmlns:p14="http://schemas.microsoft.com/office/powerpoint/2010/main" val="3804015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7" name="Group 35">
            <a:extLst>
              <a:ext uri="{FF2B5EF4-FFF2-40B4-BE49-F238E27FC236}">
                <a16:creationId xmlns:a16="http://schemas.microsoft.com/office/drawing/2014/main" id="{EA349D40-F81B-4A8A-AF92-F85BC8CCAB8E}"/>
              </a:ext>
            </a:extLst>
          </p:cNvPr>
          <p:cNvGrpSpPr/>
          <p:nvPr/>
        </p:nvGrpSpPr>
        <p:grpSpPr>
          <a:xfrm>
            <a:off x="539552" y="1395958"/>
            <a:ext cx="4464496" cy="2327920"/>
            <a:chOff x="356293" y="3271893"/>
            <a:chExt cx="2645972" cy="136266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411FD12-B649-4E15-9BAA-660C91575637}"/>
                </a:ext>
              </a:extLst>
            </p:cNvPr>
            <p:cNvSpPr txBox="1"/>
            <p:nvPr/>
          </p:nvSpPr>
          <p:spPr>
            <a:xfrm>
              <a:off x="356293" y="3271893"/>
              <a:ext cx="26459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Simply Impress Your Audience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2D64587-1016-4F7A-83FC-2254326C3913}"/>
                </a:ext>
              </a:extLst>
            </p:cNvPr>
            <p:cNvSpPr txBox="1"/>
            <p:nvPr/>
          </p:nvSpPr>
          <p:spPr>
            <a:xfrm>
              <a:off x="356293" y="3618890"/>
              <a:ext cx="26459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  <a:r>
                <a:rPr lang="ko-KR" altLang="en-US" sz="1200" dirty="0"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4AA7FAC-F679-4E09-B09A-7A75389461FA}"/>
              </a:ext>
            </a:extLst>
          </p:cNvPr>
          <p:cNvSpPr txBox="1"/>
          <p:nvPr/>
        </p:nvSpPr>
        <p:spPr>
          <a:xfrm>
            <a:off x="539552" y="3939902"/>
            <a:ext cx="309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987824" y="-164554"/>
            <a:ext cx="6978352" cy="5233764"/>
            <a:chOff x="2987824" y="-164554"/>
            <a:chExt cx="6978352" cy="5233764"/>
          </a:xfrm>
        </p:grpSpPr>
        <p:pic>
          <p:nvPicPr>
            <p:cNvPr id="10242" name="Picture 2" descr="D:\Projects\Material\11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-164554"/>
              <a:ext cx="6978352" cy="5233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7308304" y="316017"/>
              <a:ext cx="10118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r>
                <a:rPr lang="en-US" sz="2000" b="1" cap="all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Done!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7202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Your Text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6" name="그룹 3">
            <a:extLst>
              <a:ext uri="{FF2B5EF4-FFF2-40B4-BE49-F238E27FC236}">
                <a16:creationId xmlns:a16="http://schemas.microsoft.com/office/drawing/2014/main" id="{988DF95D-8EA6-4B03-B481-AE91E556CC05}"/>
              </a:ext>
            </a:extLst>
          </p:cNvPr>
          <p:cNvGrpSpPr/>
          <p:nvPr/>
        </p:nvGrpSpPr>
        <p:grpSpPr>
          <a:xfrm>
            <a:off x="1475656" y="1304378"/>
            <a:ext cx="6414095" cy="1377966"/>
            <a:chOff x="8070434" y="1645829"/>
            <a:chExt cx="2925465" cy="137796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D306876-491C-4FF4-A133-F6784DEB662B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DB107CD-258A-4A79-AFED-1DE703FC4410}"/>
                </a:ext>
              </a:extLst>
            </p:cNvPr>
            <p:cNvSpPr txBox="1"/>
            <p:nvPr/>
          </p:nvSpPr>
          <p:spPr>
            <a:xfrm>
              <a:off x="8070434" y="1645829"/>
              <a:ext cx="2925465" cy="307777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6375540-0184-4AF7-8F84-5C4D3DDD32EE}"/>
              </a:ext>
            </a:extLst>
          </p:cNvPr>
          <p:cNvSpPr txBox="1"/>
          <p:nvPr/>
        </p:nvSpPr>
        <p:spPr>
          <a:xfrm>
            <a:off x="1475656" y="2571750"/>
            <a:ext cx="6414095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B40189-0BB7-4E65-84FF-6065BEDAE97E}"/>
              </a:ext>
            </a:extLst>
          </p:cNvPr>
          <p:cNvSpPr txBox="1"/>
          <p:nvPr/>
        </p:nvSpPr>
        <p:spPr>
          <a:xfrm>
            <a:off x="1475656" y="3003798"/>
            <a:ext cx="6414095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C45423-0ED1-4690-87B7-DC3572937E5E}"/>
              </a:ext>
            </a:extLst>
          </p:cNvPr>
          <p:cNvSpPr txBox="1"/>
          <p:nvPr/>
        </p:nvSpPr>
        <p:spPr>
          <a:xfrm>
            <a:off x="1475656" y="3507854"/>
            <a:ext cx="6414095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52A29D-DBC7-4617-B465-F7AB9179A8A3}"/>
              </a:ext>
            </a:extLst>
          </p:cNvPr>
          <p:cNvSpPr txBox="1"/>
          <p:nvPr/>
        </p:nvSpPr>
        <p:spPr>
          <a:xfrm>
            <a:off x="1475656" y="4011910"/>
            <a:ext cx="6414095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27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6" b="13146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EF1F4F-12D4-48B8-85F2-C65A28AC6C50}"/>
              </a:ext>
            </a:extLst>
          </p:cNvPr>
          <p:cNvSpPr txBox="1"/>
          <p:nvPr/>
        </p:nvSpPr>
        <p:spPr>
          <a:xfrm rot="16200000">
            <a:off x="7036649" y="3461860"/>
            <a:ext cx="238590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03DCEE-7226-45E4-998E-F918EA1FAD4B}"/>
              </a:ext>
            </a:extLst>
          </p:cNvPr>
          <p:cNvSpPr txBox="1"/>
          <p:nvPr/>
        </p:nvSpPr>
        <p:spPr>
          <a:xfrm rot="16200000">
            <a:off x="7086194" y="1053496"/>
            <a:ext cx="228681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00B0F0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347042-4E24-4DCB-863C-FF085F85EE53}"/>
              </a:ext>
            </a:extLst>
          </p:cNvPr>
          <p:cNvSpPr txBox="1"/>
          <p:nvPr/>
        </p:nvSpPr>
        <p:spPr>
          <a:xfrm>
            <a:off x="808888" y="2931790"/>
            <a:ext cx="556331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rgbClr val="00B0F0"/>
                </a:solidFill>
                <a:cs typeface="Arial" pitchFamily="34" charset="0"/>
              </a:rPr>
              <a:t>ALLPPT Layout </a:t>
            </a:r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Clean Text Slide for your Presentation. ALLPPT Layout Clean Text Slide for your Presentation.</a:t>
            </a:r>
          </a:p>
        </p:txBody>
      </p:sp>
    </p:spTree>
    <p:extLst>
      <p:ext uri="{BB962C8B-B14F-4D97-AF65-F5344CB8AC3E}">
        <p14:creationId xmlns:p14="http://schemas.microsoft.com/office/powerpoint/2010/main" val="415941297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4685</TotalTime>
  <Words>1921</Words>
  <Application>Microsoft Office PowerPoint</Application>
  <PresentationFormat>On-screen Show (16:9)</PresentationFormat>
  <Paragraphs>144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L J</cp:lastModifiedBy>
  <cp:revision>163</cp:revision>
  <dcterms:created xsi:type="dcterms:W3CDTF">2016-12-05T23:26:54Z</dcterms:created>
  <dcterms:modified xsi:type="dcterms:W3CDTF">2020-03-09T12:17:01Z</dcterms:modified>
</cp:coreProperties>
</file>