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71" r:id="rId5"/>
    <p:sldId id="269" r:id="rId6"/>
    <p:sldId id="285" r:id="rId7"/>
    <p:sldId id="286" r:id="rId8"/>
    <p:sldId id="274" r:id="rId9"/>
    <p:sldId id="279" r:id="rId10"/>
    <p:sldId id="288" r:id="rId11"/>
    <p:sldId id="276" r:id="rId12"/>
    <p:sldId id="277" r:id="rId13"/>
    <p:sldId id="287" r:id="rId14"/>
    <p:sldId id="290" r:id="rId15"/>
    <p:sldId id="265" r:id="rId16"/>
    <p:sldId id="261" r:id="rId17"/>
    <p:sldId id="291" r:id="rId18"/>
    <p:sldId id="29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E7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5F-4F5F-9C4C-ABABB1D86E2C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Text 1</c:v>
                      </c:pt>
                      <c:pt idx="1">
                        <c:v>Text2 </c:v>
                      </c:pt>
                      <c:pt idx="2">
                        <c:v>Text 3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AE5F-4F5F-9C4C-ABABB1D86E2C}"/>
            </c:ext>
          </c:extLst>
        </c:ser>
        <c:ser>
          <c:idx val="1"/>
          <c:order val="1"/>
          <c:spPr>
            <a:solidFill>
              <a:schemeClr val="accent3">
                <a:alpha val="7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E5F-4F5F-9C4C-ABABB1D86E2C}"/>
              </c:ext>
            </c:extLst>
          </c:dP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Text 1</c:v>
                      </c:pt>
                      <c:pt idx="1">
                        <c:v>Text2 </c:v>
                      </c:pt>
                      <c:pt idx="2">
                        <c:v>Text 3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AE5F-4F5F-9C4C-ABABB1D86E2C}"/>
            </c:ext>
          </c:extLst>
        </c:ser>
        <c:ser>
          <c:idx val="2"/>
          <c:order val="2"/>
          <c:spPr>
            <a:solidFill>
              <a:schemeClr val="accent3">
                <a:alpha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E5F-4F5F-9C4C-ABABB1D86E2C}"/>
              </c:ext>
            </c:extLst>
          </c:dP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Text 1</c:v>
                      </c:pt>
                      <c:pt idx="1">
                        <c:v>Text2 </c:v>
                      </c:pt>
                      <c:pt idx="2">
                        <c:v>Text 3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E5F-4F5F-9C4C-ABABB1D86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4080"/>
        <c:axId val="49459968"/>
      </c:barChart>
      <c:catAx>
        <c:axId val="494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49459968"/>
        <c:crosses val="autoZero"/>
        <c:auto val="1"/>
        <c:lblAlgn val="ctr"/>
        <c:lblOffset val="100"/>
        <c:noMultiLvlLbl val="0"/>
      </c:catAx>
      <c:valAx>
        <c:axId val="4945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4945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24-4D04-A864-54DC1C346FB2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Text 1</c:v>
                      </c:pt>
                      <c:pt idx="1">
                        <c:v>Text2 </c:v>
                      </c:pt>
                      <c:pt idx="2">
                        <c:v>Text 3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4524-4D04-A864-54DC1C346FB2}"/>
            </c:ext>
          </c:extLst>
        </c:ser>
        <c:ser>
          <c:idx val="1"/>
          <c:order val="1"/>
          <c:spPr>
            <a:solidFill>
              <a:schemeClr val="accent1">
                <a:alpha val="7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524-4D04-A864-54DC1C346FB2}"/>
              </c:ext>
            </c:extLst>
          </c:dP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Text 1</c:v>
                      </c:pt>
                      <c:pt idx="1">
                        <c:v>Text2 </c:v>
                      </c:pt>
                      <c:pt idx="2">
                        <c:v>Text 3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4524-4D04-A864-54DC1C346FB2}"/>
            </c:ext>
          </c:extLst>
        </c:ser>
        <c:ser>
          <c:idx val="2"/>
          <c:order val="2"/>
          <c:spPr>
            <a:solidFill>
              <a:schemeClr val="accent1">
                <a:alpha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24-4D04-A864-54DC1C346FB2}"/>
              </c:ext>
            </c:extLst>
          </c:dP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Text 1</c:v>
                      </c:pt>
                      <c:pt idx="1">
                        <c:v>Text2 </c:v>
                      </c:pt>
                      <c:pt idx="2">
                        <c:v>Text 3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524-4D04-A864-54DC1C346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4080"/>
        <c:axId val="49459968"/>
      </c:barChart>
      <c:catAx>
        <c:axId val="494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49459968"/>
        <c:crosses val="autoZero"/>
        <c:auto val="1"/>
        <c:lblAlgn val="ctr"/>
        <c:lblOffset val="100"/>
        <c:noMultiLvlLbl val="0"/>
      </c:catAx>
      <c:valAx>
        <c:axId val="4945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4945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A31-4F93-B1AB-E27CED06D19B}"/>
              </c:ext>
            </c:extLst>
          </c:dPt>
          <c:dPt>
            <c:idx val="1"/>
            <c:bubble3D val="0"/>
            <c:spPr>
              <a:solidFill>
                <a:schemeClr val="accent1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31-4F93-B1AB-E27CED06D19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colored</c:v>
                      </c:pt>
                      <c:pt idx="1">
                        <c:v>blank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A31-4F93-B1AB-E27CED06D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AE-4043-833F-1040148CB190}"/>
              </c:ext>
            </c:extLst>
          </c:dPt>
          <c:dPt>
            <c:idx val="1"/>
            <c:bubble3D val="0"/>
            <c:spPr>
              <a:solidFill>
                <a:schemeClr val="accent2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AE-4043-833F-1040148CB190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colored</c:v>
                      </c:pt>
                      <c:pt idx="1">
                        <c:v>blank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4AE-4043-833F-1040148CB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18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1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78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521683"/>
            <a:ext cx="9144000" cy="210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621024"/>
            <a:ext cx="4572000" cy="1522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4572000" cy="1522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06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02801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02801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87145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1153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1153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29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7457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6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1995686"/>
            <a:ext cx="5940152" cy="1152128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2139702"/>
            <a:ext cx="57241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2700526"/>
            <a:ext cx="57241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735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9588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6217" y="843558"/>
            <a:ext cx="1871566" cy="2060548"/>
            <a:chOff x="539552" y="915566"/>
            <a:chExt cx="2787220" cy="3068660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3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6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39552" y="1179215"/>
            <a:ext cx="2088232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76439" y="1179215"/>
            <a:ext cx="2088232" cy="2304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13326" y="1179215"/>
            <a:ext cx="2088232" cy="2304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247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5815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20383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291" name="Picture 3" descr="D:\Fullppt\005-PNG이미지\탭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444" y="1913769"/>
            <a:ext cx="2572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ullppt\005-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60433"/>
            <a:ext cx="2304256" cy="27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5" y="2282382"/>
            <a:ext cx="1319594" cy="204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3654" y="2571751"/>
            <a:ext cx="2348146" cy="1751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9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37461" y="162977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14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8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2" r:id="rId2"/>
    <p:sldLayoutId id="214748366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4" r:id="rId11"/>
    <p:sldLayoutId id="2147483677" r:id="rId12"/>
    <p:sldLayoutId id="2147483656" r:id="rId13"/>
    <p:sldLayoutId id="2147483678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dirty="0">
                <a:ea typeface="맑은 고딕" pitchFamily="50" charset="-127"/>
              </a:rPr>
              <a:t>TITLE</a:t>
            </a:r>
            <a:endParaRPr lang="en-US" altLang="ko-K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2293E281-FAF9-4851-85CC-FEE2A13F5C1C}"/>
              </a:ext>
            </a:extLst>
          </p:cNvPr>
          <p:cNvGrpSpPr/>
          <p:nvPr/>
        </p:nvGrpSpPr>
        <p:grpSpPr>
          <a:xfrm>
            <a:off x="434659" y="2294167"/>
            <a:ext cx="4384894" cy="2558078"/>
            <a:chOff x="635000" y="1382713"/>
            <a:chExt cx="7869238" cy="4572000"/>
          </a:xfrm>
          <a:solidFill>
            <a:schemeClr val="accent2"/>
          </a:solidFill>
        </p:grpSpPr>
        <p:sp>
          <p:nvSpPr>
            <p:cNvPr id="312" name="Freeform 8">
              <a:extLst>
                <a:ext uri="{FF2B5EF4-FFF2-40B4-BE49-F238E27FC236}">
                  <a16:creationId xmlns:a16="http://schemas.microsoft.com/office/drawing/2014/main" id="{D0E7BFBE-ED5A-43A8-A742-1BEF4A368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9">
              <a:extLst>
                <a:ext uri="{FF2B5EF4-FFF2-40B4-BE49-F238E27FC236}">
                  <a16:creationId xmlns:a16="http://schemas.microsoft.com/office/drawing/2014/main" id="{748670DD-8267-4990-9B53-441DFE436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0">
              <a:extLst>
                <a:ext uri="{FF2B5EF4-FFF2-40B4-BE49-F238E27FC236}">
                  <a16:creationId xmlns:a16="http://schemas.microsoft.com/office/drawing/2014/main" id="{7B3E8299-C4ED-461A-802B-0F57CD146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11">
              <a:extLst>
                <a:ext uri="{FF2B5EF4-FFF2-40B4-BE49-F238E27FC236}">
                  <a16:creationId xmlns:a16="http://schemas.microsoft.com/office/drawing/2014/main" id="{6294F94D-B59C-4015-980C-A17B55D82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9593" y="273925"/>
            <a:ext cx="358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Heading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593" y="123302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19224" y="1077982"/>
            <a:ext cx="1186264" cy="3600000"/>
            <a:chOff x="738504" y="1064128"/>
            <a:chExt cx="1186264" cy="3600000"/>
          </a:xfrm>
        </p:grpSpPr>
        <p:sp>
          <p:nvSpPr>
            <p:cNvPr id="13" name="Pentagon 12"/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164288" y="353356"/>
            <a:ext cx="1296144" cy="12961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1311" y="540379"/>
            <a:ext cx="922097" cy="9220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38312" y="627380"/>
            <a:ext cx="748093" cy="74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7146012">
            <a:off x="8241492" y="1163292"/>
            <a:ext cx="144019" cy="211042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34062" y="1775666"/>
            <a:ext cx="556588" cy="556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 rot="20187946">
            <a:off x="7609400" y="1859824"/>
            <a:ext cx="405913" cy="388272"/>
            <a:chOff x="2411760" y="2211710"/>
            <a:chExt cx="1058416" cy="1012418"/>
          </a:xfrm>
          <a:solidFill>
            <a:schemeClr val="accent1"/>
          </a:solidFill>
        </p:grpSpPr>
        <p:sp>
          <p:nvSpPr>
            <p:cNvPr id="23" name="Chord 22"/>
            <p:cNvSpPr/>
            <p:nvPr/>
          </p:nvSpPr>
          <p:spPr>
            <a:xfrm>
              <a:off x="2555776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Chord 23"/>
            <p:cNvSpPr/>
            <p:nvPr/>
          </p:nvSpPr>
          <p:spPr>
            <a:xfrm flipH="1">
              <a:off x="2411760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23564" y="258560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3564" y="330568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3564" y="402576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6156176" y="1481446"/>
            <a:ext cx="892112" cy="72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6374015" y="3259994"/>
            <a:ext cx="456435" cy="36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6450754" y="4042009"/>
            <a:ext cx="302956" cy="252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>
            <a:off x="6267690" y="2381229"/>
            <a:ext cx="669084" cy="54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20072" y="167822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2462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317838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389427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3321"/>
              </p:ext>
            </p:extLst>
          </p:nvPr>
        </p:nvGraphicFramePr>
        <p:xfrm>
          <a:off x="707421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22481"/>
              </p:ext>
            </p:extLst>
          </p:nvPr>
        </p:nvGraphicFramePr>
        <p:xfrm>
          <a:off x="2672705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94279"/>
              </p:ext>
            </p:extLst>
          </p:nvPr>
        </p:nvGraphicFramePr>
        <p:xfrm>
          <a:off x="4637989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33023"/>
              </p:ext>
            </p:extLst>
          </p:nvPr>
        </p:nvGraphicFramePr>
        <p:xfrm>
          <a:off x="6603274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9"/>
          <p:cNvSpPr/>
          <p:nvPr/>
        </p:nvSpPr>
        <p:spPr>
          <a:xfrm>
            <a:off x="1525358" y="1851670"/>
            <a:ext cx="316229" cy="296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Donut 24"/>
          <p:cNvSpPr/>
          <p:nvPr/>
        </p:nvSpPr>
        <p:spPr>
          <a:xfrm>
            <a:off x="3434801" y="1803241"/>
            <a:ext cx="371451" cy="3744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7"/>
          <p:cNvSpPr/>
          <p:nvPr/>
        </p:nvSpPr>
        <p:spPr>
          <a:xfrm>
            <a:off x="5364087" y="1851670"/>
            <a:ext cx="351849" cy="27026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7380312" y="1827661"/>
            <a:ext cx="377333" cy="32563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1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5">
            <a:extLst>
              <a:ext uri="{FF2B5EF4-FFF2-40B4-BE49-F238E27FC236}">
                <a16:creationId xmlns:a16="http://schemas.microsoft.com/office/drawing/2014/main" id="{886FD3DF-F761-41AE-B91F-242D45F70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518690"/>
              </p:ext>
            </p:extLst>
          </p:nvPr>
        </p:nvGraphicFramePr>
        <p:xfrm>
          <a:off x="2901745" y="3265390"/>
          <a:ext cx="1371701" cy="14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5">
            <a:extLst>
              <a:ext uri="{FF2B5EF4-FFF2-40B4-BE49-F238E27FC236}">
                <a16:creationId xmlns:a16="http://schemas.microsoft.com/office/drawing/2014/main" id="{C0E808B5-C1C1-4A8C-8598-3B2D0CA11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373501"/>
              </p:ext>
            </p:extLst>
          </p:nvPr>
        </p:nvGraphicFramePr>
        <p:xfrm>
          <a:off x="4848677" y="3265390"/>
          <a:ext cx="1371701" cy="14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2868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971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flipH="1">
            <a:off x="3326749" y="1428408"/>
            <a:ext cx="553159" cy="145688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ame Side Corner Rectangle 20"/>
          <p:cNvSpPr/>
          <p:nvPr/>
        </p:nvSpPr>
        <p:spPr>
          <a:xfrm rot="10800000">
            <a:off x="5194111" y="1441278"/>
            <a:ext cx="664641" cy="14178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9592" y="3166166"/>
            <a:ext cx="1793106" cy="673514"/>
            <a:chOff x="2113657" y="4283314"/>
            <a:chExt cx="3647460" cy="673514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592" y="3918640"/>
            <a:ext cx="1793106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11342" y="3166166"/>
            <a:ext cx="1793106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1342" y="3918640"/>
            <a:ext cx="1793106" cy="673514"/>
            <a:chOff x="2113657" y="4283314"/>
            <a:chExt cx="3647460" cy="673514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ame 17"/>
          <p:cNvSpPr/>
          <p:nvPr/>
        </p:nvSpPr>
        <p:spPr>
          <a:xfrm>
            <a:off x="520763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/>
          <p:nvPr/>
        </p:nvSpPr>
        <p:spPr>
          <a:xfrm>
            <a:off x="520763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6372200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/>
          <p:nvPr/>
        </p:nvSpPr>
        <p:spPr>
          <a:xfrm>
            <a:off x="6372200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0361" y="1376682"/>
            <a:ext cx="2936827" cy="1482407"/>
            <a:chOff x="300361" y="1376682"/>
            <a:chExt cx="2936827" cy="1482407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49238" y="1376682"/>
            <a:ext cx="2936827" cy="1482407"/>
            <a:chOff x="300361" y="1376682"/>
            <a:chExt cx="2936827" cy="1482407"/>
          </a:xfrm>
        </p:grpSpPr>
        <p:sp>
          <p:nvSpPr>
            <p:cNvPr id="31" name="TextBox 30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43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6190" y="2379573"/>
            <a:ext cx="1406467" cy="2755458"/>
            <a:chOff x="1073144" y="2336572"/>
            <a:chExt cx="1406467" cy="2755458"/>
          </a:xfrm>
        </p:grpSpPr>
        <p:sp>
          <p:nvSpPr>
            <p:cNvPr id="5" name="Rectangle 4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28368" y="2379573"/>
            <a:ext cx="1406467" cy="2755458"/>
            <a:chOff x="1073144" y="2336572"/>
            <a:chExt cx="1406467" cy="2755458"/>
          </a:xfrm>
        </p:grpSpPr>
        <p:sp>
          <p:nvSpPr>
            <p:cNvPr id="9" name="Rectangle 8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30546" y="2379573"/>
            <a:ext cx="1406467" cy="2755458"/>
            <a:chOff x="1073144" y="2336572"/>
            <a:chExt cx="1406467" cy="2755458"/>
          </a:xfrm>
        </p:grpSpPr>
        <p:sp>
          <p:nvSpPr>
            <p:cNvPr id="13" name="Rectangle 12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32724" y="2379573"/>
            <a:ext cx="1406467" cy="2755458"/>
            <a:chOff x="1073144" y="2336572"/>
            <a:chExt cx="1406467" cy="2755458"/>
          </a:xfrm>
        </p:grpSpPr>
        <p:sp>
          <p:nvSpPr>
            <p:cNvPr id="17" name="Rectangle 16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4902" y="2379573"/>
            <a:ext cx="1406467" cy="2755458"/>
            <a:chOff x="1073144" y="2336572"/>
            <a:chExt cx="1406467" cy="2755458"/>
          </a:xfrm>
        </p:grpSpPr>
        <p:sp>
          <p:nvSpPr>
            <p:cNvPr id="21" name="Rectangle 20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Rectangle 9"/>
          <p:cNvSpPr/>
          <p:nvPr/>
        </p:nvSpPr>
        <p:spPr>
          <a:xfrm>
            <a:off x="4416502" y="3006298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6"/>
          <p:cNvSpPr/>
          <p:nvPr/>
        </p:nvSpPr>
        <p:spPr>
          <a:xfrm rot="2700000">
            <a:off x="6057783" y="296454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Parallelogram 15"/>
          <p:cNvSpPr/>
          <p:nvPr/>
        </p:nvSpPr>
        <p:spPr>
          <a:xfrm rot="16200000">
            <a:off x="2798275" y="2991672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/>
          <p:cNvSpPr>
            <a:spLocks noChangeAspect="1"/>
          </p:cNvSpPr>
          <p:nvPr/>
        </p:nvSpPr>
        <p:spPr>
          <a:xfrm>
            <a:off x="7602207" y="3035998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1240780" y="3115553"/>
            <a:ext cx="265388" cy="2038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57891" y="1163686"/>
            <a:ext cx="1431165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44982" y="1163686"/>
            <a:ext cx="1431165" cy="1048024"/>
            <a:chOff x="803640" y="3362835"/>
            <a:chExt cx="2059657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32073" y="1163686"/>
            <a:ext cx="1431165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19164" y="1163686"/>
            <a:ext cx="1431165" cy="1048024"/>
            <a:chOff x="803640" y="3362835"/>
            <a:chExt cx="2059657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6254" y="1163686"/>
            <a:ext cx="1431165" cy="1048024"/>
            <a:chOff x="803640" y="3362835"/>
            <a:chExt cx="2059657" cy="1048024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4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66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152891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371950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275177" y="1199771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5176" y="1650062"/>
            <a:ext cx="5975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152891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4371950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75177" y="1199771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5177" y="1650062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1748" y="1199770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1748" y="1701009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9262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dirty="0">
                <a:ea typeface="맑은 고딕" pitchFamily="50" charset="-127"/>
              </a:rPr>
              <a:t>THANK YOU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29021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984807"/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8539" y="145491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00340" y="1465179"/>
            <a:ext cx="2027644" cy="441146"/>
            <a:chOff x="2400340" y="1465179"/>
            <a:chExt cx="2027644" cy="441146"/>
          </a:xfrm>
        </p:grpSpPr>
        <p:sp>
          <p:nvSpPr>
            <p:cNvPr id="17" name="Pentagon 1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2215" y="1518899"/>
              <a:ext cx="41229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1246" y="1547252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6669" y="21628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8470" y="2173080"/>
            <a:ext cx="2027644" cy="441146"/>
            <a:chOff x="2400340" y="1465179"/>
            <a:chExt cx="2027644" cy="441146"/>
          </a:xfrm>
        </p:grpSpPr>
        <p:sp>
          <p:nvSpPr>
            <p:cNvPr id="25" name="Pentagon 24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3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19376" y="2255153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4799" y="287072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76600" y="2880981"/>
            <a:ext cx="2027644" cy="441146"/>
            <a:chOff x="2400340" y="1465179"/>
            <a:chExt cx="2027644" cy="441146"/>
          </a:xfrm>
        </p:grpSpPr>
        <p:sp>
          <p:nvSpPr>
            <p:cNvPr id="31" name="Pentagon 30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657506" y="2963054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2929" y="357862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14730" y="3588882"/>
            <a:ext cx="2027644" cy="441146"/>
            <a:chOff x="2400340" y="1465179"/>
            <a:chExt cx="2027644" cy="441146"/>
          </a:xfrm>
        </p:grpSpPr>
        <p:sp>
          <p:nvSpPr>
            <p:cNvPr id="37" name="Pentagon 3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95636" y="3670955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0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2" y="2427734"/>
            <a:ext cx="9036496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30771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864445" y="2368096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98119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31793" y="2368096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765467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46650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324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998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672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5953" y="1779662"/>
            <a:ext cx="9070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0024" y="3179910"/>
            <a:ext cx="1402807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34541" y="3179910"/>
            <a:ext cx="1402807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69058" y="3179910"/>
            <a:ext cx="1402807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03575" y="3179910"/>
            <a:ext cx="1402807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8090" y="3179910"/>
            <a:ext cx="1402807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1"/>
          <p:cNvSpPr>
            <a:spLocks noChangeAspect="1"/>
          </p:cNvSpPr>
          <p:nvPr/>
        </p:nvSpPr>
        <p:spPr>
          <a:xfrm>
            <a:off x="4432327" y="2718510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9"/>
          <p:cNvSpPr/>
          <p:nvPr/>
        </p:nvSpPr>
        <p:spPr>
          <a:xfrm>
            <a:off x="6047835" y="2731520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Donut 24"/>
          <p:cNvSpPr/>
          <p:nvPr/>
        </p:nvSpPr>
        <p:spPr>
          <a:xfrm>
            <a:off x="7658485" y="269526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27"/>
          <p:cNvSpPr/>
          <p:nvPr/>
        </p:nvSpPr>
        <p:spPr>
          <a:xfrm>
            <a:off x="2788751" y="274342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Rounded Rectangle 7"/>
          <p:cNvSpPr/>
          <p:nvPr/>
        </p:nvSpPr>
        <p:spPr>
          <a:xfrm>
            <a:off x="1121619" y="2717833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3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4"/>
          <p:cNvSpPr/>
          <p:nvPr/>
        </p:nvSpPr>
        <p:spPr>
          <a:xfrm>
            <a:off x="1005232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868917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4"/>
          <p:cNvSpPr/>
          <p:nvPr/>
        </p:nvSpPr>
        <p:spPr>
          <a:xfrm>
            <a:off x="3069461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2935866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4"/>
          <p:cNvSpPr/>
          <p:nvPr/>
        </p:nvSpPr>
        <p:spPr>
          <a:xfrm>
            <a:off x="5133690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5002815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197920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069764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3579862"/>
            <a:ext cx="1800200" cy="1232690"/>
            <a:chOff x="803640" y="3362835"/>
            <a:chExt cx="2059657" cy="1232690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03781" y="3579862"/>
            <a:ext cx="1800200" cy="1232690"/>
            <a:chOff x="803640" y="3362835"/>
            <a:chExt cx="2059657" cy="1232690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8010" y="3579862"/>
            <a:ext cx="1800200" cy="1232690"/>
            <a:chOff x="803640" y="3362835"/>
            <a:chExt cx="2059657" cy="1232690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240" y="3579862"/>
            <a:ext cx="1800200" cy="1232690"/>
            <a:chOff x="803640" y="3362835"/>
            <a:chExt cx="2059657" cy="1232690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48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65419" y="1962568"/>
            <a:ext cx="1754115" cy="2016223"/>
            <a:chOff x="3665419" y="1707654"/>
            <a:chExt cx="1754115" cy="2016223"/>
          </a:xfrm>
        </p:grpSpPr>
        <p:sp>
          <p:nvSpPr>
            <p:cNvPr id="4" name="Isosceles Triangle 3"/>
            <p:cNvSpPr/>
            <p:nvPr/>
          </p:nvSpPr>
          <p:spPr>
            <a:xfrm>
              <a:off x="3665419" y="1707654"/>
              <a:ext cx="1754115" cy="1512168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3665419" y="2211709"/>
              <a:ext cx="1754115" cy="1512168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55976" y="4012648"/>
            <a:ext cx="3024336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3554" y="2034357"/>
            <a:ext cx="3024336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3554" y="3023502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1680" y="1099210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536" y="2034944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5536" y="3024089"/>
            <a:ext cx="3024336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/>
          <p:cNvSpPr>
            <a:spLocks noChangeAspect="1"/>
          </p:cNvSpPr>
          <p:nvPr/>
        </p:nvSpPr>
        <p:spPr>
          <a:xfrm>
            <a:off x="4313404" y="2700617"/>
            <a:ext cx="458144" cy="4619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83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26226" y="1473319"/>
            <a:ext cx="2469910" cy="3168409"/>
            <a:chOff x="3326226" y="1131591"/>
            <a:chExt cx="2736302" cy="3510138"/>
          </a:xfrm>
        </p:grpSpPr>
        <p:sp>
          <p:nvSpPr>
            <p:cNvPr id="8" name="Parallelogram 7"/>
            <p:cNvSpPr/>
            <p:nvPr/>
          </p:nvSpPr>
          <p:spPr>
            <a:xfrm rot="16200000" flipH="1">
              <a:off x="3391077" y="2834373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Parallelogram 8"/>
            <p:cNvSpPr/>
            <p:nvPr/>
          </p:nvSpPr>
          <p:spPr>
            <a:xfrm rot="5400000" flipH="1" flipV="1">
              <a:off x="4010302" y="2391727"/>
              <a:ext cx="1368154" cy="1008115"/>
            </a:xfrm>
            <a:prstGeom prst="parallelogram">
              <a:avLst>
                <a:gd name="adj" fmla="val 694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Parallelogram 3"/>
            <p:cNvSpPr/>
            <p:nvPr/>
          </p:nvSpPr>
          <p:spPr>
            <a:xfrm rot="16200000" flipH="1">
              <a:off x="4255171" y="1066740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93619" y="303202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889" y="142438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393503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8223" y="1254317"/>
            <a:ext cx="2146125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8954" y="2861955"/>
            <a:ext cx="2146125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7544" y="3764961"/>
            <a:ext cx="2146125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6119" y="1404324"/>
            <a:ext cx="350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119" y="1059582"/>
            <a:ext cx="204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4608575" y="3051194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Donut 24"/>
          <p:cNvSpPr/>
          <p:nvPr/>
        </p:nvSpPr>
        <p:spPr>
          <a:xfrm>
            <a:off x="5325774" y="1754938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3434502" y="4035303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09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03598"/>
            <a:ext cx="1971697" cy="1440160"/>
          </a:xfrm>
        </p:spPr>
        <p:txBody>
          <a:bodyPr/>
          <a:lstStyle/>
          <a:p>
            <a:pPr algn="l"/>
            <a:r>
              <a:rPr lang="en-US" altLang="ko-KR" dirty="0"/>
              <a:t>Table </a:t>
            </a:r>
          </a:p>
          <a:p>
            <a:pPr algn="l"/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7" y="2715766"/>
            <a:ext cx="1979712" cy="504750"/>
          </a:xfrm>
        </p:spPr>
        <p:txBody>
          <a:bodyPr/>
          <a:lstStyle/>
          <a:p>
            <a:pPr lvl="0" algn="l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12374"/>
              </p:ext>
            </p:extLst>
          </p:nvPr>
        </p:nvGraphicFramePr>
        <p:xfrm>
          <a:off x="2305415" y="367885"/>
          <a:ext cx="6515057" cy="4395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6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29E41B9A-911C-4B57-A95F-FF983970F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96054"/>
              </p:ext>
            </p:extLst>
          </p:nvPr>
        </p:nvGraphicFramePr>
        <p:xfrm>
          <a:off x="5724128" y="2941997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24198250"/>
              </p:ext>
            </p:extLst>
          </p:nvPr>
        </p:nvGraphicFramePr>
        <p:xfrm>
          <a:off x="539552" y="1091386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7164288" y="1451426"/>
            <a:ext cx="1152128" cy="11521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7283152" y="157029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7"/>
          <p:cNvSpPr/>
          <p:nvPr/>
        </p:nvSpPr>
        <p:spPr>
          <a:xfrm>
            <a:off x="7534229" y="1821368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35896" y="1519659"/>
            <a:ext cx="336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3858" y="3370270"/>
            <a:ext cx="336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Oval 12"/>
          <p:cNvSpPr/>
          <p:nvPr/>
        </p:nvSpPr>
        <p:spPr>
          <a:xfrm>
            <a:off x="553703" y="3302037"/>
            <a:ext cx="1152128" cy="11521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672567" y="3420901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935778" y="3696511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96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1959" y="1458462"/>
            <a:ext cx="3078332" cy="3131199"/>
            <a:chOff x="3031959" y="1302126"/>
            <a:chExt cx="3078332" cy="3131199"/>
          </a:xfrm>
        </p:grpSpPr>
        <p:sp>
          <p:nvSpPr>
            <p:cNvPr id="5" name="Oval 4"/>
            <p:cNvSpPr/>
            <p:nvPr/>
          </p:nvSpPr>
          <p:spPr>
            <a:xfrm>
              <a:off x="3599892" y="1907789"/>
              <a:ext cx="1944216" cy="1944216"/>
            </a:xfrm>
            <a:prstGeom prst="ellipse">
              <a:avLst/>
            </a:prstGeom>
            <a:noFill/>
            <a:ln w="177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2179" y="1302126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02179" y="3425213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31959" y="3425213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1959" y="1302126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5282199" y="1628683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211980" y="376156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211978" y="163848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284020" y="376156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3374687" y="1811501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3413792" y="3866481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arallelogram 15"/>
          <p:cNvSpPr/>
          <p:nvPr/>
        </p:nvSpPr>
        <p:spPr>
          <a:xfrm rot="16200000">
            <a:off x="5428858" y="176071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 Same Side Corner Rectangle 6"/>
          <p:cNvSpPr>
            <a:spLocks noChangeAspect="1"/>
          </p:cNvSpPr>
          <p:nvPr/>
        </p:nvSpPr>
        <p:spPr>
          <a:xfrm rot="2700000">
            <a:off x="5553334" y="3866217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Block Arc 14"/>
          <p:cNvSpPr/>
          <p:nvPr/>
        </p:nvSpPr>
        <p:spPr>
          <a:xfrm rot="16200000">
            <a:off x="3873718" y="2319226"/>
            <a:ext cx="1409838" cy="141076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3568" y="1419622"/>
            <a:ext cx="2179443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68" y="3549650"/>
            <a:ext cx="2179443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0192" y="1419622"/>
            <a:ext cx="2304256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0192" y="3549650"/>
            <a:ext cx="2304256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2027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On-screen Show (16:9)</PresentationFormat>
  <Paragraphs>195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Malgun Gothic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2019-06-04T11:19:22Z</dcterms:created>
  <dcterms:modified xsi:type="dcterms:W3CDTF">2019-06-04T11:19:55Z</dcterms:modified>
</cp:coreProperties>
</file>